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7" r:id="rId1"/>
  </p:sldMasterIdLst>
  <p:notesMasterIdLst>
    <p:notesMasterId r:id="rId4"/>
  </p:notesMasterIdLst>
  <p:sldIdLst>
    <p:sldId id="529" r:id="rId2"/>
    <p:sldId id="530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64" autoAdjust="0"/>
    <p:restoredTop sz="94693" autoAdjust="0"/>
  </p:normalViewPr>
  <p:slideViewPr>
    <p:cSldViewPr snapToGrid="0" snapToObjects="1">
      <p:cViewPr varScale="1">
        <p:scale>
          <a:sx n="66" d="100"/>
          <a:sy n="66" d="100"/>
        </p:scale>
        <p:origin x="-112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979B8-511B-5F40-8C82-E6ADA2E3BFE4}" type="datetimeFigureOut">
              <a:rPr lang="en-US" smtClean="0"/>
              <a:pPr/>
              <a:t>1/13/16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65F84-AEAB-D948-8675-F0E737B4B6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01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E3BF4DF-A44E-5949-83CB-D39306F5860C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E3BF4DF-A44E-5949-83CB-D39306F5860C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DE0B-3A57-5042-AEEE-ABBEC23D843A}" type="datetimeFigureOut">
              <a:rPr lang="en-US" smtClean="0"/>
              <a:pPr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DE0B-3A57-5042-AEEE-ABBEC23D843A}" type="datetimeFigureOut">
              <a:rPr lang="en-US" smtClean="0"/>
              <a:pPr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7F0D-C214-5445-9E8C-27D85CDF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DE0B-3A57-5042-AEEE-ABBEC23D843A}" type="datetimeFigureOut">
              <a:rPr lang="en-US" smtClean="0"/>
              <a:pPr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7F0D-C214-5445-9E8C-27D85CDF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DE0B-3A57-5042-AEEE-ABBEC23D843A}" type="datetimeFigureOut">
              <a:rPr lang="en-US" smtClean="0"/>
              <a:pPr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7F0D-C214-5445-9E8C-27D85CDF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DE0B-3A57-5042-AEEE-ABBEC23D843A}" type="datetimeFigureOut">
              <a:rPr lang="en-US" smtClean="0"/>
              <a:pPr/>
              <a:t>1/13/16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7F0D-C214-5445-9E8C-27D85CDF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DE0B-3A57-5042-AEEE-ABBEC23D843A}" type="datetimeFigureOut">
              <a:rPr lang="en-US" smtClean="0"/>
              <a:pPr/>
              <a:t>1/13/16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7F0D-C214-5445-9E8C-27D85CDF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DE0B-3A57-5042-AEEE-ABBEC23D843A}" type="datetimeFigureOut">
              <a:rPr lang="en-US" smtClean="0"/>
              <a:pPr/>
              <a:t>1/13/16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7F0D-C214-5445-9E8C-27D85CDF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DE0B-3A57-5042-AEEE-ABBEC23D843A}" type="datetimeFigureOut">
              <a:rPr lang="en-US" smtClean="0"/>
              <a:pPr/>
              <a:t>1/13/16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7F0D-C214-5445-9E8C-27D85CDF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DE0B-3A57-5042-AEEE-ABBEC23D843A}" type="datetimeFigureOut">
              <a:rPr lang="en-US" smtClean="0"/>
              <a:pPr/>
              <a:t>1/13/16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7F0D-C214-5445-9E8C-27D85CDF3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9DCDE0B-3A57-5042-AEEE-ABBEC23D843A}" type="datetimeFigureOut">
              <a:rPr lang="en-US" smtClean="0"/>
              <a:pPr/>
              <a:t>1/13/16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9007F0D-C214-5445-9E8C-27D85CDF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363627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B9DCDE0B-3A57-5042-AEEE-ABBEC23D843A}" type="datetimeFigureOut">
              <a:rPr lang="en-US" smtClean="0"/>
              <a:pPr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79007F0D-C214-5445-9E8C-27D85CDF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0A5E64B-1A3B-F24B-B07B-37A553F8675C}" type="slidenum">
              <a:rPr lang="en-US" sz="1400"/>
              <a:pPr/>
              <a:t>1</a:t>
            </a:fld>
            <a:endParaRPr lang="en-US" sz="140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93725" y="798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716338" y="2003425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78093" y="143559"/>
            <a:ext cx="7793038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2" name="Picture 1" descr="DSCF071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" t="15035" r="6581" b="20118"/>
          <a:stretch/>
        </p:blipFill>
        <p:spPr>
          <a:xfrm>
            <a:off x="457200" y="1653273"/>
            <a:ext cx="8358094" cy="471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76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0A5E64B-1A3B-F24B-B07B-37A553F8675C}" type="slidenum">
              <a:rPr lang="en-US" sz="1400"/>
              <a:pPr/>
              <a:t>2</a:t>
            </a:fld>
            <a:endParaRPr lang="en-US" sz="140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93725" y="798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716338" y="2003425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477944" y="1610446"/>
            <a:ext cx="8412055" cy="261610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marL="914400" lvl="1" indent="-457200">
              <a:buFontTx/>
              <a:buChar char="•"/>
              <a:defRPr/>
            </a:pPr>
            <a:endParaRPr lang="en-US" sz="800" u="sng" dirty="0" smtClean="0">
              <a:solidFill>
                <a:srgbClr val="009900"/>
              </a:solidFill>
              <a:latin typeface="Arial" charset="0"/>
            </a:endParaRPr>
          </a:p>
          <a:p>
            <a:pPr marL="457200" indent="-457200">
              <a:defRPr/>
            </a:pPr>
            <a:endParaRPr lang="en-US" sz="800" dirty="0">
              <a:solidFill>
                <a:srgbClr val="0000FF"/>
              </a:solidFill>
              <a:latin typeface="Arial" charset="0"/>
            </a:endParaRPr>
          </a:p>
          <a:p>
            <a:pPr marL="914400" lvl="1" indent="-457200">
              <a:buFontTx/>
              <a:buChar char="•"/>
              <a:defRPr/>
            </a:pPr>
            <a:r>
              <a:rPr lang="en-US" sz="2000" dirty="0" smtClean="0">
                <a:latin typeface="Arial" charset="0"/>
              </a:rPr>
              <a:t>Make it a yearly workshop </a:t>
            </a:r>
          </a:p>
          <a:p>
            <a:pPr marL="914400" lvl="1" indent="-457200">
              <a:buFontTx/>
              <a:buChar char="•"/>
              <a:defRPr/>
            </a:pPr>
            <a:endParaRPr lang="en-US" sz="2000" dirty="0">
              <a:latin typeface="Arial" charset="0"/>
            </a:endParaRPr>
          </a:p>
          <a:p>
            <a:pPr marL="914400" lvl="1" indent="-457200">
              <a:buFontTx/>
              <a:buChar char="•"/>
              <a:defRPr/>
            </a:pPr>
            <a:r>
              <a:rPr lang="en-US" sz="2000" dirty="0" smtClean="0">
                <a:latin typeface="Arial" charset="0"/>
              </a:rPr>
              <a:t>Attract further participants</a:t>
            </a:r>
          </a:p>
          <a:p>
            <a:pPr marL="914400" lvl="1" indent="-457200">
              <a:buFontTx/>
              <a:buChar char="•"/>
              <a:defRPr/>
            </a:pPr>
            <a:endParaRPr lang="en-US" sz="2000" dirty="0">
              <a:latin typeface="Arial" charset="0"/>
            </a:endParaRPr>
          </a:p>
          <a:p>
            <a:pPr marL="914400" lvl="1" indent="-457200">
              <a:buFontTx/>
              <a:buChar char="•"/>
              <a:defRPr/>
            </a:pPr>
            <a:r>
              <a:rPr lang="en-US" sz="2000" dirty="0" smtClean="0">
                <a:latin typeface="Arial" charset="0"/>
              </a:rPr>
              <a:t>We look forward to seeing you again</a:t>
            </a:r>
          </a:p>
          <a:p>
            <a:pPr marL="914400" lvl="1" indent="-457200">
              <a:buFontTx/>
              <a:buChar char="•"/>
              <a:defRPr/>
            </a:pPr>
            <a:endParaRPr lang="en-US" sz="800" dirty="0" smtClean="0">
              <a:latin typeface="Arial" charset="0"/>
            </a:endParaRPr>
          </a:p>
          <a:p>
            <a:pPr lvl="1">
              <a:defRPr/>
            </a:pPr>
            <a:endParaRPr lang="en-US" sz="2000" dirty="0">
              <a:latin typeface="Arial" charset="0"/>
            </a:endParaRPr>
          </a:p>
          <a:p>
            <a:pPr lvl="1"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78093" y="143559"/>
            <a:ext cx="7793038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Our Intent for this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26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32730</TotalTime>
  <Words>27</Words>
  <Application>Microsoft Macintosh PowerPoint</Application>
  <PresentationFormat>On-screen Show (4:3)</PresentationFormat>
  <Paragraphs>14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Module</vt:lpstr>
      <vt:lpstr>Thank you!</vt:lpstr>
      <vt:lpstr>Our Intent for this Workshop</vt:lpstr>
    </vt:vector>
  </TitlesOfParts>
  <Company>LANL T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QCD Intersections  of Particle and Nuclear Physics  at the High Energy Frontier </dc:title>
  <dc:creator>Ivan Vitev</dc:creator>
  <cp:lastModifiedBy>Zhongbo Kang</cp:lastModifiedBy>
  <cp:revision>163</cp:revision>
  <cp:lastPrinted>2016-01-11T13:53:33Z</cp:lastPrinted>
  <dcterms:created xsi:type="dcterms:W3CDTF">2011-11-03T15:06:02Z</dcterms:created>
  <dcterms:modified xsi:type="dcterms:W3CDTF">2016-01-14T05:03:32Z</dcterms:modified>
</cp:coreProperties>
</file>