
<file path=[Content_Types].xml><?xml version="1.0" encoding="utf-8"?>
<Types xmlns="http://schemas.openxmlformats.org/package/2006/content-types">
  <Override PartName="/ppt/slides/slide1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Override PartName="/docProps/core.xml" ContentType="application/vnd.openxmlformats-package.core-properties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69" r:id="rId4"/>
    <p:sldId id="270" r:id="rId5"/>
    <p:sldId id="271" r:id="rId6"/>
    <p:sldId id="272" r:id="rId7"/>
    <p:sldId id="267" r:id="rId8"/>
    <p:sldId id="268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98" d="100"/>
          <a:sy n="98" d="100"/>
        </p:scale>
        <p:origin x="-4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24" Type="http://schemas.openxmlformats.org/officeDocument/2006/relationships/tableStyles" Target="tableStyle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19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45D6FE-BC8D-7844-A419-BAAA9F098676}" type="datetimeFigureOut">
              <a:rPr lang="en-US" smtClean="0"/>
              <a:pPr/>
              <a:t>3/3/09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E3ACC1-5700-6F49-8643-A8571B836D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3ACC1-5700-6F49-8643-A8571B836D4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C72A-B16C-6047-89F5-196BB00128DA}" type="datetimeFigureOut">
              <a:rPr lang="en-US" smtClean="0"/>
              <a:pPr/>
              <a:t>3/3/09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6BEC-7026-CC41-A688-E7F95348F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C72A-B16C-6047-89F5-196BB00128DA}" type="datetimeFigureOut">
              <a:rPr lang="en-US" smtClean="0"/>
              <a:pPr/>
              <a:t>3/3/09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6BEC-7026-CC41-A688-E7F95348F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C72A-B16C-6047-89F5-196BB00128DA}" type="datetimeFigureOut">
              <a:rPr lang="en-US" smtClean="0"/>
              <a:pPr/>
              <a:t>3/3/09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6BEC-7026-CC41-A688-E7F95348F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C72A-B16C-6047-89F5-196BB00128DA}" type="datetimeFigureOut">
              <a:rPr lang="en-US" smtClean="0"/>
              <a:pPr/>
              <a:t>3/3/09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6BEC-7026-CC41-A688-E7F95348F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C72A-B16C-6047-89F5-196BB00128DA}" type="datetimeFigureOut">
              <a:rPr lang="en-US" smtClean="0"/>
              <a:pPr/>
              <a:t>3/3/09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6BEC-7026-CC41-A688-E7F95348F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C72A-B16C-6047-89F5-196BB00128DA}" type="datetimeFigureOut">
              <a:rPr lang="en-US" smtClean="0"/>
              <a:pPr/>
              <a:t>3/3/09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6BEC-7026-CC41-A688-E7F95348F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C72A-B16C-6047-89F5-196BB00128DA}" type="datetimeFigureOut">
              <a:rPr lang="en-US" smtClean="0"/>
              <a:pPr/>
              <a:t>3/3/09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6BEC-7026-CC41-A688-E7F95348F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C72A-B16C-6047-89F5-196BB00128DA}" type="datetimeFigureOut">
              <a:rPr lang="en-US" smtClean="0"/>
              <a:pPr/>
              <a:t>3/3/09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6BEC-7026-CC41-A688-E7F95348F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C72A-B16C-6047-89F5-196BB00128DA}" type="datetimeFigureOut">
              <a:rPr lang="en-US" smtClean="0"/>
              <a:pPr/>
              <a:t>3/3/09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6BEC-7026-CC41-A688-E7F95348F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C72A-B16C-6047-89F5-196BB00128DA}" type="datetimeFigureOut">
              <a:rPr lang="en-US" smtClean="0"/>
              <a:pPr/>
              <a:t>3/3/09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6BEC-7026-CC41-A688-E7F95348F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C72A-B16C-6047-89F5-196BB00128DA}" type="datetimeFigureOut">
              <a:rPr lang="en-US" smtClean="0"/>
              <a:pPr/>
              <a:t>3/3/09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6BEC-7026-CC41-A688-E7F95348F4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DE3DC72A-B16C-6047-89F5-196BB00128DA}" type="datetimeFigureOut">
              <a:rPr lang="en-US" smtClean="0"/>
              <a:pPr/>
              <a:t>3/3/09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E1816BEC-7026-CC41-A688-E7F95348F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Operational Data and Testing: OIM, RSV and </a:t>
            </a:r>
            <a:r>
              <a:rPr lang="en-US" dirty="0" err="1" smtClean="0"/>
              <a:t>MyOSG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Elizabeth </a:t>
            </a:r>
            <a:r>
              <a:rPr lang="en-US" dirty="0" err="1" smtClean="0"/>
              <a:t>Chism</a:t>
            </a:r>
            <a:r>
              <a:rPr lang="en-US" dirty="0" smtClean="0"/>
              <a:t>, </a:t>
            </a:r>
            <a:r>
              <a:rPr lang="en-US" dirty="0" err="1" smtClean="0"/>
              <a:t>Soichi</a:t>
            </a:r>
            <a:r>
              <a:rPr lang="en-US" dirty="0" smtClean="0"/>
              <a:t> Hayashi, Rob Quick</a:t>
            </a:r>
          </a:p>
          <a:p>
            <a:r>
              <a:rPr lang="en-US" dirty="0" smtClean="0"/>
              <a:t>Grid Operations Center</a:t>
            </a:r>
          </a:p>
          <a:p>
            <a:r>
              <a:rPr lang="en-US" dirty="0" smtClean="0"/>
              <a:t>March 3, 2009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MyOSG</a:t>
            </a:r>
            <a:endParaRPr lang="en-US" dirty="0"/>
          </a:p>
        </p:txBody>
      </p:sp>
      <p:pic>
        <p:nvPicPr>
          <p:cNvPr id="4" name="Content Placeholder 3" descr="resource_summary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4746" r="-24746"/>
          <a:stretch>
            <a:fillRect/>
          </a:stretch>
        </p:blipFill>
        <p:spPr>
          <a:xfrm>
            <a:off x="502920" y="530352"/>
            <a:ext cx="8183880" cy="472744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MyOSG</a:t>
            </a:r>
            <a:endParaRPr lang="en-US" dirty="0"/>
          </a:p>
        </p:txBody>
      </p:sp>
      <p:pic>
        <p:nvPicPr>
          <p:cNvPr id="4" name="Content Placeholder 3" descr="availability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7173" r="-17173"/>
          <a:stretch>
            <a:fillRect/>
          </a:stretch>
        </p:blipFill>
        <p:spPr>
          <a:xfrm>
            <a:off x="502920" y="530352"/>
            <a:ext cx="8183880" cy="480364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MyOSG</a:t>
            </a:r>
            <a:endParaRPr lang="en-US" dirty="0"/>
          </a:p>
        </p:txBody>
      </p:sp>
      <p:pic>
        <p:nvPicPr>
          <p:cNvPr id="4" name="Content Placeholder 3" descr="wizard.png"/>
          <p:cNvPicPr>
            <a:picLocks noGrp="1" noChangeAspect="1"/>
          </p:cNvPicPr>
          <p:nvPr>
            <p:ph idx="1"/>
          </p:nvPr>
        </p:nvPicPr>
        <p:blipFill>
          <a:blip r:embed="rId2"/>
          <a:srcRect t="-8484" b="-8484"/>
          <a:stretch>
            <a:fillRect/>
          </a:stretch>
        </p:blipFill>
        <p:spPr/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MyOSG</a:t>
            </a:r>
            <a:endParaRPr lang="en-US" dirty="0"/>
          </a:p>
        </p:txBody>
      </p:sp>
      <p:pic>
        <p:nvPicPr>
          <p:cNvPr id="4" name="Content Placeholder 3" descr="gip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7173" r="-17173"/>
          <a:stretch>
            <a:fillRect/>
          </a:stretch>
        </p:blipFill>
        <p:spPr>
          <a:xfrm>
            <a:off x="502920" y="530352"/>
            <a:ext cx="8183880" cy="480364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ap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7173" r="-17173"/>
          <a:stretch>
            <a:fillRect/>
          </a:stretch>
        </p:blipFill>
        <p:spPr/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ratia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5830" r="-15830"/>
          <a:stretch>
            <a:fillRect/>
          </a:stretch>
        </p:blipFill>
        <p:spPr/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etvibes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7418" r="-17418"/>
          <a:stretch>
            <a:fillRect/>
          </a:stretch>
        </p:blipFill>
        <p:spPr/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will talk about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OIM – OSG Information Management -Registration of Administrative Data</a:t>
            </a:r>
          </a:p>
          <a:p>
            <a:r>
              <a:rPr lang="en-US" dirty="0" smtClean="0"/>
              <a:t>RSV – Resource &amp; Service Validation – Status testing and Reporting</a:t>
            </a:r>
          </a:p>
          <a:p>
            <a:r>
              <a:rPr lang="en-US" dirty="0" err="1" smtClean="0"/>
              <a:t>MyOSG</a:t>
            </a:r>
            <a:r>
              <a:rPr lang="en-US" dirty="0" smtClean="0"/>
              <a:t> – Consolidation of OSG Information Sources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icture-5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-1371600" y="0"/>
            <a:ext cx="12469964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icture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icture-3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-1524000" y="0"/>
            <a:ext cx="11777188" cy="6477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icture-4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-1676400" y="0"/>
            <a:ext cx="12192854" cy="6705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RSV</a:t>
            </a:r>
            <a:endParaRPr lang="en-US" dirty="0"/>
          </a:p>
        </p:txBody>
      </p:sp>
      <p:pic>
        <p:nvPicPr>
          <p:cNvPr id="4" name="Picture 3" descr="Pictur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530353"/>
            <a:ext cx="4908550" cy="5260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80364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Small local (or remote) tests for basic grid functionality. </a:t>
            </a:r>
          </a:p>
          <a:p>
            <a:pPr lvl="1"/>
            <a:r>
              <a:rPr lang="en-US" dirty="0" smtClean="0"/>
              <a:t>Authentication</a:t>
            </a:r>
          </a:p>
          <a:p>
            <a:pPr lvl="1"/>
            <a:r>
              <a:rPr lang="en-US" dirty="0" smtClean="0"/>
              <a:t>Hello World</a:t>
            </a:r>
          </a:p>
          <a:p>
            <a:pPr lvl="1"/>
            <a:r>
              <a:rPr lang="en-US" dirty="0" smtClean="0"/>
              <a:t>CA/CRL Expiry</a:t>
            </a:r>
          </a:p>
          <a:p>
            <a:pPr lvl="1"/>
            <a:r>
              <a:rPr lang="en-US" dirty="0" smtClean="0"/>
              <a:t>OSG Version</a:t>
            </a:r>
          </a:p>
          <a:p>
            <a:pPr lvl="1"/>
            <a:r>
              <a:rPr lang="en-US" dirty="0" smtClean="0"/>
              <a:t>Job Manager Available</a:t>
            </a:r>
          </a:p>
          <a:p>
            <a:r>
              <a:rPr lang="en-US" dirty="0" smtClean="0"/>
              <a:t>Scheduling mechanism (Condor-</a:t>
            </a:r>
            <a:r>
              <a:rPr lang="en-US" dirty="0" err="1" smtClean="0"/>
              <a:t>Cron</a:t>
            </a:r>
            <a:r>
              <a:rPr lang="en-US" dirty="0" smtClean="0"/>
              <a:t>, </a:t>
            </a:r>
            <a:r>
              <a:rPr lang="en-US" dirty="0" err="1" smtClean="0"/>
              <a:t>Nagios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Reporting mechanism (Gratia)</a:t>
            </a:r>
          </a:p>
          <a:p>
            <a:r>
              <a:rPr lang="en-US" dirty="0" smtClean="0"/>
              <a:t>Display mechanism (Local html, </a:t>
            </a:r>
            <a:r>
              <a:rPr lang="en-US" dirty="0" err="1" smtClean="0"/>
              <a:t>Nagios</a:t>
            </a:r>
            <a:r>
              <a:rPr lang="en-US" dirty="0" smtClean="0"/>
              <a:t>, </a:t>
            </a:r>
            <a:r>
              <a:rPr lang="en-US" dirty="0" err="1" smtClean="0"/>
              <a:t>MyOSG</a:t>
            </a:r>
            <a:r>
              <a:rPr lang="en-US" dirty="0" smtClean="0"/>
              <a:t>, SAM)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MyOSG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hom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530352"/>
            <a:ext cx="6019800" cy="4879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Aspect.thmx</Template>
  <TotalTime>25</TotalTime>
  <Words>117</Words>
  <Application>Microsoft Macintosh PowerPoint</Application>
  <PresentationFormat>On-screen Show (4:3)</PresentationFormat>
  <Paragraphs>26</Paragraphs>
  <Slides>17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Aspect</vt:lpstr>
      <vt:lpstr>Operational Data and Testing: OIM, RSV and MyOSG</vt:lpstr>
      <vt:lpstr>What we will talk about</vt:lpstr>
      <vt:lpstr>Slide 3</vt:lpstr>
      <vt:lpstr>Slide 4</vt:lpstr>
      <vt:lpstr>Slide 5</vt:lpstr>
      <vt:lpstr>Slide 6</vt:lpstr>
      <vt:lpstr>RSV</vt:lpstr>
      <vt:lpstr>RSV</vt:lpstr>
      <vt:lpstr>MyOSG</vt:lpstr>
      <vt:lpstr>MyOSG</vt:lpstr>
      <vt:lpstr>MyOSG</vt:lpstr>
      <vt:lpstr>MyOSG</vt:lpstr>
      <vt:lpstr>MyOSG</vt:lpstr>
      <vt:lpstr>Slide 14</vt:lpstr>
      <vt:lpstr>Slide 15</vt:lpstr>
      <vt:lpstr>Slide 16</vt:lpstr>
      <vt:lpstr>Questions</vt:lpstr>
    </vt:vector>
  </TitlesOfParts>
  <Company>Indiana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Operational Data and Testing: OIM, RSV and MyOSG</dc:title>
  <dc:creator>Rob Quick</dc:creator>
  <cp:lastModifiedBy>Rob Quick</cp:lastModifiedBy>
  <cp:revision>2</cp:revision>
  <dcterms:created xsi:type="dcterms:W3CDTF">2009-03-03T16:00:06Z</dcterms:created>
  <dcterms:modified xsi:type="dcterms:W3CDTF">2009-03-03T16:04:25Z</dcterms:modified>
</cp:coreProperties>
</file>