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Override PartName="/ppt/slides/slide6.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93" r:id="rId1"/>
  </p:sldMasterIdLst>
  <p:sldIdLst>
    <p:sldId id="256" r:id="rId2"/>
    <p:sldId id="258" r:id="rId3"/>
    <p:sldId id="257"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8" d="100"/>
          <a:sy n="98" d="100"/>
        </p:scale>
        <p:origin x="-45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8" Type="http://schemas.openxmlformats.org/officeDocument/2006/relationships/slide" Target="slides/slide7.xml"/><Relationship Id="rId13" Type="http://schemas.openxmlformats.org/officeDocument/2006/relationships/tableStyles" Target="tableStyles.xml"/><Relationship Id="rId10" Type="http://schemas.openxmlformats.org/officeDocument/2006/relationships/presProps" Target="presProps.xml"/><Relationship Id="rId5"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printerSettings" Target="printerSettings/printerSettings1.bin"/><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p>
            <a:fld id="{884E65B8-EFEC-FC4E-BEBD-9347D3B5040F}" type="datetimeFigureOut">
              <a:rPr lang="en-US" smtClean="0"/>
              <a:pPr/>
              <a:t>3/2/09</a:t>
            </a:fld>
            <a:endParaRPr lang="en-US"/>
          </a:p>
        </p:txBody>
      </p:sp>
      <p:sp>
        <p:nvSpPr>
          <p:cNvPr id="8" name="Footer Placeholder 7"/>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4E65B8-EFEC-FC4E-BEBD-9347D3B5040F}" type="datetimeFigureOut">
              <a:rPr lang="en-US" smtClean="0"/>
              <a:pPr/>
              <a:t>3/2/09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8579D7-B0D0-7640-81B0-9D5DC0751D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4E65B8-EFEC-FC4E-BEBD-9347D3B5040F}" type="datetimeFigureOut">
              <a:rPr lang="en-US" smtClean="0"/>
              <a:pPr/>
              <a:t>3/2/09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8579D7-B0D0-7640-81B0-9D5DC0751D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4E65B8-EFEC-FC4E-BEBD-9347D3B5040F}" type="datetimeFigureOut">
              <a:rPr lang="en-US" smtClean="0"/>
              <a:pPr/>
              <a:t>3/2/09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8579D7-B0D0-7640-81B0-9D5DC0751D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84E65B8-EFEC-FC4E-BEBD-9347D3B5040F}" type="datetimeFigureOut">
              <a:rPr lang="en-US" smtClean="0"/>
              <a:pPr/>
              <a:t>3/2/09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8579D7-B0D0-7640-81B0-9D5DC0751D3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84E65B8-EFEC-FC4E-BEBD-9347D3B5040F}" type="datetimeFigureOut">
              <a:rPr lang="en-US" smtClean="0"/>
              <a:pPr/>
              <a:t>3/2/09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8579D7-B0D0-7640-81B0-9D5DC0751D3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84E65B8-EFEC-FC4E-BEBD-9347D3B5040F}" type="datetimeFigureOut">
              <a:rPr lang="en-US" smtClean="0"/>
              <a:pPr/>
              <a:t>3/2/09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8579D7-B0D0-7640-81B0-9D5DC0751D3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84E65B8-EFEC-FC4E-BEBD-9347D3B5040F}" type="datetimeFigureOut">
              <a:rPr lang="en-US" smtClean="0"/>
              <a:pPr/>
              <a:t>3/2/09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8579D7-B0D0-7640-81B0-9D5DC0751D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884E65B8-EFEC-FC4E-BEBD-9347D3B5040F}" type="datetimeFigureOut">
              <a:rPr lang="en-US" smtClean="0"/>
              <a:pPr/>
              <a:t>3/2/09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8579D7-B0D0-7640-81B0-9D5DC0751D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84E65B8-EFEC-FC4E-BEBD-9347D3B5040F}" type="datetimeFigureOut">
              <a:rPr lang="en-US" smtClean="0"/>
              <a:pPr/>
              <a:t>3/2/09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84E65B8-EFEC-FC4E-BEBD-9347D3B5040F}" type="datetimeFigureOut">
              <a:rPr lang="en-US" smtClean="0"/>
              <a:pPr/>
              <a:t>3/2/09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8579D7-B0D0-7640-81B0-9D5DC0751D3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lstStyle>
          <a:p>
            <a:fld id="{884E65B8-EFEC-FC4E-BEBD-9347D3B5040F}" type="datetimeFigureOut">
              <a:rPr lang="en-US" smtClean="0"/>
              <a:pPr/>
              <a:t>3/2/09</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lstStyle>
          <a:p>
            <a:fld id="{798579D7-B0D0-7640-81B0-9D5DC0751D3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goc-issues@googlegroups.com" TargetMode="External"/><Relationship Id="rId3" Type="http://schemas.openxmlformats.org/officeDocument/2006/relationships/hyperlink" Target="http://code.google.com/p/osggoc/issues/entr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RSV Phase 3</a:t>
            </a:r>
            <a:br>
              <a:rPr lang="en-US" dirty="0" smtClean="0"/>
            </a:br>
            <a:r>
              <a:rPr lang="en-US" dirty="0" err="1" smtClean="0"/>
              <a:t>MyOSG</a:t>
            </a:r>
            <a:r>
              <a:rPr lang="en-US" dirty="0" smtClean="0"/>
              <a:t> Demo</a:t>
            </a:r>
            <a:endParaRPr lang="en-US" dirty="0"/>
          </a:p>
        </p:txBody>
      </p:sp>
      <p:sp>
        <p:nvSpPr>
          <p:cNvPr id="3" name="Subtitle 2"/>
          <p:cNvSpPr>
            <a:spLocks noGrp="1"/>
          </p:cNvSpPr>
          <p:nvPr>
            <p:ph type="subTitle" idx="1"/>
          </p:nvPr>
        </p:nvSpPr>
        <p:spPr/>
        <p:txBody>
          <a:bodyPr>
            <a:normAutofit lnSpcReduction="10000"/>
          </a:bodyPr>
          <a:lstStyle/>
          <a:p>
            <a:r>
              <a:rPr lang="en-US" dirty="0" err="1" smtClean="0"/>
              <a:t>Soichi</a:t>
            </a:r>
            <a:r>
              <a:rPr lang="en-US" dirty="0" smtClean="0"/>
              <a:t> Hayashi, Rob Quick</a:t>
            </a:r>
          </a:p>
          <a:p>
            <a:r>
              <a:rPr lang="en-US" dirty="0" smtClean="0"/>
              <a:t>OSG All-Hands Meeting</a:t>
            </a:r>
          </a:p>
          <a:p>
            <a:r>
              <a:rPr lang="en-US" dirty="0" smtClean="0"/>
              <a:t>Monday, March 2</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of RSV</a:t>
            </a:r>
            <a:endParaRPr lang="en-US" dirty="0"/>
          </a:p>
        </p:txBody>
      </p:sp>
      <p:sp>
        <p:nvSpPr>
          <p:cNvPr id="3" name="Content Placeholder 2"/>
          <p:cNvSpPr>
            <a:spLocks noGrp="1"/>
          </p:cNvSpPr>
          <p:nvPr>
            <p:ph idx="1"/>
          </p:nvPr>
        </p:nvSpPr>
        <p:spPr/>
        <p:txBody>
          <a:bodyPr/>
          <a:lstStyle/>
          <a:p>
            <a:pPr>
              <a:buNone/>
            </a:pPr>
            <a:r>
              <a:rPr lang="en-US" dirty="0" smtClean="0"/>
              <a:t>“The goal of the OSG Resource and Service Validation (RSV) project is to provide OSG site administrators, users and internal interests with dependable information about the state and capabilities of the resources accessible and Grid services provided on the OSG.”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 name="Title 20"/>
          <p:cNvSpPr>
            <a:spLocks noGrp="1"/>
          </p:cNvSpPr>
          <p:nvPr>
            <p:ph type="title"/>
          </p:nvPr>
        </p:nvSpPr>
        <p:spPr/>
        <p:txBody>
          <a:bodyPr/>
          <a:lstStyle/>
          <a:p>
            <a:r>
              <a:rPr lang="en-US" dirty="0" smtClean="0"/>
              <a:t>RSV Phase 3</a:t>
            </a:r>
            <a:endParaRPr lang="en-US" dirty="0"/>
          </a:p>
        </p:txBody>
      </p:sp>
      <p:sp>
        <p:nvSpPr>
          <p:cNvPr id="22" name="Content Placeholder 21"/>
          <p:cNvSpPr>
            <a:spLocks noGrp="1"/>
          </p:cNvSpPr>
          <p:nvPr>
            <p:ph idx="1"/>
          </p:nvPr>
        </p:nvSpPr>
        <p:spPr>
          <a:xfrm>
            <a:off x="502920" y="530352"/>
            <a:ext cx="8183880" cy="4727448"/>
          </a:xfrm>
        </p:spPr>
        <p:txBody>
          <a:bodyPr>
            <a:normAutofit/>
          </a:bodyPr>
          <a:lstStyle/>
          <a:p>
            <a:r>
              <a:rPr lang="en-US" dirty="0" smtClean="0"/>
              <a:t>New Probes</a:t>
            </a:r>
          </a:p>
          <a:p>
            <a:r>
              <a:rPr lang="en-US" dirty="0" smtClean="0"/>
              <a:t>Management Interface</a:t>
            </a:r>
          </a:p>
          <a:p>
            <a:pPr lvl="1"/>
            <a:r>
              <a:rPr lang="en-US" dirty="0" smtClean="0"/>
              <a:t>Start/Stop/Rerun Tests</a:t>
            </a:r>
          </a:p>
          <a:p>
            <a:pPr lvl="1"/>
            <a:r>
              <a:rPr lang="en-US" dirty="0" smtClean="0"/>
              <a:t>Probe Updates</a:t>
            </a:r>
          </a:p>
          <a:p>
            <a:pPr lvl="1"/>
            <a:r>
              <a:rPr lang="en-US" dirty="0" smtClean="0"/>
              <a:t>Configuration</a:t>
            </a:r>
          </a:p>
          <a:p>
            <a:r>
              <a:rPr lang="en-US" dirty="0" smtClean="0"/>
              <a:t>Enhanced Interface</a:t>
            </a:r>
          </a:p>
          <a:p>
            <a:pPr lvl="1"/>
            <a:r>
              <a:rPr lang="en-US" dirty="0" smtClean="0"/>
              <a:t>Replace VORS (With </a:t>
            </a:r>
            <a:r>
              <a:rPr lang="en-US" dirty="0" err="1" smtClean="0"/>
              <a:t>MyOSG</a:t>
            </a:r>
            <a:r>
              <a:rPr lang="en-US" dirty="0" smtClean="0"/>
              <a:t>)</a:t>
            </a:r>
          </a:p>
          <a:p>
            <a:r>
              <a:rPr lang="en-US" dirty="0" smtClean="0"/>
              <a:t>Central Bookkeeping Monitoring</a:t>
            </a:r>
          </a:p>
          <a:p>
            <a:r>
              <a:rPr lang="en-US" dirty="0" smtClean="0"/>
              <a:t>Improve Stability</a:t>
            </a:r>
          </a:p>
          <a:p>
            <a:r>
              <a:rPr lang="en-US" dirty="0" smtClean="0"/>
              <a:t>New Certificate Process (Robot </a:t>
            </a:r>
            <a:r>
              <a:rPr lang="en-US" dirty="0" err="1" smtClean="0"/>
              <a:t>Certs</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of </a:t>
            </a:r>
            <a:r>
              <a:rPr lang="en-US" dirty="0" err="1" smtClean="0"/>
              <a:t>MyOSG</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“The primary idea is to use an authoritative source of information about OSG entities, and collate all possible tools to be accessible in a single web portal called </a:t>
            </a:r>
            <a:r>
              <a:rPr lang="en-US" dirty="0" err="1" smtClean="0"/>
              <a:t>MyOSG</a:t>
            </a:r>
            <a:r>
              <a:rPr lang="en-US" dirty="0" smtClean="0"/>
              <a:t>, where a user can visit, and access various pieces of information. </a:t>
            </a:r>
            <a:r>
              <a:rPr lang="en-US" dirty="0" err="1" smtClean="0"/>
              <a:t>MyOSG</a:t>
            </a:r>
            <a:r>
              <a:rPr lang="en-US" dirty="0" smtClean="0"/>
              <a:t> also provides the ability for users to export / subscribe to a variety of information in formats such as XML, CSV, and in industry standard widget formats (UWA). This will enable users of </a:t>
            </a:r>
            <a:r>
              <a:rPr lang="en-US" dirty="0" err="1" smtClean="0"/>
              <a:t>MyOSG</a:t>
            </a:r>
            <a:r>
              <a:rPr lang="en-US" dirty="0" smtClean="0"/>
              <a:t> to to construct Individual </a:t>
            </a:r>
            <a:r>
              <a:rPr lang="en-US" dirty="0" err="1" smtClean="0"/>
              <a:t>Infomation</a:t>
            </a:r>
            <a:r>
              <a:rPr lang="en-US" dirty="0" smtClean="0"/>
              <a:t> Centers (</a:t>
            </a:r>
            <a:r>
              <a:rPr lang="en-US" dirty="0" err="1" smtClean="0"/>
              <a:t>IICs</a:t>
            </a:r>
            <a:r>
              <a:rPr lang="en-US" dirty="0" smtClean="0"/>
              <a:t>) for on tools such as </a:t>
            </a:r>
            <a:r>
              <a:rPr lang="en-US" dirty="0" err="1" smtClean="0"/>
              <a:t>iGoogle</a:t>
            </a:r>
            <a:r>
              <a:rPr lang="en-US" dirty="0" smtClean="0"/>
              <a:t>, </a:t>
            </a:r>
            <a:r>
              <a:rPr lang="en-US" dirty="0" err="1" smtClean="0"/>
              <a:t>Netvibes</a:t>
            </a:r>
            <a:r>
              <a:rPr lang="en-US" dirty="0" smtClean="0"/>
              <a:t>, Opera Widgets, </a:t>
            </a:r>
            <a:r>
              <a:rPr lang="en-US" dirty="0" err="1" smtClean="0"/>
              <a:t>iPhone</a:t>
            </a:r>
            <a:r>
              <a:rPr lang="en-US" dirty="0" smtClean="0"/>
              <a:t>, etc.. The </a:t>
            </a:r>
            <a:r>
              <a:rPr lang="en-US" dirty="0" err="1" smtClean="0"/>
              <a:t>MyOSG</a:t>
            </a:r>
            <a:r>
              <a:rPr lang="en-US" dirty="0" smtClean="0"/>
              <a:t> will allow users to access only the information that matters to them in on a format that is once again most convenient to them.”</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MyOSG</a:t>
            </a:r>
            <a:endParaRPr lang="en-US" dirty="0"/>
          </a:p>
        </p:txBody>
      </p:sp>
      <p:pic>
        <p:nvPicPr>
          <p:cNvPr id="4" name="Picture 3"/>
          <p:cNvPicPr>
            <a:picLocks noChangeAspect="1"/>
          </p:cNvPicPr>
          <p:nvPr/>
        </p:nvPicPr>
        <p:blipFill>
          <a:blip r:embed="rId2"/>
          <a:stretch>
            <a:fillRect/>
          </a:stretch>
        </p:blipFill>
        <p:spPr>
          <a:xfrm>
            <a:off x="2590800" y="530352"/>
            <a:ext cx="5638800" cy="5260848"/>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a:t>
            </a:r>
            <a:endParaRPr lang="en-US" dirty="0"/>
          </a:p>
        </p:txBody>
      </p:sp>
      <p:sp>
        <p:nvSpPr>
          <p:cNvPr id="3" name="Content Placeholder 2"/>
          <p:cNvSpPr>
            <a:spLocks noGrp="1"/>
          </p:cNvSpPr>
          <p:nvPr>
            <p:ph idx="1"/>
          </p:nvPr>
        </p:nvSpPr>
        <p:spPr/>
        <p:txBody>
          <a:bodyPr/>
          <a:lstStyle/>
          <a:p>
            <a:pPr>
              <a:buNone/>
            </a:pPr>
            <a:r>
              <a:rPr lang="en-US" dirty="0" err="1" smtClean="0"/>
              <a:t>myosg.grid.iu.edu</a:t>
            </a: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Questions for the Attendees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Is this a useful tool for a site admin?</a:t>
            </a:r>
          </a:p>
          <a:p>
            <a:r>
              <a:rPr lang="en-US" dirty="0" smtClean="0"/>
              <a:t>What other audiences would find this useful?</a:t>
            </a:r>
          </a:p>
          <a:p>
            <a:r>
              <a:rPr lang="en-US" dirty="0" smtClean="0"/>
              <a:t>What is missing?</a:t>
            </a:r>
          </a:p>
          <a:p>
            <a:r>
              <a:rPr lang="en-US" dirty="0" smtClean="0"/>
              <a:t>What needs to be enhanced?</a:t>
            </a:r>
          </a:p>
          <a:p>
            <a:r>
              <a:rPr lang="en-US" dirty="0" smtClean="0"/>
              <a:t>What would the perfect status display be to you?</a:t>
            </a:r>
          </a:p>
          <a:p>
            <a:r>
              <a:rPr lang="en-US" dirty="0" smtClean="0"/>
              <a:t>Any other comments, suggestions</a:t>
            </a:r>
            <a:r>
              <a:rPr lang="en-US" dirty="0" smtClean="0"/>
              <a:t>?</a:t>
            </a:r>
          </a:p>
          <a:p>
            <a:r>
              <a:rPr lang="en-US" dirty="0" smtClean="0"/>
              <a:t>Continued suggestion can be </a:t>
            </a:r>
            <a:r>
              <a:rPr lang="en-US" dirty="0" smtClean="0"/>
              <a:t>sent to Please send us your comments about this page </a:t>
            </a:r>
            <a:r>
              <a:rPr lang="en-US" dirty="0" smtClean="0"/>
              <a:t>to </a:t>
            </a:r>
            <a:r>
              <a:rPr lang="en-US" dirty="0" smtClean="0">
                <a:hlinkClick r:id="rId2"/>
              </a:rPr>
              <a:t>goc</a:t>
            </a:r>
            <a:r>
              <a:rPr lang="en-US" dirty="0" smtClean="0">
                <a:hlinkClick r:id="rId2"/>
              </a:rPr>
              <a:t>-issues@googlegroups.</a:t>
            </a:r>
            <a:r>
              <a:rPr lang="en-US" dirty="0" smtClean="0">
                <a:hlinkClick r:id="rId2"/>
              </a:rPr>
              <a:t>com</a:t>
            </a:r>
            <a:endParaRPr lang="en-US" dirty="0" smtClean="0"/>
          </a:p>
          <a:p>
            <a:r>
              <a:rPr lang="en-US" dirty="0" smtClean="0"/>
              <a:t>Bugs and feature requests can </a:t>
            </a:r>
            <a:r>
              <a:rPr lang="en-US" dirty="0" smtClean="0"/>
              <a:t>be submitted at </a:t>
            </a:r>
            <a:r>
              <a:rPr lang="en-US" dirty="0" smtClean="0">
                <a:hlinkClick r:id="rId3"/>
              </a:rPr>
              <a:t>http://code.google.com/p/osggoc/issues/</a:t>
            </a:r>
            <a:r>
              <a:rPr lang="en-US" dirty="0" smtClean="0">
                <a:hlinkClick r:id="rId3"/>
              </a:rPr>
              <a:t>entry</a:t>
            </a:r>
            <a:r>
              <a:rPr lang="en-US" dirty="0"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Aspect.thmx</Template>
  <TotalTime>25</TotalTime>
  <Words>353</Words>
  <Application>Microsoft Macintosh PowerPoint</Application>
  <PresentationFormat>On-screen Show (4:3)</PresentationFormat>
  <Paragraphs>31</Paragraphs>
  <Slides>7</Slides>
  <Notes>0</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Aspect</vt:lpstr>
      <vt:lpstr>RSV Phase 3 MyOSG Demo</vt:lpstr>
      <vt:lpstr>Goal of RSV</vt:lpstr>
      <vt:lpstr>RSV Phase 3</vt:lpstr>
      <vt:lpstr>Goal of MyOSG</vt:lpstr>
      <vt:lpstr>MyOSG</vt:lpstr>
      <vt:lpstr>Demo</vt:lpstr>
      <vt:lpstr>Some Questions for the Attendees</vt:lpstr>
    </vt:vector>
  </TitlesOfParts>
  <Company>Indiana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RSV Phase 3 MyOSG Demo</dc:title>
  <dc:creator>Rob Quick</dc:creator>
  <cp:lastModifiedBy>Rob Quick</cp:lastModifiedBy>
  <cp:revision>3</cp:revision>
  <dcterms:created xsi:type="dcterms:W3CDTF">2009-03-02T18:33:30Z</dcterms:created>
  <dcterms:modified xsi:type="dcterms:W3CDTF">2009-03-02T18:37:31Z</dcterms:modified>
</cp:coreProperties>
</file>