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2" d="100"/>
          <a:sy n="82" d="100"/>
        </p:scale>
        <p:origin x="-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789D-5E39-0A40-AB67-7714861385A0}" type="datetimeFigureOut">
              <a:rPr lang="en-US" smtClean="0"/>
              <a:t>3/3/09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C491-81D9-E54F-8960-F68CDC544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789D-5E39-0A40-AB67-7714861385A0}" type="datetimeFigureOut">
              <a:rPr lang="en-US" smtClean="0"/>
              <a:t>3/3/09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C491-81D9-E54F-8960-F68CDC544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789D-5E39-0A40-AB67-7714861385A0}" type="datetimeFigureOut">
              <a:rPr lang="en-US" smtClean="0"/>
              <a:t>3/3/09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C491-81D9-E54F-8960-F68CDC544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789D-5E39-0A40-AB67-7714861385A0}" type="datetimeFigureOut">
              <a:rPr lang="en-US" smtClean="0"/>
              <a:t>3/3/09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C491-81D9-E54F-8960-F68CDC544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789D-5E39-0A40-AB67-7714861385A0}" type="datetimeFigureOut">
              <a:rPr lang="en-US" smtClean="0"/>
              <a:t>3/3/09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C491-81D9-E54F-8960-F68CDC544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789D-5E39-0A40-AB67-7714861385A0}" type="datetimeFigureOut">
              <a:rPr lang="en-US" smtClean="0"/>
              <a:t>3/3/09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C491-81D9-E54F-8960-F68CDC544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789D-5E39-0A40-AB67-7714861385A0}" type="datetimeFigureOut">
              <a:rPr lang="en-US" smtClean="0"/>
              <a:t>3/3/09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C491-81D9-E54F-8960-F68CDC544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789D-5E39-0A40-AB67-7714861385A0}" type="datetimeFigureOut">
              <a:rPr lang="en-US" smtClean="0"/>
              <a:t>3/3/09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C491-81D9-E54F-8960-F68CDC544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789D-5E39-0A40-AB67-7714861385A0}" type="datetimeFigureOut">
              <a:rPr lang="en-US" smtClean="0"/>
              <a:t>3/3/09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C491-81D9-E54F-8960-F68CDC544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789D-5E39-0A40-AB67-7714861385A0}" type="datetimeFigureOut">
              <a:rPr lang="en-US" smtClean="0"/>
              <a:t>3/3/09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C491-81D9-E54F-8960-F68CDC544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0789D-5E39-0A40-AB67-7714861385A0}" type="datetimeFigureOut">
              <a:rPr lang="en-US" smtClean="0"/>
              <a:t>3/3/09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CC491-81D9-E54F-8960-F68CDC544EC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2690789D-5E39-0A40-AB67-7714861385A0}" type="datetimeFigureOut">
              <a:rPr lang="en-US" smtClean="0"/>
              <a:t>3/3/09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B7BCC491-81D9-E54F-8960-F68CDC544E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id.iu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BDII and Site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Rob Quick</a:t>
            </a:r>
          </a:p>
          <a:p>
            <a:r>
              <a:rPr lang="en-US" dirty="0" smtClean="0"/>
              <a:t>OSG Operations Coordinator</a:t>
            </a:r>
          </a:p>
          <a:p>
            <a:r>
              <a:rPr lang="en-US" dirty="0" smtClean="0"/>
              <a:t>March 3, 2007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BDII Structure</a:t>
            </a:r>
            <a:endParaRPr lang="en-US" dirty="0"/>
          </a:p>
        </p:txBody>
      </p:sp>
      <p:pic>
        <p:nvPicPr>
          <p:cNvPr id="4" name="Content Placeholder 3" descr="cemon-bdii-aggregator-schematic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2311" r="-82311"/>
          <a:stretch>
            <a:fillRect/>
          </a:stretch>
        </p:blipFill>
        <p:spPr>
          <a:xfrm>
            <a:off x="-228600" y="530352"/>
            <a:ext cx="9906000" cy="49560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BDII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Site level GIP gathers information</a:t>
            </a:r>
          </a:p>
          <a:p>
            <a:r>
              <a:rPr lang="en-US" dirty="0" err="1" smtClean="0"/>
              <a:t>CEMon</a:t>
            </a:r>
            <a:r>
              <a:rPr lang="en-US" dirty="0" smtClean="0"/>
              <a:t> Client</a:t>
            </a:r>
          </a:p>
          <a:p>
            <a:r>
              <a:rPr lang="en-US" dirty="0" err="1" smtClean="0"/>
              <a:t>CEMon</a:t>
            </a:r>
            <a:r>
              <a:rPr lang="en-US" dirty="0" smtClean="0"/>
              <a:t> Collector</a:t>
            </a:r>
          </a:p>
          <a:p>
            <a:r>
              <a:rPr lang="en-US" dirty="0" smtClean="0"/>
              <a:t>LDIF Translator</a:t>
            </a:r>
          </a:p>
          <a:p>
            <a:r>
              <a:rPr lang="en-US" dirty="0" smtClean="0"/>
              <a:t>OSG BDII</a:t>
            </a:r>
          </a:p>
          <a:p>
            <a:r>
              <a:rPr lang="en-US" dirty="0" smtClean="0"/>
              <a:t>WLCG BDII</a:t>
            </a:r>
          </a:p>
          <a:p>
            <a:r>
              <a:rPr lang="en-US" dirty="0" smtClean="0"/>
              <a:t>Web Interface (</a:t>
            </a:r>
            <a:r>
              <a:rPr lang="en-US" dirty="0" smtClean="0">
                <a:hlinkClick r:id="rId2"/>
              </a:rPr>
              <a:t>www.grid.iu.edu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BDII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DNS Round Robin from </a:t>
            </a:r>
            <a:r>
              <a:rPr lang="en-US" dirty="0" err="1" smtClean="0"/>
              <a:t>is.grid.iu.edu</a:t>
            </a:r>
            <a:endParaRPr lang="en-US" dirty="0" smtClean="0"/>
          </a:p>
          <a:p>
            <a:r>
              <a:rPr lang="en-US" dirty="0" smtClean="0"/>
              <a:t>IU BDII (is1.grid.iu.edu)</a:t>
            </a:r>
          </a:p>
          <a:p>
            <a:r>
              <a:rPr lang="en-US" dirty="0" smtClean="0"/>
              <a:t>IUPUI BDII (is2.grid.iu.edu)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information?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03648"/>
          </a:xfrm>
        </p:spPr>
        <p:txBody>
          <a:bodyPr>
            <a:normAutofit fontScale="32500" lnSpcReduction="20000"/>
          </a:bodyPr>
          <a:lstStyle/>
          <a:p>
            <a:r>
              <a:rPr lang="en-US" dirty="0" err="1" smtClean="0"/>
              <a:t>GlueCEUniqueID</a:t>
            </a:r>
            <a:r>
              <a:rPr lang="en-US" dirty="0" smtClean="0"/>
              <a:t>: osg.rcac.purdue.edu:2119/jobmanager-condor-sbgrid</a:t>
            </a:r>
          </a:p>
          <a:p>
            <a:r>
              <a:rPr lang="en-US" dirty="0" err="1" smtClean="0"/>
              <a:t>GlueCEInfoGatekeeperPort</a:t>
            </a:r>
            <a:r>
              <a:rPr lang="en-US" dirty="0" smtClean="0"/>
              <a:t>: 2119</a:t>
            </a:r>
          </a:p>
          <a:p>
            <a:r>
              <a:rPr lang="en-US" dirty="0" err="1" smtClean="0"/>
              <a:t>GlueCEInfoHostName</a:t>
            </a:r>
            <a:r>
              <a:rPr lang="en-US" dirty="0" smtClean="0"/>
              <a:t>: </a:t>
            </a:r>
            <a:r>
              <a:rPr lang="en-US" dirty="0" err="1" smtClean="0"/>
              <a:t>osg.rcac.purdue.edu</a:t>
            </a:r>
            <a:endParaRPr lang="en-US" dirty="0" smtClean="0"/>
          </a:p>
          <a:p>
            <a:r>
              <a:rPr lang="en-US" dirty="0" err="1" smtClean="0"/>
              <a:t>GlueCEInfoLRMSType</a:t>
            </a:r>
            <a:r>
              <a:rPr lang="en-US" dirty="0" smtClean="0"/>
              <a:t>: condor</a:t>
            </a:r>
          </a:p>
          <a:p>
            <a:r>
              <a:rPr lang="en-US" dirty="0" err="1" smtClean="0"/>
              <a:t>GlueCEInfoLRMSVersion</a:t>
            </a:r>
            <a:r>
              <a:rPr lang="en-US" dirty="0" smtClean="0"/>
              <a:t>: 7.0.5</a:t>
            </a:r>
          </a:p>
          <a:p>
            <a:r>
              <a:rPr lang="en-US" dirty="0" err="1" smtClean="0"/>
              <a:t>GlueCEInfoTotalCPUs</a:t>
            </a:r>
            <a:r>
              <a:rPr lang="en-US" dirty="0" smtClean="0"/>
              <a:t>: 1569</a:t>
            </a:r>
          </a:p>
          <a:p>
            <a:r>
              <a:rPr lang="en-US" dirty="0" err="1" smtClean="0"/>
              <a:t>GlueCEInfoJobManager</a:t>
            </a:r>
            <a:r>
              <a:rPr lang="en-US" dirty="0" smtClean="0"/>
              <a:t>: condor</a:t>
            </a:r>
          </a:p>
          <a:p>
            <a:r>
              <a:rPr lang="en-US" dirty="0" err="1" smtClean="0"/>
              <a:t>GlueCEInfoContactString</a:t>
            </a:r>
            <a:r>
              <a:rPr lang="en-US" dirty="0" smtClean="0"/>
              <a:t>: osg.rcac.purdue.edu:2119/jobmanager-condor-sbgrid</a:t>
            </a:r>
          </a:p>
          <a:p>
            <a:r>
              <a:rPr lang="en-US" dirty="0" err="1" smtClean="0"/>
              <a:t>GlueCEInfoApplicationDir</a:t>
            </a:r>
            <a:r>
              <a:rPr lang="en-US" dirty="0" smtClean="0"/>
              <a:t>: /apps/</a:t>
            </a:r>
            <a:r>
              <a:rPr lang="en-US" dirty="0" err="1" smtClean="0"/>
              <a:t>osg</a:t>
            </a:r>
            <a:endParaRPr lang="en-US" dirty="0" smtClean="0"/>
          </a:p>
          <a:p>
            <a:r>
              <a:rPr lang="en-US" dirty="0" err="1" smtClean="0"/>
              <a:t>GlueCEInfoDataDir</a:t>
            </a:r>
            <a:r>
              <a:rPr lang="en-US" dirty="0" smtClean="0"/>
              <a:t>: /scratch/</a:t>
            </a:r>
            <a:r>
              <a:rPr lang="en-US" dirty="0" err="1" smtClean="0"/>
              <a:t>osg</a:t>
            </a:r>
            <a:endParaRPr lang="en-US" dirty="0" smtClean="0"/>
          </a:p>
          <a:p>
            <a:r>
              <a:rPr lang="en-US" dirty="0" err="1" smtClean="0"/>
              <a:t>GlueCEInfoDefaultSE</a:t>
            </a:r>
            <a:r>
              <a:rPr lang="en-US" dirty="0" smtClean="0"/>
              <a:t>: </a:t>
            </a:r>
            <a:r>
              <a:rPr lang="en-US" dirty="0" err="1" smtClean="0"/>
              <a:t>dcache.rcac.purdue.edu</a:t>
            </a:r>
            <a:endParaRPr lang="en-US" dirty="0" smtClean="0"/>
          </a:p>
          <a:p>
            <a:r>
              <a:rPr lang="en-US" dirty="0" err="1" smtClean="0"/>
              <a:t>GlueCEStateEstimatedResponseTime</a:t>
            </a:r>
            <a:r>
              <a:rPr lang="en-US" dirty="0" smtClean="0"/>
              <a:t>: 60</a:t>
            </a:r>
          </a:p>
          <a:p>
            <a:r>
              <a:rPr lang="en-US" dirty="0" err="1" smtClean="0"/>
              <a:t>GlueCEStateFreeCPUs</a:t>
            </a:r>
            <a:r>
              <a:rPr lang="en-US" dirty="0" smtClean="0"/>
              <a:t>: 27</a:t>
            </a:r>
          </a:p>
          <a:p>
            <a:r>
              <a:rPr lang="en-US" dirty="0" err="1" smtClean="0"/>
              <a:t>GlueCEStateRunningJobs</a:t>
            </a:r>
            <a:r>
              <a:rPr lang="en-US" dirty="0" smtClean="0"/>
              <a:t>: 0</a:t>
            </a:r>
          </a:p>
          <a:p>
            <a:r>
              <a:rPr lang="en-US" dirty="0" err="1" smtClean="0"/>
              <a:t>GlueCEStateStatus</a:t>
            </a:r>
            <a:r>
              <a:rPr lang="en-US" dirty="0" smtClean="0"/>
              <a:t>: Production</a:t>
            </a:r>
          </a:p>
          <a:p>
            <a:r>
              <a:rPr lang="en-US" dirty="0" err="1" smtClean="0"/>
              <a:t>GlueCEStateTotalJobs</a:t>
            </a:r>
            <a:r>
              <a:rPr lang="en-US" dirty="0" smtClean="0"/>
              <a:t>: 0</a:t>
            </a:r>
          </a:p>
          <a:p>
            <a:r>
              <a:rPr lang="en-US" dirty="0" err="1" smtClean="0"/>
              <a:t>GlueCEStateWaitingJobs</a:t>
            </a:r>
            <a:r>
              <a:rPr lang="en-US" dirty="0" smtClean="0"/>
              <a:t>: 0</a:t>
            </a:r>
          </a:p>
          <a:p>
            <a:r>
              <a:rPr lang="en-US" dirty="0" err="1" smtClean="0"/>
              <a:t>GlueCEStateWorstResponseTime</a:t>
            </a:r>
            <a:r>
              <a:rPr lang="en-US" dirty="0" smtClean="0"/>
              <a:t>: 86400</a:t>
            </a:r>
          </a:p>
          <a:p>
            <a:r>
              <a:rPr lang="en-US" dirty="0" err="1" smtClean="0"/>
              <a:t>GlueCEStateFreeJobSlots</a:t>
            </a:r>
            <a:r>
              <a:rPr lang="en-US" dirty="0" smtClean="0"/>
              <a:t>: 27</a:t>
            </a:r>
          </a:p>
          <a:p>
            <a:r>
              <a:rPr lang="en-US" dirty="0" err="1" smtClean="0"/>
              <a:t>GlueCEPolicyMaxCPUTime</a:t>
            </a:r>
            <a:r>
              <a:rPr lang="en-US" dirty="0" smtClean="0"/>
              <a:t>: 6000</a:t>
            </a:r>
          </a:p>
          <a:p>
            <a:r>
              <a:rPr lang="en-US" dirty="0" err="1" smtClean="0"/>
              <a:t>GlueCEPolicyMaxObtainableCPUTime</a:t>
            </a:r>
            <a:r>
              <a:rPr lang="en-US" dirty="0" smtClean="0"/>
              <a:t>: 0</a:t>
            </a:r>
          </a:p>
          <a:p>
            <a:r>
              <a:rPr lang="en-US" dirty="0" err="1" smtClean="0"/>
              <a:t>GlueCEPolicyMaxRunningJobs</a:t>
            </a:r>
            <a:r>
              <a:rPr lang="en-US" dirty="0" smtClean="0"/>
              <a:t>: 0</a:t>
            </a:r>
          </a:p>
          <a:p>
            <a:r>
              <a:rPr lang="en-US" dirty="0" err="1" smtClean="0"/>
              <a:t>GlueCEPolicyMaxWaitingJobs</a:t>
            </a:r>
            <a:r>
              <a:rPr lang="en-US" dirty="0" smtClean="0"/>
              <a:t>: 0</a:t>
            </a:r>
          </a:p>
          <a:p>
            <a:r>
              <a:rPr lang="en-US" dirty="0" err="1" smtClean="0"/>
              <a:t>GlueCEPolicyMaxTotalJobs</a:t>
            </a:r>
            <a:r>
              <a:rPr lang="en-US" dirty="0" smtClean="0"/>
              <a:t>: 0</a:t>
            </a:r>
          </a:p>
          <a:p>
            <a:r>
              <a:rPr lang="en-US" dirty="0" err="1" smtClean="0"/>
              <a:t>GlueCEPolicyMaxWallClockTime</a:t>
            </a:r>
            <a:r>
              <a:rPr lang="en-US" dirty="0" smtClean="0"/>
              <a:t>: 6000</a:t>
            </a:r>
          </a:p>
          <a:p>
            <a:r>
              <a:rPr lang="en-US" dirty="0" err="1" smtClean="0"/>
              <a:t>GlueCEPolicyMaxObtainableWallClockTime</a:t>
            </a:r>
            <a:r>
              <a:rPr lang="en-US" dirty="0" smtClean="0"/>
              <a:t>: 0</a:t>
            </a:r>
          </a:p>
          <a:p>
            <a:r>
              <a:rPr lang="en-US" dirty="0" err="1" smtClean="0"/>
              <a:t>GlueCEPolicyPriority</a:t>
            </a:r>
            <a:r>
              <a:rPr lang="en-US" dirty="0" smtClean="0"/>
              <a:t>: 0</a:t>
            </a:r>
          </a:p>
          <a:p>
            <a:r>
              <a:rPr lang="en-US" dirty="0" err="1" smtClean="0"/>
              <a:t>GlueCEPolicyAssignedJobSlots</a:t>
            </a:r>
            <a:r>
              <a:rPr lang="en-US" dirty="0" smtClean="0"/>
              <a:t>: </a:t>
            </a:r>
            <a:r>
              <a:rPr lang="en-US" dirty="0" smtClean="0"/>
              <a:t>1569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a BDII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GLUE information for all resources</a:t>
            </a:r>
          </a:p>
          <a:p>
            <a:pPr lvl="1"/>
            <a:r>
              <a:rPr lang="en-US" dirty="0" err="1" smtClean="0"/>
              <a:t>ldapsearch</a:t>
            </a:r>
            <a:r>
              <a:rPr lang="en-US" dirty="0" smtClean="0"/>
              <a:t> </a:t>
            </a:r>
            <a:r>
              <a:rPr lang="en-US" dirty="0" smtClean="0"/>
              <a:t>-</a:t>
            </a:r>
            <a:r>
              <a:rPr lang="en-US" dirty="0" err="1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is.grid.iu.edu</a:t>
            </a:r>
            <a:r>
              <a:rPr lang="en-US" dirty="0" smtClean="0"/>
              <a:t> -</a:t>
            </a:r>
            <a:r>
              <a:rPr lang="en-US" dirty="0" err="1" smtClean="0"/>
              <a:t>p</a:t>
            </a:r>
            <a:r>
              <a:rPr lang="en-US" dirty="0" smtClean="0"/>
              <a:t> 2170 -</a:t>
            </a:r>
            <a:r>
              <a:rPr lang="en-US" dirty="0" err="1" smtClean="0"/>
              <a:t>x</a:t>
            </a:r>
            <a:r>
              <a:rPr lang="en-US" dirty="0" smtClean="0"/>
              <a:t> -</a:t>
            </a:r>
            <a:r>
              <a:rPr lang="en-US" dirty="0" err="1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mds-vo-name</a:t>
            </a:r>
            <a:r>
              <a:rPr lang="en-US" dirty="0" smtClean="0"/>
              <a:t>=</a:t>
            </a:r>
            <a:r>
              <a:rPr lang="en-US" dirty="0" err="1" smtClean="0"/>
              <a:t>local,o</a:t>
            </a:r>
            <a:r>
              <a:rPr lang="en-US" dirty="0" smtClean="0"/>
              <a:t>=</a:t>
            </a:r>
            <a:r>
              <a:rPr lang="en-US" dirty="0" smtClean="0"/>
              <a:t>grid</a:t>
            </a:r>
          </a:p>
          <a:p>
            <a:r>
              <a:rPr lang="en-US" dirty="0" smtClean="0"/>
              <a:t>All GLUE information for a single source</a:t>
            </a:r>
          </a:p>
          <a:p>
            <a:pPr lvl="1"/>
            <a:r>
              <a:rPr lang="en-US" dirty="0" err="1" smtClean="0"/>
              <a:t>ldapsearch</a:t>
            </a:r>
            <a:r>
              <a:rPr lang="en-US" dirty="0" smtClean="0"/>
              <a:t> -</a:t>
            </a:r>
            <a:r>
              <a:rPr lang="en-US" dirty="0" err="1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is.grid.iu.edu</a:t>
            </a:r>
            <a:r>
              <a:rPr lang="en-US" dirty="0" smtClean="0"/>
              <a:t> -</a:t>
            </a:r>
            <a:r>
              <a:rPr lang="en-US" dirty="0" err="1" smtClean="0"/>
              <a:t>p</a:t>
            </a:r>
            <a:r>
              <a:rPr lang="en-US" dirty="0" smtClean="0"/>
              <a:t> 2170 -</a:t>
            </a:r>
            <a:r>
              <a:rPr lang="en-US" dirty="0" err="1" smtClean="0"/>
              <a:t>x</a:t>
            </a:r>
            <a:r>
              <a:rPr lang="en-US" dirty="0" smtClean="0"/>
              <a:t> -</a:t>
            </a:r>
            <a:r>
              <a:rPr lang="en-US" dirty="0" err="1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mds-vo-name</a:t>
            </a:r>
            <a:r>
              <a:rPr lang="en-US" dirty="0" smtClean="0"/>
              <a:t>=NYSGRID-CCR-U2,mds-vo-name=</a:t>
            </a:r>
            <a:r>
              <a:rPr lang="en-US" dirty="0" err="1" smtClean="0"/>
              <a:t>local,o</a:t>
            </a:r>
            <a:r>
              <a:rPr lang="en-US" dirty="0" smtClean="0"/>
              <a:t>=</a:t>
            </a:r>
            <a:r>
              <a:rPr lang="en-US" dirty="0" smtClean="0"/>
              <a:t>grid</a:t>
            </a:r>
          </a:p>
          <a:p>
            <a:r>
              <a:rPr lang="en-US" dirty="0" smtClean="0"/>
              <a:t>All GLUE information for sources that support a VO (Example </a:t>
            </a:r>
            <a:r>
              <a:rPr lang="en-US" dirty="0" err="1" smtClean="0"/>
              <a:t>SBGrid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ldapsearch</a:t>
            </a:r>
            <a:r>
              <a:rPr lang="en-US" dirty="0" smtClean="0"/>
              <a:t> -</a:t>
            </a:r>
            <a:r>
              <a:rPr lang="en-US" dirty="0" err="1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is.grid.iu.edu</a:t>
            </a:r>
            <a:r>
              <a:rPr lang="en-US" dirty="0" smtClean="0"/>
              <a:t> -</a:t>
            </a:r>
            <a:r>
              <a:rPr lang="en-US" dirty="0" err="1" smtClean="0"/>
              <a:t>p</a:t>
            </a:r>
            <a:r>
              <a:rPr lang="en-US" dirty="0" smtClean="0"/>
              <a:t> 2170 -</a:t>
            </a:r>
            <a:r>
              <a:rPr lang="en-US" dirty="0" err="1" smtClean="0"/>
              <a:t>x</a:t>
            </a:r>
            <a:r>
              <a:rPr lang="en-US" dirty="0" smtClean="0"/>
              <a:t> -</a:t>
            </a:r>
            <a:r>
              <a:rPr lang="en-US" dirty="0" err="1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mds-vo-name</a:t>
            </a:r>
            <a:r>
              <a:rPr lang="en-US" dirty="0" smtClean="0"/>
              <a:t>=</a:t>
            </a:r>
            <a:r>
              <a:rPr lang="en-US" dirty="0" err="1" smtClean="0"/>
              <a:t>local,o</a:t>
            </a:r>
            <a:r>
              <a:rPr lang="en-US" dirty="0" smtClean="0"/>
              <a:t>=grid "(&amp;(</a:t>
            </a:r>
            <a:r>
              <a:rPr lang="en-US" dirty="0" err="1" smtClean="0"/>
              <a:t>objectClass</a:t>
            </a:r>
            <a:r>
              <a:rPr lang="en-US" dirty="0" smtClean="0"/>
              <a:t>=</a:t>
            </a:r>
            <a:r>
              <a:rPr lang="en-US" dirty="0" err="1" smtClean="0"/>
              <a:t>GlueCE)(GlueCEAccessControlBaseRule</a:t>
            </a:r>
            <a:r>
              <a:rPr lang="en-US" dirty="0" smtClean="0"/>
              <a:t>=*</a:t>
            </a:r>
            <a:r>
              <a:rPr lang="en-US" dirty="0" err="1" smtClean="0"/>
              <a:t>sbgrid</a:t>
            </a:r>
            <a:r>
              <a:rPr lang="en-US" dirty="0" smtClean="0"/>
              <a:t>)</a:t>
            </a:r>
            <a:r>
              <a:rPr lang="en-US" dirty="0" smtClean="0"/>
              <a:t>)”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a BDII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Filtered information for sources that support a VO (Example </a:t>
            </a:r>
            <a:r>
              <a:rPr lang="en-US" dirty="0" err="1" smtClean="0"/>
              <a:t>SBGrid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ldapsearch</a:t>
            </a:r>
            <a:r>
              <a:rPr lang="en-US" dirty="0" smtClean="0"/>
              <a:t> -</a:t>
            </a:r>
            <a:r>
              <a:rPr lang="en-US" dirty="0" err="1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is.grid.iu.edu</a:t>
            </a:r>
            <a:r>
              <a:rPr lang="en-US" dirty="0" smtClean="0"/>
              <a:t> -</a:t>
            </a:r>
            <a:r>
              <a:rPr lang="en-US" dirty="0" err="1" smtClean="0"/>
              <a:t>p</a:t>
            </a:r>
            <a:r>
              <a:rPr lang="en-US" dirty="0" smtClean="0"/>
              <a:t> 2170 -</a:t>
            </a:r>
            <a:r>
              <a:rPr lang="en-US" dirty="0" err="1" smtClean="0"/>
              <a:t>x</a:t>
            </a:r>
            <a:r>
              <a:rPr lang="en-US" dirty="0" smtClean="0"/>
              <a:t> -</a:t>
            </a:r>
            <a:r>
              <a:rPr lang="en-US" dirty="0" err="1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mds-vo-name</a:t>
            </a:r>
            <a:r>
              <a:rPr lang="en-US" dirty="0" smtClean="0"/>
              <a:t>=</a:t>
            </a:r>
            <a:r>
              <a:rPr lang="en-US" dirty="0" err="1" smtClean="0"/>
              <a:t>local,o</a:t>
            </a:r>
            <a:r>
              <a:rPr lang="en-US" dirty="0" smtClean="0"/>
              <a:t>=grid "(&amp;(</a:t>
            </a:r>
            <a:r>
              <a:rPr lang="en-US" dirty="0" err="1" smtClean="0"/>
              <a:t>objectClass</a:t>
            </a:r>
            <a:r>
              <a:rPr lang="en-US" dirty="0" smtClean="0"/>
              <a:t>=</a:t>
            </a:r>
            <a:r>
              <a:rPr lang="en-US" dirty="0" err="1" smtClean="0"/>
              <a:t>GlueCE)(GlueCEAccessControlBaseRule</a:t>
            </a:r>
            <a:r>
              <a:rPr lang="en-US" dirty="0" smtClean="0"/>
              <a:t>=*</a:t>
            </a:r>
            <a:r>
              <a:rPr lang="en-US" dirty="0" err="1" smtClean="0"/>
              <a:t>sbgrid</a:t>
            </a:r>
            <a:r>
              <a:rPr lang="en-US" dirty="0" smtClean="0"/>
              <a:t>))" </a:t>
            </a:r>
            <a:r>
              <a:rPr lang="en-US" dirty="0" err="1" smtClean="0"/>
              <a:t>GlueCEUniqueID</a:t>
            </a:r>
            <a:r>
              <a:rPr lang="en-US" dirty="0" smtClean="0"/>
              <a:t> </a:t>
            </a:r>
            <a:r>
              <a:rPr lang="en-US" dirty="0" err="1" smtClean="0"/>
              <a:t>GlueForeignKey</a:t>
            </a:r>
            <a:r>
              <a:rPr lang="en-US" dirty="0" smtClean="0"/>
              <a:t> </a:t>
            </a:r>
            <a:r>
              <a:rPr lang="en-US" dirty="0" err="1" smtClean="0"/>
              <a:t>GlueCEHostingCluster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Filtered information for a single CE</a:t>
            </a:r>
          </a:p>
          <a:p>
            <a:pPr lvl="1"/>
            <a:r>
              <a:rPr lang="en-US" dirty="0" err="1" smtClean="0"/>
              <a:t>ldapsearch</a:t>
            </a:r>
            <a:r>
              <a:rPr lang="en-US" dirty="0" smtClean="0"/>
              <a:t> -</a:t>
            </a:r>
            <a:r>
              <a:rPr lang="en-US" dirty="0" err="1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is.grid.iu.edu</a:t>
            </a:r>
            <a:r>
              <a:rPr lang="en-US" dirty="0" smtClean="0"/>
              <a:t> -</a:t>
            </a:r>
            <a:r>
              <a:rPr lang="en-US" dirty="0" err="1" smtClean="0"/>
              <a:t>p</a:t>
            </a:r>
            <a:r>
              <a:rPr lang="en-US" dirty="0" smtClean="0"/>
              <a:t> 2170 -</a:t>
            </a:r>
            <a:r>
              <a:rPr lang="en-US" dirty="0" err="1" smtClean="0"/>
              <a:t>x</a:t>
            </a:r>
            <a:r>
              <a:rPr lang="en-US" dirty="0" smtClean="0"/>
              <a:t> -</a:t>
            </a:r>
            <a:r>
              <a:rPr lang="en-US" dirty="0" err="1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mds-vo-name</a:t>
            </a:r>
            <a:r>
              <a:rPr lang="en-US" dirty="0" smtClean="0"/>
              <a:t>=NYSGRID-CCR-U2,mds-vo-name=</a:t>
            </a:r>
            <a:r>
              <a:rPr lang="en-US" dirty="0" err="1" smtClean="0"/>
              <a:t>local,o</a:t>
            </a:r>
            <a:r>
              <a:rPr lang="en-US" dirty="0" smtClean="0"/>
              <a:t>=grid "(&amp;(</a:t>
            </a:r>
            <a:r>
              <a:rPr lang="en-US" dirty="0" err="1" smtClean="0"/>
              <a:t>objectClass</a:t>
            </a:r>
            <a:r>
              <a:rPr lang="en-US" dirty="0" smtClean="0"/>
              <a:t>=</a:t>
            </a:r>
            <a:r>
              <a:rPr lang="en-US" dirty="0" err="1" smtClean="0"/>
              <a:t>GlueCE)(GlueCEAccessControlBaseRule</a:t>
            </a:r>
            <a:r>
              <a:rPr lang="en-US" dirty="0" smtClean="0"/>
              <a:t>=*</a:t>
            </a:r>
            <a:r>
              <a:rPr lang="en-US" dirty="0" err="1" smtClean="0"/>
              <a:t>sbgrid</a:t>
            </a:r>
            <a:r>
              <a:rPr lang="en-US" dirty="0" smtClean="0"/>
              <a:t>))" </a:t>
            </a:r>
            <a:r>
              <a:rPr lang="en-US" dirty="0" err="1" smtClean="0"/>
              <a:t>GlueCEUniqueID</a:t>
            </a:r>
            <a:r>
              <a:rPr lang="en-US" dirty="0" smtClean="0"/>
              <a:t> </a:t>
            </a:r>
            <a:r>
              <a:rPr lang="en-US" dirty="0" err="1" smtClean="0"/>
              <a:t>GlueForeignKey</a:t>
            </a:r>
            <a:r>
              <a:rPr lang="en-US" dirty="0" smtClean="0"/>
              <a:t> </a:t>
            </a:r>
            <a:r>
              <a:rPr lang="en-US" dirty="0" err="1" smtClean="0"/>
              <a:t>GlueCEHostingCluster</a:t>
            </a:r>
            <a:r>
              <a:rPr lang="en-US" dirty="0" smtClean="0"/>
              <a:t> </a:t>
            </a:r>
            <a:r>
              <a:rPr lang="en-US" dirty="0" err="1" smtClean="0"/>
              <a:t>GlueCEStateFreeCPUs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Aspect.thmx</Template>
  <TotalTime>133</TotalTime>
  <Words>486</Words>
  <Application>Microsoft Macintosh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BDII and Site Information</vt:lpstr>
      <vt:lpstr>BDII Structure</vt:lpstr>
      <vt:lpstr>BDII Structure</vt:lpstr>
      <vt:lpstr>BDII Structure</vt:lpstr>
      <vt:lpstr>What kind of information?</vt:lpstr>
      <vt:lpstr>Constructing a BDII Query</vt:lpstr>
      <vt:lpstr>Constructing a BDII Query</vt:lpstr>
      <vt:lpstr>Questions?</vt:lpstr>
    </vt:vector>
  </TitlesOfParts>
  <Company>Indiana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BDII and Site Information</dc:title>
  <dc:creator>Rob Quick</dc:creator>
  <cp:lastModifiedBy>Rob Quick</cp:lastModifiedBy>
  <cp:revision>1</cp:revision>
  <dcterms:created xsi:type="dcterms:W3CDTF">2009-03-03T12:44:44Z</dcterms:created>
  <dcterms:modified xsi:type="dcterms:W3CDTF">2009-03-03T14:58:33Z</dcterms:modified>
</cp:coreProperties>
</file>