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Default Extension="png" ContentType="image/png"/>
  <Default Extension="bin" ContentType="application/vnd.openxmlformats-officedocument.presentationml.printerSettings"/>
  <Override PartName="/ppt/slideLayouts/slideLayout15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91" r:id="rId1"/>
  </p:sldMasterIdLst>
  <p:sldIdLst>
    <p:sldId id="258" r:id="rId2"/>
    <p:sldId id="256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4F59604A-DDD4-4BE5-9F0F-C50D317D1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8.png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5F6F048-C411-A14E-9F29-6C30C1FCC944}" type="datetimeFigureOut">
              <a:rPr lang="en-US" smtClean="0"/>
              <a:pPr/>
              <a:t>8/6/09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6884AE2B-DC0F-1F49-BB80-C3578CA0C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  <p:sldLayoutId id="2147483808" r:id="rId17"/>
    <p:sldLayoutId id="2147483809" r:id="rId18"/>
    <p:sldLayoutId id="2147483810" r:id="rId19"/>
    <p:sldLayoutId id="2147483811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905000"/>
            <a:ext cx="6477000" cy="1676400"/>
          </a:xfrm>
        </p:spPr>
        <p:txBody>
          <a:bodyPr/>
          <a:lstStyle/>
          <a:p>
            <a:pPr algn="ctr"/>
            <a:r>
              <a:rPr lang="en-US" sz="5400" dirty="0" smtClean="0">
                <a:latin typeface="Helvetica"/>
              </a:rPr>
              <a:t>OSG Information Management</a:t>
            </a:r>
            <a:endParaRPr lang="en-US" sz="5400" b="1" dirty="0">
              <a:latin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343400"/>
            <a:ext cx="6477000" cy="2289656"/>
          </a:xfrm>
        </p:spPr>
        <p:txBody>
          <a:bodyPr/>
          <a:lstStyle/>
          <a:p>
            <a:pPr algn="ctr"/>
            <a:r>
              <a:rPr lang="en-US" dirty="0" smtClean="0">
                <a:latin typeface="Helvetica"/>
              </a:rPr>
              <a:t>Keeping Your Information Current</a:t>
            </a:r>
          </a:p>
          <a:p>
            <a:pPr algn="ctr"/>
            <a:endParaRPr lang="en-US" dirty="0" smtClean="0">
              <a:latin typeface="Helvetica"/>
            </a:endParaRPr>
          </a:p>
          <a:p>
            <a:pPr algn="ctr"/>
            <a:endParaRPr lang="en-US" dirty="0" smtClean="0">
              <a:latin typeface="Helvetica"/>
            </a:endParaRPr>
          </a:p>
          <a:p>
            <a:pPr algn="ctr"/>
            <a:endParaRPr lang="en-US" dirty="0" smtClean="0">
              <a:latin typeface="Helvetica"/>
            </a:endParaRPr>
          </a:p>
          <a:p>
            <a:pPr algn="ctr"/>
            <a:r>
              <a:rPr lang="en-US" dirty="0" smtClean="0">
                <a:latin typeface="Helvetica"/>
              </a:rPr>
              <a:t>Elizabeth Chism</a:t>
            </a:r>
          </a:p>
          <a:p>
            <a:pPr algn="ctr"/>
            <a:r>
              <a:rPr lang="en-US" dirty="0" smtClean="0">
                <a:latin typeface="Helvetica"/>
              </a:rPr>
              <a:t>Grid Operations Center</a:t>
            </a:r>
          </a:p>
          <a:p>
            <a:endParaRPr lang="en-US" dirty="0" smtClean="0">
              <a:latin typeface="Helvetica"/>
            </a:endParaRPr>
          </a:p>
          <a:p>
            <a:endParaRPr lang="en-US" dirty="0">
              <a:latin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3292868" cy="1904999"/>
          </a:xfrm>
          <a:solidFill>
            <a:schemeClr val="accent4">
              <a:alpha val="22000"/>
            </a:schemeClr>
          </a:solidFill>
        </p:spPr>
        <p:txBody>
          <a:bodyPr/>
          <a:lstStyle/>
          <a:p>
            <a:pPr algn="ctr"/>
            <a:r>
              <a:rPr lang="en-US" sz="3200" dirty="0" smtClean="0">
                <a:latin typeface="Helvetica"/>
              </a:rPr>
              <a:t>Registration and Maintenance of Information</a:t>
            </a:r>
            <a:endParaRPr lang="en-US" sz="3200" dirty="0">
              <a:latin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971800"/>
            <a:ext cx="2530868" cy="3276600"/>
          </a:xfrm>
          <a:solidFill>
            <a:schemeClr val="bg2">
              <a:lumMod val="90000"/>
              <a:alpha val="76000"/>
            </a:schemeClr>
          </a:solidFill>
        </p:spPr>
        <p:txBody>
          <a:bodyPr/>
          <a:lstStyle/>
          <a:p>
            <a:pPr algn="ctr"/>
            <a:endParaRPr lang="en-US" dirty="0" smtClean="0">
              <a:latin typeface="Helvetica"/>
            </a:endParaRPr>
          </a:p>
          <a:p>
            <a:pPr algn="ctr"/>
            <a:endParaRPr lang="en-US" dirty="0" smtClean="0">
              <a:latin typeface="Helvetica"/>
            </a:endParaRPr>
          </a:p>
          <a:p>
            <a:pPr algn="ctr"/>
            <a:r>
              <a:rPr lang="en-US" dirty="0" smtClean="0">
                <a:latin typeface="Helvetica"/>
              </a:rPr>
              <a:t>The GOC feeds  resource information directly from OIM into our monitoring tools.</a:t>
            </a:r>
            <a:endParaRPr lang="en-US" dirty="0">
              <a:latin typeface="Helvetica"/>
            </a:endParaRPr>
          </a:p>
        </p:txBody>
      </p:sp>
      <p:pic>
        <p:nvPicPr>
          <p:cNvPr id="5" name="Picture 4" descr="OIM-fl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067" y="0"/>
            <a:ext cx="539393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2362200" cy="6400800"/>
          </a:xfrm>
          <a:solidFill>
            <a:schemeClr val="accent4">
              <a:alpha val="22000"/>
            </a:schemeClr>
          </a:solidFill>
        </p:spPr>
        <p:txBody>
          <a:bodyPr/>
          <a:lstStyle/>
          <a:p>
            <a:r>
              <a:rPr lang="en-US" sz="3200" dirty="0" smtClean="0">
                <a:latin typeface="Helvetica"/>
              </a:rPr>
              <a:t>OIM ensures that the information used for GOC monitoring stays current</a:t>
            </a:r>
            <a:endParaRPr lang="en-US" sz="3200" dirty="0">
              <a:latin typeface="Helvetica"/>
            </a:endParaRPr>
          </a:p>
        </p:txBody>
      </p:sp>
      <p:pic>
        <p:nvPicPr>
          <p:cNvPr id="5" name="Content Placeholder 4" descr="oim-s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286" r="-40286"/>
          <a:stretch>
            <a:fillRect/>
          </a:stretch>
        </p:blipFill>
        <p:spPr>
          <a:xfrm>
            <a:off x="-457200" y="0"/>
            <a:ext cx="12365876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Edit your site information</a:t>
            </a:r>
            <a:endParaRPr lang="en-US" sz="3600" dirty="0"/>
          </a:p>
        </p:txBody>
      </p:sp>
      <p:pic>
        <p:nvPicPr>
          <p:cNvPr id="4" name="Content Placeholder 3" descr="sit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7617" r="-17617"/>
          <a:stretch>
            <a:fillRect/>
          </a:stretch>
        </p:blipFill>
        <p:spPr>
          <a:xfrm>
            <a:off x="0" y="1735138"/>
            <a:ext cx="9237194" cy="51228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a maintenance</a:t>
            </a:r>
            <a:endParaRPr lang="en-US" dirty="0"/>
          </a:p>
        </p:txBody>
      </p:sp>
      <p:pic>
        <p:nvPicPr>
          <p:cNvPr id="4" name="Content Placeholder 3" descr="main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7617" r="-17617"/>
          <a:stretch>
            <a:fillRect/>
          </a:stretch>
        </p:blipFill>
        <p:spPr>
          <a:xfrm>
            <a:off x="76200" y="1447800"/>
            <a:ext cx="9343106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your collaborators personal </a:t>
            </a:r>
            <a:r>
              <a:rPr lang="en-US" dirty="0" err="1" smtClean="0"/>
              <a:t>certs</a:t>
            </a:r>
            <a:endParaRPr lang="en-US" dirty="0" smtClean="0"/>
          </a:p>
          <a:p>
            <a:r>
              <a:rPr lang="en-US" dirty="0" smtClean="0"/>
              <a:t>Have them register in OIM</a:t>
            </a:r>
          </a:p>
          <a:p>
            <a:r>
              <a:rPr lang="en-US" dirty="0" smtClean="0"/>
              <a:t>Schedule your maintenances</a:t>
            </a:r>
          </a:p>
          <a:p>
            <a:r>
              <a:rPr lang="en-US" dirty="0" smtClean="0"/>
              <a:t>OR ELSE…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66219"/>
            <a:ext cx="7313613" cy="868362"/>
          </a:xfrm>
        </p:spPr>
        <p:txBody>
          <a:bodyPr/>
          <a:lstStyle/>
          <a:p>
            <a:r>
              <a:rPr lang="en-US" dirty="0" smtClean="0"/>
              <a:t>Y</a:t>
            </a:r>
            <a:r>
              <a:rPr lang="en-US" dirty="0" smtClean="0"/>
              <a:t>our email</a:t>
            </a:r>
            <a:br>
              <a:rPr lang="en-US" dirty="0" smtClean="0"/>
            </a:br>
            <a:r>
              <a:rPr lang="en-US" dirty="0" smtClean="0"/>
              <a:t>starts to look</a:t>
            </a:r>
            <a:br>
              <a:rPr lang="en-US" dirty="0" smtClean="0"/>
            </a:br>
            <a:r>
              <a:rPr lang="en-US" dirty="0" smtClean="0"/>
              <a:t>like this</a:t>
            </a:r>
            <a:endParaRPr lang="en-US" dirty="0"/>
          </a:p>
        </p:txBody>
      </p:sp>
      <p:pic>
        <p:nvPicPr>
          <p:cNvPr id="4" name="Content Placeholder 3" descr="Picture 16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38228" r="-238228"/>
          <a:stretch>
            <a:fillRect/>
          </a:stretch>
        </p:blipFill>
        <p:spPr>
          <a:xfrm>
            <a:off x="1180306" y="0"/>
            <a:ext cx="12266613" cy="68029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76</Words>
  <Application>Microsoft Macintosh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OSG Information Management</vt:lpstr>
      <vt:lpstr>Registration and Maintenance of Information</vt:lpstr>
      <vt:lpstr>OIM ensures that the information used for GOC monitoring stays current</vt:lpstr>
      <vt:lpstr>Edit your site information</vt:lpstr>
      <vt:lpstr>Scheduling a maintenance</vt:lpstr>
      <vt:lpstr>So remember…</vt:lpstr>
      <vt:lpstr>Your email starts to look like this</vt:lpstr>
    </vt:vector>
  </TitlesOfParts>
  <Company>IUPUI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OSG Information Management</dc:title>
  <dc:creator>Elizabeth Chism</dc:creator>
  <cp:lastModifiedBy>Elizabeth Chism</cp:lastModifiedBy>
  <cp:revision>3</cp:revision>
  <dcterms:created xsi:type="dcterms:W3CDTF">2009-08-06T21:50:34Z</dcterms:created>
  <dcterms:modified xsi:type="dcterms:W3CDTF">2009-08-06T22:22:53Z</dcterms:modified>
</cp:coreProperties>
</file>