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13B1-C177-4244-9718-3FCD8B47545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E4F8-F64C-49F9-AFBE-8F020ABB5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13B1-C177-4244-9718-3FCD8B47545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E4F8-F64C-49F9-AFBE-8F020ABB5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13B1-C177-4244-9718-3FCD8B47545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E4F8-F64C-49F9-AFBE-8F020ABB5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13B1-C177-4244-9718-3FCD8B47545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E4F8-F64C-49F9-AFBE-8F020ABB5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13B1-C177-4244-9718-3FCD8B47545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E4F8-F64C-49F9-AFBE-8F020ABB5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13B1-C177-4244-9718-3FCD8B47545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E4F8-F64C-49F9-AFBE-8F020ABB5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13B1-C177-4244-9718-3FCD8B47545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E4F8-F64C-49F9-AFBE-8F020ABB5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13B1-C177-4244-9718-3FCD8B47545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E4F8-F64C-49F9-AFBE-8F020ABB5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13B1-C177-4244-9718-3FCD8B47545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E4F8-F64C-49F9-AFBE-8F020ABB5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13B1-C177-4244-9718-3FCD8B47545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E4F8-F64C-49F9-AFBE-8F020ABB5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13B1-C177-4244-9718-3FCD8B47545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7E4F8-F64C-49F9-AFBE-8F020ABB5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413B1-C177-4244-9718-3FCD8B475457}" type="datetimeFigureOut">
              <a:rPr lang="en-US" smtClean="0"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7E4F8-F64C-49F9-AFBE-8F020ABB5F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04800"/>
            <a:ext cx="6705600" cy="147002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Helvetica" pitchFamily="34" charset="0"/>
              </a:rPr>
              <a:t>XVI International Symposium on Very High Energy Cosmic Ray Interactions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209800"/>
            <a:ext cx="6400800" cy="3505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Example Talk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By A. Presenter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University of XYZ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Fermilab, 28 June 2010</a:t>
            </a:r>
            <a:endParaRPr lang="en-US" sz="2000" dirty="0">
              <a:solidFill>
                <a:srgbClr val="0070C0"/>
              </a:solidFill>
            </a:endParaRPr>
          </a:p>
          <a:p>
            <a:endParaRPr lang="en-US" sz="2400" dirty="0"/>
          </a:p>
        </p:txBody>
      </p:sp>
      <p:pic>
        <p:nvPicPr>
          <p:cNvPr id="4" name="Picture 3" descr="ISVHECRI2010_logo_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457200"/>
            <a:ext cx="1219200" cy="1219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XVI International Symposium on Very High Energy Cosmic Ray Interactions</vt:lpstr>
    </vt:vector>
  </TitlesOfParts>
  <Company>Fermi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XVI International Symposium on Very High Energy Cosmic Ray Interactions</dc:title>
  <dc:creator>Henry Glass</dc:creator>
  <cp:lastModifiedBy>Henry Glass</cp:lastModifiedBy>
  <cp:revision>1</cp:revision>
  <dcterms:created xsi:type="dcterms:W3CDTF">2010-06-16T14:33:40Z</dcterms:created>
  <dcterms:modified xsi:type="dcterms:W3CDTF">2010-06-16T14:37:30Z</dcterms:modified>
</cp:coreProperties>
</file>