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86" r:id="rId2"/>
    <p:sldId id="41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D9FDFB7-F745-45FA-94FF-7D285B3BC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D5898C-8BFB-4587-8452-750B0DC45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BB07-A048-4D5F-B197-311283C31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3892-EC42-4955-A0EF-740465763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98266-DD14-480D-9514-6BB73258B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AD9AA-62EB-48DF-9C4D-9E6287F4E4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FDCA0-0048-4282-BF4A-A77DEA2E6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8CDA-83D4-4FD9-A2D4-76EFABF96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8D57-1D4F-41DE-AA53-225CEC0C7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AAF37-9E7A-4C68-8750-93EB82F912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35D2C-3641-482F-BF3A-C735D0132D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BD6E1-6A00-4B66-84EB-9CDC00A6FE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151D-967A-43B6-8ED3-2B970FC5C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AD28-60C1-4471-85D2-584CB1A33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fld id="{1686CD71-967E-464B-96A1-64FB8A064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65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sz="5400" dirty="0" smtClean="0"/>
              <a:t>Moving Forward with IPv6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41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Winter 2010 ESCC meeting</a:t>
            </a:r>
          </a:p>
          <a:p>
            <a:pPr algn="ctr" eaLnBrk="1" hangingPunct="1"/>
            <a:r>
              <a:rPr lang="en-US" dirty="0" smtClean="0"/>
              <a:t>February 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let’s simplify….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32453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/>
              <a:t>ESCC recommendation that sites establish an IPv6 connection to ESnet &amp; configure peering?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Need site evaluation of cost &amp; policy aspects of doing this?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Leave it up each site to decide what IPv6 service(s), if any, to support: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PerfSONAR monitoring?</a:t>
            </a:r>
          </a:p>
          <a:p>
            <a:pPr>
              <a:spcAft>
                <a:spcPts val="1200"/>
              </a:spcAft>
              <a:buNone/>
            </a:pPr>
            <a:endParaRPr lang="en-US" sz="2800" dirty="0" smtClean="0"/>
          </a:p>
          <a:p>
            <a:pPr>
              <a:spcAft>
                <a:spcPts val="1200"/>
              </a:spcAft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7692</TotalTime>
  <Words>65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Edge</vt:lpstr>
      <vt:lpstr>Moving Forward with IPv6</vt:lpstr>
      <vt:lpstr>OK, let’s simplify….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242</cp:revision>
  <dcterms:created xsi:type="dcterms:W3CDTF">2005-02-25T03:28:32Z</dcterms:created>
  <dcterms:modified xsi:type="dcterms:W3CDTF">2010-02-04T20:45:53Z</dcterms:modified>
</cp:coreProperties>
</file>