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86" r:id="rId2"/>
    <p:sldId id="416" r:id="rId3"/>
    <p:sldId id="41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18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D9FDFB7-F745-45FA-94FF-7D285B3BC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D5898C-8BFB-4587-8452-750B0DC45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FBB07-A048-4D5F-B197-311283C31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43892-EC42-4955-A0EF-740465763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98266-DD14-480D-9514-6BB73258B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AD9AA-62EB-48DF-9C4D-9E6287F4E4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FDCA0-0048-4282-BF4A-A77DEA2E6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8CDA-83D4-4FD9-A2D4-76EFABF96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98D57-1D4F-41DE-AA53-225CEC0C7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AAF37-9E7A-4C68-8750-93EB82F912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35D2C-3641-482F-BF3A-C735D0132D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BD6E1-6A00-4B66-84EB-9CDC00A6FE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151D-967A-43B6-8ED3-2B970FC5C7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5AD28-60C1-4471-85D2-584CB1A334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pitchFamily="18" charset="0"/>
              </a:defRPr>
            </a:lvl1pPr>
          </a:lstStyle>
          <a:p>
            <a:pPr>
              <a:defRPr/>
            </a:pPr>
            <a:fld id="{1686CD71-967E-464B-96A1-64FB8A064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4" r:id="rId3"/>
    <p:sldLayoutId id="2147483673" r:id="rId4"/>
    <p:sldLayoutId id="2147483672" r:id="rId5"/>
    <p:sldLayoutId id="2147483671" r:id="rId6"/>
    <p:sldLayoutId id="2147483670" r:id="rId7"/>
    <p:sldLayoutId id="2147483669" r:id="rId8"/>
    <p:sldLayoutId id="2147483668" r:id="rId9"/>
    <p:sldLayoutId id="2147483667" r:id="rId10"/>
    <p:sldLayoutId id="2147483666" r:id="rId11"/>
    <p:sldLayoutId id="2147483665" r:id="rId12"/>
    <p:sldLayoutId id="214748366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sz="5400" dirty="0" smtClean="0"/>
              <a:t>Closing Notes</a:t>
            </a:r>
            <a:endParaRPr lang="en-US" sz="54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41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Winter 2010 ESCC meeting</a:t>
            </a:r>
          </a:p>
          <a:p>
            <a:pPr algn="ctr" eaLnBrk="1" hangingPunct="1"/>
            <a:r>
              <a:rPr lang="en-US" dirty="0" smtClean="0"/>
              <a:t>February 4,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131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S</a:t>
            </a:r>
            <a:r>
              <a:rPr lang="en-US" sz="2800" dirty="0" smtClean="0"/>
              <a:t>ite evaluations </a:t>
            </a:r>
            <a:r>
              <a:rPr lang="en-US" sz="2800" dirty="0" smtClean="0"/>
              <a:t>of cost &amp; policy aspects of </a:t>
            </a:r>
            <a:r>
              <a:rPr lang="en-US" sz="2800" dirty="0" smtClean="0"/>
              <a:t>IPv6 peering with ESnet</a:t>
            </a: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sz="2800" dirty="0" smtClean="0"/>
              <a:t>Draft risk assessment of PerfSONAR system deployment: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Task force forming…  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Knowledgeable security volunteers  needed</a:t>
            </a:r>
            <a:endParaRPr lang="en-US" sz="2400" dirty="0" smtClean="0"/>
          </a:p>
          <a:p>
            <a:pPr>
              <a:spcAft>
                <a:spcPts val="1200"/>
              </a:spcAft>
              <a:buNone/>
            </a:pPr>
            <a:endParaRPr lang="en-US" sz="2800" dirty="0" smtClean="0"/>
          </a:p>
          <a:p>
            <a:pPr>
              <a:spcAft>
                <a:spcPts val="1200"/>
              </a:spcAft>
            </a:pPr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94940"/>
          </a:xfrm>
        </p:spPr>
        <p:txBody>
          <a:bodyPr/>
          <a:lstStyle/>
          <a:p>
            <a:r>
              <a:rPr lang="en-US" sz="2800" dirty="0" smtClean="0"/>
              <a:t>Next focus session topic:</a:t>
            </a:r>
          </a:p>
          <a:p>
            <a:pPr lvl="1"/>
            <a:r>
              <a:rPr lang="en-US" sz="2400" dirty="0" smtClean="0"/>
              <a:t>Network Access Control</a:t>
            </a:r>
          </a:p>
          <a:p>
            <a:pPr lvl="1"/>
            <a:r>
              <a:rPr lang="en-US" sz="2400" dirty="0" smtClean="0"/>
              <a:t>Circuit configuration &amp; deployment</a:t>
            </a:r>
          </a:p>
          <a:p>
            <a:pPr lvl="1"/>
            <a:r>
              <a:rPr lang="en-US" sz="2400" dirty="0" smtClean="0"/>
              <a:t>End-to-end performance analysis</a:t>
            </a:r>
          </a:p>
          <a:p>
            <a:pPr lvl="1"/>
            <a:endParaRPr lang="en-US" sz="1000" dirty="0" smtClean="0"/>
          </a:p>
          <a:p>
            <a:r>
              <a:rPr lang="en-US" sz="2800" dirty="0" smtClean="0"/>
              <a:t>Volunteers needed for </a:t>
            </a:r>
            <a:r>
              <a:rPr lang="en-US" sz="2800" dirty="0" err="1" smtClean="0"/>
              <a:t>JointTechs</a:t>
            </a:r>
            <a:r>
              <a:rPr lang="en-US" sz="2800" dirty="0" smtClean="0"/>
              <a:t> Co-Chairs</a:t>
            </a:r>
          </a:p>
          <a:p>
            <a:pPr lvl="1"/>
            <a:r>
              <a:rPr lang="en-US" dirty="0" smtClean="0"/>
              <a:t>Its not a lot of work</a:t>
            </a:r>
          </a:p>
          <a:p>
            <a:pPr lvl="1"/>
            <a:r>
              <a:rPr lang="en-US" dirty="0" smtClean="0"/>
              <a:t>Good justification to get travel approval for next meeting</a:t>
            </a:r>
          </a:p>
          <a:p>
            <a:pPr lvl="1">
              <a:buNone/>
            </a:pPr>
            <a:endParaRPr lang="en-US" sz="1050" dirty="0" smtClean="0"/>
          </a:p>
          <a:p>
            <a:r>
              <a:rPr lang="en-US" dirty="0" smtClean="0"/>
              <a:t>See you at </a:t>
            </a:r>
            <a:r>
              <a:rPr lang="en-US" sz="2800" b="1" dirty="0" smtClean="0"/>
              <a:t>The</a:t>
            </a:r>
            <a:r>
              <a:rPr lang="en-US" dirty="0" smtClean="0"/>
              <a:t> Ohio State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715000"/>
            <a:ext cx="4019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{And the 50 bucks is still on the table}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7703</TotalTime>
  <Words>98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Edge</vt:lpstr>
      <vt:lpstr>Closing Notes</vt:lpstr>
      <vt:lpstr>Action Items</vt:lpstr>
      <vt:lpstr>Next Meeting: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244</cp:revision>
  <dcterms:created xsi:type="dcterms:W3CDTF">2005-02-25T03:28:32Z</dcterms:created>
  <dcterms:modified xsi:type="dcterms:W3CDTF">2010-02-04T20:58:53Z</dcterms:modified>
</cp:coreProperties>
</file>