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7D7A0-A15F-4500-8C32-1EEDEC3B9525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7000C-042C-47BF-ABF4-4AB140FB1D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pub/CMS/USTier3Computing/CMST3-ProgramTechnology-15JAN1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PowerEdge</a:t>
            </a:r>
            <a:r>
              <a:rPr lang="en-US" dirty="0" smtClean="0"/>
              <a:t> (only rack chassis w/3.5” drives)</a:t>
            </a:r>
            <a:endParaRPr lang="en-US" dirty="0"/>
          </a:p>
          <a:p>
            <a:pPr lvl="1"/>
            <a:r>
              <a:rPr lang="en-US" dirty="0" smtClean="0"/>
              <a:t>R410:  1U, 2 sockets, 8 DDR3, 4 drives</a:t>
            </a:r>
          </a:p>
          <a:p>
            <a:pPr lvl="1"/>
            <a:r>
              <a:rPr lang="en-US" dirty="0" smtClean="0"/>
              <a:t>R510:  2U, 2 sockets, 8 DDR3, 10 drives with no RAID, 12 drives with RAID</a:t>
            </a:r>
          </a:p>
          <a:p>
            <a:pPr lvl="1"/>
            <a:r>
              <a:rPr lang="en-US" dirty="0" smtClean="0"/>
              <a:t>Ci1100 (coming):  1U, 2 sockets, 18 DDR3, 4 drives</a:t>
            </a:r>
            <a:endParaRPr lang="en-US" dirty="0" smtClean="0"/>
          </a:p>
          <a:p>
            <a:pPr lvl="1"/>
            <a:r>
              <a:rPr lang="en-US" dirty="0" smtClean="0"/>
              <a:t>Ci6100 (coming):  2U, 4 ‘servers’x2 sockets, 12 DDR3, 12 drives</a:t>
            </a:r>
          </a:p>
          <a:p>
            <a:r>
              <a:rPr lang="en-US" dirty="0" err="1" smtClean="0"/>
              <a:t>PowerVault</a:t>
            </a:r>
            <a:r>
              <a:rPr lang="en-US" dirty="0" smtClean="0"/>
              <a:t> (only rack chassis w/3.5” drives)</a:t>
            </a:r>
            <a:endParaRPr lang="en-US" dirty="0"/>
          </a:p>
          <a:p>
            <a:pPr lvl="1"/>
            <a:r>
              <a:rPr lang="en-US" dirty="0" smtClean="0"/>
              <a:t>MD1000:  3U, 15 drives, </a:t>
            </a:r>
            <a:r>
              <a:rPr lang="en-US" dirty="0" smtClean="0"/>
              <a:t>DAS, PERC6/E supports 6 vaults</a:t>
            </a:r>
          </a:p>
          <a:p>
            <a:pPr lvl="1"/>
            <a:r>
              <a:rPr lang="en-US" dirty="0" smtClean="0"/>
              <a:t>MD1200:  3U, 12 drives, DAS, PERC H800 supports 8 vaults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See recent talk by Walker </a:t>
            </a:r>
            <a:r>
              <a:rPr lang="en-US" dirty="0" err="1" smtClean="0">
                <a:hlinkClick r:id="rId2"/>
              </a:rPr>
              <a:t>Stemple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Dell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</dc:title>
  <dc:creator>Malina Kirn</dc:creator>
  <cp:lastModifiedBy>Malina Kirn</cp:lastModifiedBy>
  <cp:revision>6</cp:revision>
  <dcterms:created xsi:type="dcterms:W3CDTF">2010-03-08T22:23:39Z</dcterms:created>
  <dcterms:modified xsi:type="dcterms:W3CDTF">2010-03-08T23:11:14Z</dcterms:modified>
</cp:coreProperties>
</file>