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86" r:id="rId2"/>
    <p:sldId id="415" r:id="rId3"/>
    <p:sldId id="421" r:id="rId4"/>
    <p:sldId id="419" r:id="rId5"/>
    <p:sldId id="42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ESCC Meeting</a:t>
            </a:r>
            <a:br>
              <a:rPr lang="en-US" dirty="0" smtClean="0"/>
            </a:br>
            <a:r>
              <a:rPr lang="en-US" dirty="0" smtClean="0"/>
              <a:t>Opening Notes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2010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&amp;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718489"/>
          </a:xfrm>
        </p:spPr>
        <p:txBody>
          <a:bodyPr/>
          <a:lstStyle/>
          <a:p>
            <a:r>
              <a:rPr lang="en-US" dirty="0" smtClean="0"/>
              <a:t>Agenda:  </a:t>
            </a:r>
            <a:r>
              <a:rPr lang="en-US" sz="1800" dirty="0" smtClean="0"/>
              <a:t>http://indico.fnal.gov/conferenceOtherViews.py?view=standard&amp;confId=3428</a:t>
            </a: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59 </a:t>
            </a:r>
            <a:r>
              <a:rPr lang="en-US" dirty="0" smtClean="0"/>
              <a:t>Registrants </a:t>
            </a:r>
            <a:r>
              <a:rPr lang="en-US" sz="1800" dirty="0" smtClean="0"/>
              <a:t>(a record for summer ESCC meetings…) 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Meeting Today &amp; Tomorrow:    Here…  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One bus to/from OSU Union this evening ( 5:15pm), tomorrow morning (8:00am), and tomorrow afternoon (3:00pm)</a:t>
            </a:r>
          </a:p>
          <a:p>
            <a:pPr lvl="1"/>
            <a:r>
              <a:rPr lang="en-US" dirty="0" smtClean="0"/>
              <a:t>Breakfast at the University Plaza Hotel</a:t>
            </a:r>
          </a:p>
          <a:p>
            <a:pPr lvl="1"/>
            <a:r>
              <a:rPr lang="en-US" dirty="0" smtClean="0"/>
              <a:t>Lunch here; tickets at the registration desk</a:t>
            </a:r>
            <a:endParaRPr lang="en-US" sz="12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Focus session this evening - </a:t>
            </a:r>
            <a:r>
              <a:rPr lang="en-US" sz="2000" dirty="0" smtClean="0"/>
              <a:t>6:30pm-8:30pm:</a:t>
            </a:r>
            <a:endParaRPr lang="en-US" dirty="0" smtClean="0"/>
          </a:p>
          <a:p>
            <a:pPr lvl="1"/>
            <a:r>
              <a:rPr lang="en-US" dirty="0" smtClean="0"/>
              <a:t>Improving </a:t>
            </a:r>
            <a:r>
              <a:rPr lang="en-US" dirty="0" smtClean="0"/>
              <a:t>WAN performance</a:t>
            </a:r>
          </a:p>
          <a:p>
            <a:pPr lvl="1"/>
            <a:r>
              <a:rPr lang="en-US" dirty="0" smtClean="0"/>
              <a:t>Held in University Plaza Hotel; Plaza I/II</a:t>
            </a:r>
          </a:p>
          <a:p>
            <a:pPr lvl="1"/>
            <a:r>
              <a:rPr lang="en-US" dirty="0" smtClean="0"/>
              <a:t>Free food;  free food; free food…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toward the next meeting (I)…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36188"/>
          </a:xfrm>
        </p:spPr>
        <p:txBody>
          <a:bodyPr/>
          <a:lstStyle/>
          <a:p>
            <a:r>
              <a:rPr lang="en-US" dirty="0" smtClean="0"/>
              <a:t>Next ESCC meeting focus session topic?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NAC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Site aspects of circuit deployment &amp; support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Other?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None?</a:t>
            </a:r>
          </a:p>
          <a:p>
            <a:pPr lvl="1">
              <a:buNone/>
            </a:pPr>
            <a:endParaRPr lang="en-US" sz="1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toward the next meeting (II)…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3693319"/>
          </a:xfrm>
        </p:spPr>
        <p:txBody>
          <a:bodyPr/>
          <a:lstStyle/>
          <a:p>
            <a:r>
              <a:rPr lang="en-US" dirty="0" smtClean="0"/>
              <a:t>Upcoming </a:t>
            </a:r>
            <a:r>
              <a:rPr lang="en-US" dirty="0" err="1" smtClean="0"/>
              <a:t>JointTechs</a:t>
            </a:r>
            <a:r>
              <a:rPr lang="en-US" dirty="0" smtClean="0"/>
              <a:t> program support: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Historically, ESCC provides a co-chair for each topic area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Just Completed JT:  </a:t>
            </a:r>
          </a:p>
          <a:p>
            <a:pPr lvl="2"/>
            <a:r>
              <a:rPr lang="en-US" sz="2000" dirty="0" smtClean="0"/>
              <a:t>Gary </a:t>
            </a:r>
            <a:r>
              <a:rPr lang="en-US" sz="2000" dirty="0" err="1" smtClean="0"/>
              <a:t>Buhrmaster</a:t>
            </a:r>
            <a:r>
              <a:rPr lang="en-US" sz="2000" dirty="0" smtClean="0"/>
              <a:t>	Campus Networking</a:t>
            </a:r>
          </a:p>
          <a:p>
            <a:pPr lvl="2"/>
            <a:r>
              <a:rPr lang="en-US" sz="2000" dirty="0" smtClean="0"/>
              <a:t>Joe Metzger		Performance Monitoring &amp; Measurement</a:t>
            </a:r>
          </a:p>
          <a:p>
            <a:pPr lvl="2"/>
            <a:r>
              <a:rPr lang="en-US" sz="2000" dirty="0" err="1" smtClean="0"/>
              <a:t>Inder</a:t>
            </a:r>
            <a:r>
              <a:rPr lang="en-US" sz="2000" dirty="0" smtClean="0"/>
              <a:t>  </a:t>
            </a:r>
            <a:r>
              <a:rPr lang="en-US" sz="2000" dirty="0" err="1" smtClean="0"/>
              <a:t>Monga</a:t>
            </a:r>
            <a:r>
              <a:rPr lang="en-US" sz="2000" dirty="0" smtClean="0"/>
              <a:t>		Emerging Technologies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Winter 2011:  </a:t>
            </a:r>
          </a:p>
          <a:p>
            <a:pPr lvl="2"/>
            <a:r>
              <a:rPr lang="en-US" sz="2000" dirty="0" smtClean="0"/>
              <a:t>Will be looking for volunteers….</a:t>
            </a:r>
          </a:p>
          <a:p>
            <a:pPr lvl="2"/>
            <a:r>
              <a:rPr lang="en-US" sz="2000" dirty="0" smtClean="0"/>
              <a:t>Also looking for suggestions on topic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ESCC Meetings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3447098"/>
          </a:xfrm>
        </p:spPr>
        <p:txBody>
          <a:bodyPr/>
          <a:lstStyle/>
          <a:p>
            <a:r>
              <a:rPr lang="en-US" dirty="0" smtClean="0"/>
              <a:t>Pragmatically, ESCC agendas are getting tighter &amp; tighter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the current meeting model adequate?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Do we need more time?  If so, where does it come from?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Looking at the ESCC from a higher-level perspective: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Tactically, how should we self-assess ourselves?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Strategically, are we doing the right thing(s)?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9213</TotalTime>
  <Words>215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Edge</vt:lpstr>
      <vt:lpstr>ESCC Meeting Opening Notes</vt:lpstr>
      <vt:lpstr>Logistics &amp; Stuff</vt:lpstr>
      <vt:lpstr>Looking toward the next meeting (I)…</vt:lpstr>
      <vt:lpstr>Looking toward the next meeting (II)…</vt:lpstr>
      <vt:lpstr>ESCC Meetings Issues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326</cp:revision>
  <dcterms:created xsi:type="dcterms:W3CDTF">2005-02-25T03:28:32Z</dcterms:created>
  <dcterms:modified xsi:type="dcterms:W3CDTF">2010-07-14T15:43:04Z</dcterms:modified>
</cp:coreProperties>
</file>