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86" r:id="rId2"/>
    <p:sldId id="415" r:id="rId3"/>
    <p:sldId id="419" r:id="rId4"/>
    <p:sldId id="42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  <a:srgbClr val="003399"/>
    <a:srgbClr val="FF00FF"/>
    <a:srgbClr val="0066CC"/>
    <a:srgbClr val="FF0000"/>
    <a:srgbClr val="0000FF"/>
    <a:srgbClr val="CC99FF"/>
    <a:srgbClr val="00808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555" autoAdjust="0"/>
  </p:normalViewPr>
  <p:slideViewPr>
    <p:cSldViewPr>
      <p:cViewPr>
        <p:scale>
          <a:sx n="66" d="100"/>
          <a:sy n="66" d="100"/>
        </p:scale>
        <p:origin x="-188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D729B-0087-4C2E-82A7-1AC289709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248400"/>
            <a:ext cx="2286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E Office of Science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72200"/>
            <a:ext cx="1776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DOE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3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09B4-1AD8-495B-A794-83F5D8115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67A8-5215-417D-8A8D-9EA7F6882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313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313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9C50C-862D-460D-937F-FD12E40E3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82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581275"/>
            <a:ext cx="4038600" cy="83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A5EB8-DE1F-46EC-9652-7B2B817D5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EAC67-0B73-4D8F-8D6A-6CB8C28B4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3133F-4972-4D0C-85F7-7187464FE8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DB96A-4C4B-4B57-AFAF-8AB7E903E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8B62-4A8B-4259-A2CC-FEDD4706C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79FFD-C7F6-48A3-BB15-D01AC99384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E7597-A1C5-42FD-B269-F963CEA74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B8ADE-5DC0-413B-A63A-18026D39F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7913-8A8A-49F4-8917-F33F15127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16CB-6A22-4723-B844-81CA30E76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2857B35-6C64-4EAF-A4BC-412BF7D69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Fermi 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86600" y="6324600"/>
            <a:ext cx="17859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DOE Office of Science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295400" y="6248400"/>
            <a:ext cx="17002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DOE log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33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Char char="•"/>
        <a:defRPr sz="24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Site </a:t>
            </a:r>
            <a:r>
              <a:rPr lang="en-US" dirty="0" err="1" smtClean="0"/>
              <a:t>DNSsec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Deployment </a:t>
            </a:r>
            <a:r>
              <a:rPr lang="en-US" dirty="0" smtClean="0"/>
              <a:t>&amp; Status</a:t>
            </a:r>
            <a:endParaRPr lang="en-US" sz="18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257800" cy="1243013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Phil </a:t>
            </a:r>
            <a:r>
              <a:rPr lang="en-US" dirty="0" err="1" smtClean="0"/>
              <a:t>DeMar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Summer 2010 </a:t>
            </a:r>
            <a:r>
              <a:rPr lang="en-US" dirty="0" err="1" smtClean="0"/>
              <a:t>JointTechs</a:t>
            </a:r>
            <a:r>
              <a:rPr lang="en-US" dirty="0" smtClean="0"/>
              <a:t> meeting</a:t>
            </a:r>
          </a:p>
          <a:p>
            <a:pPr algn="ctr" eaLnBrk="1" hangingPunct="1"/>
            <a:r>
              <a:rPr lang="en-US" dirty="0" smtClean="0"/>
              <a:t>July 15,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dirty="0" err="1" smtClean="0"/>
              <a:t>DNSsec</a:t>
            </a:r>
            <a:r>
              <a:rPr lang="en-US" dirty="0" smtClean="0"/>
              <a:t> Survey results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6594"/>
          </a:xfrm>
        </p:spPr>
        <p:txBody>
          <a:bodyPr/>
          <a:lstStyle/>
          <a:p>
            <a:r>
              <a:rPr lang="en-US" dirty="0" smtClean="0"/>
              <a:t>Current status: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~50% w/ </a:t>
            </a:r>
            <a:r>
              <a:rPr lang="en-US" dirty="0" err="1" smtClean="0"/>
              <a:t>DNSsec</a:t>
            </a:r>
            <a:r>
              <a:rPr lang="en-US" dirty="0" smtClean="0"/>
              <a:t> deployed &amp; trust anchor registered with dotgov.gov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~20% w/ </a:t>
            </a:r>
            <a:r>
              <a:rPr lang="en-US" dirty="0" err="1" smtClean="0"/>
              <a:t>DNSsec</a:t>
            </a:r>
            <a:r>
              <a:rPr lang="en-US" dirty="0" smtClean="0"/>
              <a:t> deployed; but trust anchor registered (yet)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~20% in </a:t>
            </a:r>
            <a:r>
              <a:rPr lang="en-US" dirty="0" err="1" smtClean="0"/>
              <a:t>predeployment</a:t>
            </a:r>
            <a:r>
              <a:rPr lang="en-US" dirty="0" smtClean="0"/>
              <a:t> stage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Implementation:</a:t>
            </a:r>
            <a:endParaRPr lang="en-US" sz="1200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55% chose software solution (mostly open source)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27% chose hardware (appliance) solution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Remaining either still undecided or ‘other’</a:t>
            </a:r>
            <a:endParaRPr lang="en-US" dirty="0" smtClean="0"/>
          </a:p>
          <a:p>
            <a:pPr>
              <a:spcBef>
                <a:spcPts val="1200"/>
              </a:spcBef>
              <a:buNone/>
            </a:pPr>
            <a:endParaRPr lang="en-US" sz="2800" dirty="0" smtClean="0"/>
          </a:p>
        </p:txBody>
      </p:sp>
      <p:pic>
        <p:nvPicPr>
          <p:cNvPr id="6" name="Picture 5" descr="dawson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04800"/>
            <a:ext cx="6858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  </a:t>
            </a:r>
            <a:r>
              <a:rPr lang="en-US" dirty="0" err="1" smtClean="0"/>
              <a:t>DNSsec</a:t>
            </a:r>
            <a:r>
              <a:rPr lang="en-US" dirty="0" smtClean="0"/>
              <a:t> Survey results (</a:t>
            </a:r>
            <a:r>
              <a:rPr lang="en-US" dirty="0" smtClean="0"/>
              <a:t>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3547125"/>
          </a:xfrm>
        </p:spPr>
        <p:txBody>
          <a:bodyPr/>
          <a:lstStyle/>
          <a:p>
            <a:r>
              <a:rPr lang="en-US" dirty="0" smtClean="0"/>
              <a:t>45% have .</a:t>
            </a:r>
            <a:r>
              <a:rPr lang="en-US" dirty="0" err="1" smtClean="0"/>
              <a:t>gov</a:t>
            </a:r>
            <a:r>
              <a:rPr lang="en-US" dirty="0" smtClean="0"/>
              <a:t> </a:t>
            </a:r>
            <a:r>
              <a:rPr lang="en-US" dirty="0" err="1" smtClean="0"/>
              <a:t>tld</a:t>
            </a:r>
            <a:r>
              <a:rPr lang="en-US" dirty="0" smtClean="0"/>
              <a:t> zone transfers signed</a:t>
            </a:r>
            <a:endParaRPr lang="en-US" dirty="0" smtClean="0"/>
          </a:p>
          <a:p>
            <a:pPr lvl="1"/>
            <a:r>
              <a:rPr lang="en-US" dirty="0" smtClean="0"/>
              <a:t>36% said n/a?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Only a f</a:t>
            </a:r>
            <a:r>
              <a:rPr lang="en-US" dirty="0" smtClean="0"/>
              <a:t>ew sites signed sub-zone transfers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Only one site using hardware crypto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But a significant number thinking about it</a:t>
            </a:r>
          </a:p>
          <a:p>
            <a:pPr lvl="1">
              <a:spcBef>
                <a:spcPts val="0"/>
              </a:spcBef>
              <a:buNone/>
            </a:pPr>
            <a:endParaRPr lang="en-US" sz="105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Ongoing effort about what was expected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Maybe even a little below expectations/fears</a:t>
            </a:r>
          </a:p>
          <a:p>
            <a:pPr>
              <a:spcBef>
                <a:spcPts val="1200"/>
              </a:spcBef>
              <a:buNone/>
            </a:pPr>
            <a:endParaRPr lang="en-US" sz="2400" dirty="0" smtClean="0"/>
          </a:p>
        </p:txBody>
      </p:sp>
      <p:pic>
        <p:nvPicPr>
          <p:cNvPr id="5" name="Picture 4" descr="dawson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1104900" cy="828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 </a:t>
            </a:r>
            <a:r>
              <a:rPr lang="en-US" dirty="0" err="1" smtClean="0"/>
              <a:t>wrt</a:t>
            </a:r>
            <a:r>
              <a:rPr lang="en-US" dirty="0" smtClean="0"/>
              <a:t> ESCC &amp; </a:t>
            </a:r>
            <a:r>
              <a:rPr lang="en-US" dirty="0" err="1" smtClean="0"/>
              <a:t>DNSsec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07032"/>
          </a:xfrm>
        </p:spPr>
        <p:txBody>
          <a:bodyPr/>
          <a:lstStyle/>
          <a:p>
            <a:r>
              <a:rPr lang="en-US" dirty="0" smtClean="0"/>
              <a:t>Technical forum on operational issues/experiences?</a:t>
            </a:r>
          </a:p>
          <a:p>
            <a:pPr lvl="1"/>
            <a:r>
              <a:rPr lang="en-US" dirty="0" smtClean="0"/>
              <a:t>If so, what’s the venue?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Recommendations for ongoing support?</a:t>
            </a:r>
          </a:p>
          <a:p>
            <a:pPr lvl="1"/>
            <a:r>
              <a:rPr lang="en-US" dirty="0" smtClean="0"/>
              <a:t>Implementations too diverse to consider this?</a:t>
            </a:r>
          </a:p>
          <a:p>
            <a:pPr lvl="1"/>
            <a:r>
              <a:rPr lang="en-US" dirty="0" smtClean="0"/>
              <a:t>Is this a good/bad idea in any case?</a:t>
            </a:r>
          </a:p>
          <a:p>
            <a:pPr lvl="1">
              <a:buNone/>
            </a:pPr>
            <a:endParaRPr lang="en-US" sz="1200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Future </a:t>
            </a:r>
            <a:r>
              <a:rPr lang="en-US" dirty="0" err="1" smtClean="0"/>
              <a:t>DNSsec</a:t>
            </a:r>
            <a:r>
              <a:rPr lang="en-US" dirty="0" smtClean="0"/>
              <a:t> requirements?</a:t>
            </a:r>
          </a:p>
          <a:p>
            <a:pPr lvl="1"/>
            <a:r>
              <a:rPr lang="en-US" dirty="0" smtClean="0"/>
              <a:t>ESCC role?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9676</TotalTime>
  <Words>171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Edge</vt:lpstr>
      <vt:lpstr>Site DNSsec  Deployment &amp; Status</vt:lpstr>
      <vt:lpstr> DNSsec Survey results (I)</vt:lpstr>
      <vt:lpstr>    DNSsec Survey results (II)</vt:lpstr>
      <vt:lpstr>Now what wrt ESCC &amp; DNSsec?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two dimensional problem….</dc:title>
  <dc:creator>Phil DeMar</dc:creator>
  <cp:lastModifiedBy>demar</cp:lastModifiedBy>
  <cp:revision>379</cp:revision>
  <dcterms:created xsi:type="dcterms:W3CDTF">2005-02-25T03:28:32Z</dcterms:created>
  <dcterms:modified xsi:type="dcterms:W3CDTF">2010-07-15T05:30:45Z</dcterms:modified>
</cp:coreProperties>
</file>