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86" r:id="rId2"/>
    <p:sldId id="415" r:id="rId3"/>
    <p:sldId id="423" r:id="rId4"/>
    <p:sldId id="419" r:id="rId5"/>
    <p:sldId id="42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Network Service Performance Metrics Discussion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2010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measure 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0854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u="sng" dirty="0" smtClean="0"/>
              <a:t>service</a:t>
            </a:r>
            <a:r>
              <a:rPr lang="en-US" dirty="0" smtClean="0"/>
              <a:t> performance measurements: </a:t>
            </a:r>
          </a:p>
          <a:p>
            <a:pPr lvl="1"/>
            <a:r>
              <a:rPr lang="en-US" dirty="0" smtClean="0"/>
              <a:t>applies to your network service</a:t>
            </a:r>
          </a:p>
          <a:p>
            <a:pPr lvl="1"/>
            <a:r>
              <a:rPr lang="en-US" dirty="0" smtClean="0"/>
              <a:t>not to user’s network performance</a:t>
            </a:r>
          </a:p>
          <a:p>
            <a:pPr lvl="1">
              <a:buNone/>
            </a:pP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Used to assess the quality of your network service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Measure whether network service SLA’s/OLA’s are being met</a:t>
            </a:r>
          </a:p>
          <a:p>
            <a:pPr lvl="1"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examples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505200" cy="990600"/>
          </a:xfrm>
        </p:spPr>
        <p:txBody>
          <a:bodyPr/>
          <a:lstStyle/>
          <a:p>
            <a:r>
              <a:rPr lang="en-US" dirty="0" smtClean="0"/>
              <a:t>ESnet site availability</a:t>
            </a:r>
            <a:endParaRPr lang="en-US" dirty="0"/>
          </a:p>
        </p:txBody>
      </p:sp>
      <p:pic>
        <p:nvPicPr>
          <p:cNvPr id="6" name="Content Placeholder 5" descr="ESnetAvailJul09-Jun10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67200" y="1066800"/>
            <a:ext cx="4713514" cy="2577703"/>
          </a:xfrm>
          <a:prstGeom prst="rect">
            <a:avLst/>
          </a:prstGeom>
        </p:spPr>
      </p:pic>
      <p:pic>
        <p:nvPicPr>
          <p:cNvPr id="7" name="Content Placeholder 6" descr="2010 MAN channel uptime.png"/>
          <p:cNvPicPr>
            <a:picLocks noGrp="1" noChangeAspect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457200" y="3657600"/>
            <a:ext cx="4195573" cy="2447925"/>
          </a:xfrm>
        </p:spPr>
      </p:pic>
      <p:sp>
        <p:nvSpPr>
          <p:cNvPr id="9" name="Text Placeholder 7"/>
          <p:cNvSpPr txBox="1">
            <a:spLocks/>
          </p:cNvSpPr>
          <p:nvPr/>
        </p:nvSpPr>
        <p:spPr bwMode="auto">
          <a:xfrm>
            <a:off x="4876800" y="4495800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ChiMAN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channel availability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Survey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78149"/>
          </a:xfrm>
        </p:spPr>
        <p:txBody>
          <a:bodyPr/>
          <a:lstStyle/>
          <a:p>
            <a:r>
              <a:rPr lang="en-US" dirty="0" smtClean="0"/>
              <a:t>Most responding sites said that they were measuring their own network service performance</a:t>
            </a:r>
          </a:p>
          <a:p>
            <a:pPr lvl="1"/>
            <a:r>
              <a:rPr lang="en-US" dirty="0" smtClean="0"/>
              <a:t>But only ~50% of the sites responded to this survey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 few fairly common metrics measured: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Device uptime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B/W utilization (presumably versus b/w capacity)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Some of the more ‘exotic’ metrics: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# of connections; packet size characterization; top b/w users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Device CPU, memory, buffer utilization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Error counters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Measured off-site stream performance</a:t>
            </a:r>
          </a:p>
        </p:txBody>
      </p:sp>
      <p:pic>
        <p:nvPicPr>
          <p:cNvPr id="5" name="Picture 4" descr="dawson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85825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4184"/>
          </a:xfrm>
        </p:spPr>
        <p:txBody>
          <a:bodyPr/>
          <a:lstStyle/>
          <a:p>
            <a:r>
              <a:rPr lang="en-US" dirty="0" smtClean="0"/>
              <a:t>What’s useful in measuring quality of site WAN service?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ESnet’s</a:t>
            </a:r>
            <a:r>
              <a:rPr lang="en-US" dirty="0" smtClean="0"/>
              <a:t> measured site availability data sufficient?</a:t>
            </a:r>
          </a:p>
          <a:p>
            <a:pPr lvl="1"/>
            <a:r>
              <a:rPr lang="en-US" dirty="0" smtClean="0"/>
              <a:t>If not, what is?</a:t>
            </a:r>
          </a:p>
          <a:p>
            <a:pPr lvl="2"/>
            <a:r>
              <a:rPr lang="en-US" sz="1800" dirty="0" smtClean="0"/>
              <a:t>Something in terms of capacity versus utilization?</a:t>
            </a:r>
          </a:p>
          <a:p>
            <a:pPr lvl="2"/>
            <a:r>
              <a:rPr lang="en-US" sz="1800" dirty="0" smtClean="0"/>
              <a:t>Do PerfSONAR active measurements come into play here?</a:t>
            </a:r>
          </a:p>
          <a:p>
            <a:r>
              <a:rPr lang="en-US" dirty="0" smtClean="0"/>
              <a:t>What’s useful in measuring quality of site LAN service?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What are reasonable standards to measure against? 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Is there a </a:t>
            </a:r>
            <a:r>
              <a:rPr lang="en-US" dirty="0" smtClean="0"/>
              <a:t>recommendation role </a:t>
            </a:r>
            <a:r>
              <a:rPr lang="en-US" dirty="0" smtClean="0"/>
              <a:t>for ESCC to play here?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9411</TotalTime>
  <Words>212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Network Service Performance Metrics Discussion</vt:lpstr>
      <vt:lpstr>What are we trying to measure here? </vt:lpstr>
      <vt:lpstr>A couple of examples</vt:lpstr>
      <vt:lpstr>    Survey Says…</vt:lpstr>
      <vt:lpstr>Questions: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347</cp:revision>
  <dcterms:created xsi:type="dcterms:W3CDTF">2005-02-25T03:28:32Z</dcterms:created>
  <dcterms:modified xsi:type="dcterms:W3CDTF">2010-07-14T12:20:34Z</dcterms:modified>
</cp:coreProperties>
</file>