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71" r:id="rId13"/>
    <p:sldId id="267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2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png"/><Relationship Id="rId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FB5-6302-4FF4-A691-F7180E60CBEB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8C4-7D1F-42E2-B447-D20FA6EBA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FB5-6302-4FF4-A691-F7180E60CBEB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8C4-7D1F-42E2-B447-D20FA6EBA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FB5-6302-4FF4-A691-F7180E60CBEB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8C4-7D1F-42E2-B447-D20FA6EBA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FB5-6302-4FF4-A691-F7180E60CBEB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8C4-7D1F-42E2-B447-D20FA6EBA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FB5-6302-4FF4-A691-F7180E60CBEB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8C4-7D1F-42E2-B447-D20FA6EBA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FB5-6302-4FF4-A691-F7180E60CBEB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8C4-7D1F-42E2-B447-D20FA6EBA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FB5-6302-4FF4-A691-F7180E60CBEB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8C4-7D1F-42E2-B447-D20FA6EBA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FB5-6302-4FF4-A691-F7180E60CBEB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8C4-7D1F-42E2-B447-D20FA6EBA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FB5-6302-4FF4-A691-F7180E60CBEB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8C4-7D1F-42E2-B447-D20FA6EBA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FB5-6302-4FF4-A691-F7180E60CBEB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8C4-7D1F-42E2-B447-D20FA6EBA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FB5-6302-4FF4-A691-F7180E60CBEB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C8C4-7D1F-42E2-B447-D20FA6EBA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D7FB5-6302-4FF4-A691-F7180E60CBEB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FC8C4-7D1F-42E2-B447-D20FA6EBA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/>
          </a:bodyPr>
          <a:lstStyle/>
          <a:p>
            <a:r>
              <a:rPr lang="en-US" dirty="0" smtClean="0"/>
              <a:t>Needed Material Property Studies to enable optimization of hydroforming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228600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Thomas R. Bieler</a:t>
            </a:r>
          </a:p>
          <a:p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With Chris Compton,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</a:rPr>
              <a:t>Farhang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 Pourboghrat</a:t>
            </a:r>
          </a:p>
          <a:p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Michigan State University</a:t>
            </a:r>
          </a:p>
          <a:p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…secondary 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goal is to identify and verify cost-saving measures via R&amp;D in the areas of 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</a:rPr>
              <a:t>Nb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 tube fabrication and improvement of the forming </a:t>
            </a: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process </a:t>
            </a:r>
          </a:p>
          <a:p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Influence 2</a:t>
            </a:r>
            <a:r>
              <a:rPr lang="en-US" sz="3400" baseline="300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nd</a:t>
            </a: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(or is it 3</a:t>
            </a:r>
            <a:r>
              <a:rPr lang="en-US" sz="3400" baseline="300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rd</a:t>
            </a: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?) generation design of hydroforming process path</a:t>
            </a:r>
            <a:endParaRPr lang="en-US" sz="3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Different single crystal orientations deform differently, depending on single vs. multiple slip directions</a:t>
            </a:r>
            <a:endParaRPr lang="en-US" sz="3200" dirty="0"/>
          </a:p>
        </p:txBody>
      </p:sp>
      <p:pic>
        <p:nvPicPr>
          <p:cNvPr id="2050" name="Picture 2" descr="C:\Users\bieler\Documents\Niobium\Conference&amp;papers\SRF09-Berlin, PRST-AB\Figures for PRST-AB\Bieler F6 single crystal tensile te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3875"/>
            <a:ext cx="9144000" cy="4504125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1219201"/>
          </a:xfrm>
        </p:spPr>
        <p:txBody>
          <a:bodyPr>
            <a:noAutofit/>
          </a:bodyPr>
          <a:lstStyle/>
          <a:p>
            <a:r>
              <a:rPr lang="en-US" sz="2400" dirty="0" smtClean="0"/>
              <a:t>Diffraction patterns are typically streaked, indicating large deformation and orientation gradients that affect nucleation of recrystallization  </a:t>
            </a:r>
            <a:r>
              <a:rPr lang="en-US" sz="2400" dirty="0" smtClean="0">
                <a:sym typeface="Wingdings" pitchFamily="2" charset="2"/>
              </a:rPr>
              <a:t> need to change direction of working of ingot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5029200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Super soft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514600"/>
            <a:ext cx="1785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80"/>
                </a:solidFill>
              </a:rPr>
              <a:t>Worse than </a:t>
            </a:r>
            <a:r>
              <a:rPr lang="en-US" sz="2000" b="1" dirty="0" err="1" smtClean="0">
                <a:solidFill>
                  <a:srgbClr val="800080"/>
                </a:solidFill>
              </a:rPr>
              <a:t>pxl</a:t>
            </a:r>
            <a:endParaRPr lang="en-US" sz="20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Each single crystal orientation has an optimal deformation path, what about </a:t>
            </a:r>
            <a:r>
              <a:rPr lang="en-US" sz="3200" dirty="0" err="1" smtClean="0"/>
              <a:t>polycrystal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1676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Random textures develop into preferred textures with deformation…  Rx can alter that…</a:t>
            </a:r>
          </a:p>
          <a:p>
            <a:r>
              <a:rPr lang="en-US" dirty="0" smtClean="0"/>
              <a:t>With an initial texture, can differences in forming path cause better or worse formability?</a:t>
            </a:r>
          </a:p>
        </p:txBody>
      </p:sp>
      <p:sp>
        <p:nvSpPr>
          <p:cNvPr id="4" name="Freeform 3"/>
          <p:cNvSpPr/>
          <p:nvPr/>
        </p:nvSpPr>
        <p:spPr>
          <a:xfrm>
            <a:off x="6576686" y="4038600"/>
            <a:ext cx="2338714" cy="663757"/>
          </a:xfrm>
          <a:custGeom>
            <a:avLst/>
            <a:gdLst>
              <a:gd name="connsiteX0" fmla="*/ 0 w 2605414"/>
              <a:gd name="connsiteY0" fmla="*/ 720247 h 824630"/>
              <a:gd name="connsiteX1" fmla="*/ 613776 w 2605414"/>
              <a:gd name="connsiteY1" fmla="*/ 720247 h 824630"/>
              <a:gd name="connsiteX2" fmla="*/ 951978 w 2605414"/>
              <a:gd name="connsiteY2" fmla="*/ 457200 h 824630"/>
              <a:gd name="connsiteX3" fmla="*/ 1089765 w 2605414"/>
              <a:gd name="connsiteY3" fmla="*/ 106472 h 824630"/>
              <a:gd name="connsiteX4" fmla="*/ 1290181 w 2605414"/>
              <a:gd name="connsiteY4" fmla="*/ 43841 h 824630"/>
              <a:gd name="connsiteX5" fmla="*/ 1453019 w 2605414"/>
              <a:gd name="connsiteY5" fmla="*/ 369518 h 824630"/>
              <a:gd name="connsiteX6" fmla="*/ 1465545 w 2605414"/>
              <a:gd name="connsiteY6" fmla="*/ 519831 h 824630"/>
              <a:gd name="connsiteX7" fmla="*/ 1979113 w 2605414"/>
              <a:gd name="connsiteY7" fmla="*/ 782877 h 824630"/>
              <a:gd name="connsiteX8" fmla="*/ 2605414 w 2605414"/>
              <a:gd name="connsiteY8" fmla="*/ 770351 h 824630"/>
              <a:gd name="connsiteX0" fmla="*/ 0 w 2605414"/>
              <a:gd name="connsiteY0" fmla="*/ 718333 h 822716"/>
              <a:gd name="connsiteX1" fmla="*/ 613776 w 2605414"/>
              <a:gd name="connsiteY1" fmla="*/ 718333 h 822716"/>
              <a:gd name="connsiteX2" fmla="*/ 951978 w 2605414"/>
              <a:gd name="connsiteY2" fmla="*/ 455286 h 822716"/>
              <a:gd name="connsiteX3" fmla="*/ 1089765 w 2605414"/>
              <a:gd name="connsiteY3" fmla="*/ 104558 h 822716"/>
              <a:gd name="connsiteX4" fmla="*/ 1290181 w 2605414"/>
              <a:gd name="connsiteY4" fmla="*/ 41927 h 822716"/>
              <a:gd name="connsiteX5" fmla="*/ 1430055 w 2605414"/>
              <a:gd name="connsiteY5" fmla="*/ 356122 h 822716"/>
              <a:gd name="connsiteX6" fmla="*/ 1465545 w 2605414"/>
              <a:gd name="connsiteY6" fmla="*/ 517917 h 822716"/>
              <a:gd name="connsiteX7" fmla="*/ 1979113 w 2605414"/>
              <a:gd name="connsiteY7" fmla="*/ 780963 h 822716"/>
              <a:gd name="connsiteX8" fmla="*/ 2605414 w 2605414"/>
              <a:gd name="connsiteY8" fmla="*/ 768437 h 822716"/>
              <a:gd name="connsiteX0" fmla="*/ 0 w 2605414"/>
              <a:gd name="connsiteY0" fmla="*/ 718333 h 822716"/>
              <a:gd name="connsiteX1" fmla="*/ 613776 w 2605414"/>
              <a:gd name="connsiteY1" fmla="*/ 718333 h 822716"/>
              <a:gd name="connsiteX2" fmla="*/ 951978 w 2605414"/>
              <a:gd name="connsiteY2" fmla="*/ 455286 h 822716"/>
              <a:gd name="connsiteX3" fmla="*/ 1089765 w 2605414"/>
              <a:gd name="connsiteY3" fmla="*/ 104558 h 822716"/>
              <a:gd name="connsiteX4" fmla="*/ 1290181 w 2605414"/>
              <a:gd name="connsiteY4" fmla="*/ 41927 h 822716"/>
              <a:gd name="connsiteX5" fmla="*/ 1430055 w 2605414"/>
              <a:gd name="connsiteY5" fmla="*/ 356122 h 822716"/>
              <a:gd name="connsiteX6" fmla="*/ 1465545 w 2605414"/>
              <a:gd name="connsiteY6" fmla="*/ 517917 h 822716"/>
              <a:gd name="connsiteX7" fmla="*/ 1979113 w 2605414"/>
              <a:gd name="connsiteY7" fmla="*/ 780963 h 822716"/>
              <a:gd name="connsiteX8" fmla="*/ 2605414 w 2605414"/>
              <a:gd name="connsiteY8" fmla="*/ 768437 h 822716"/>
              <a:gd name="connsiteX0" fmla="*/ 0 w 2605414"/>
              <a:gd name="connsiteY0" fmla="*/ 718333 h 811582"/>
              <a:gd name="connsiteX1" fmla="*/ 613776 w 2605414"/>
              <a:gd name="connsiteY1" fmla="*/ 718333 h 811582"/>
              <a:gd name="connsiteX2" fmla="*/ 951978 w 2605414"/>
              <a:gd name="connsiteY2" fmla="*/ 455286 h 811582"/>
              <a:gd name="connsiteX3" fmla="*/ 1089765 w 2605414"/>
              <a:gd name="connsiteY3" fmla="*/ 104558 h 811582"/>
              <a:gd name="connsiteX4" fmla="*/ 1290181 w 2605414"/>
              <a:gd name="connsiteY4" fmla="*/ 41927 h 811582"/>
              <a:gd name="connsiteX5" fmla="*/ 1430055 w 2605414"/>
              <a:gd name="connsiteY5" fmla="*/ 356122 h 811582"/>
              <a:gd name="connsiteX6" fmla="*/ 1506255 w 2605414"/>
              <a:gd name="connsiteY6" fmla="*/ 584722 h 811582"/>
              <a:gd name="connsiteX7" fmla="*/ 1979113 w 2605414"/>
              <a:gd name="connsiteY7" fmla="*/ 780963 h 811582"/>
              <a:gd name="connsiteX8" fmla="*/ 2605414 w 2605414"/>
              <a:gd name="connsiteY8" fmla="*/ 768437 h 811582"/>
              <a:gd name="connsiteX0" fmla="*/ 0 w 2605414"/>
              <a:gd name="connsiteY0" fmla="*/ 718333 h 811582"/>
              <a:gd name="connsiteX1" fmla="*/ 613776 w 2605414"/>
              <a:gd name="connsiteY1" fmla="*/ 718333 h 811582"/>
              <a:gd name="connsiteX2" fmla="*/ 951978 w 2605414"/>
              <a:gd name="connsiteY2" fmla="*/ 455286 h 811582"/>
              <a:gd name="connsiteX3" fmla="*/ 1089765 w 2605414"/>
              <a:gd name="connsiteY3" fmla="*/ 104558 h 811582"/>
              <a:gd name="connsiteX4" fmla="*/ 1290181 w 2605414"/>
              <a:gd name="connsiteY4" fmla="*/ 41927 h 811582"/>
              <a:gd name="connsiteX5" fmla="*/ 1430055 w 2605414"/>
              <a:gd name="connsiteY5" fmla="*/ 356122 h 811582"/>
              <a:gd name="connsiteX6" fmla="*/ 1506255 w 2605414"/>
              <a:gd name="connsiteY6" fmla="*/ 584722 h 811582"/>
              <a:gd name="connsiteX7" fmla="*/ 1979113 w 2605414"/>
              <a:gd name="connsiteY7" fmla="*/ 780963 h 811582"/>
              <a:gd name="connsiteX8" fmla="*/ 2605414 w 2605414"/>
              <a:gd name="connsiteY8" fmla="*/ 768437 h 811582"/>
              <a:gd name="connsiteX0" fmla="*/ 0 w 2605414"/>
              <a:gd name="connsiteY0" fmla="*/ 708938 h 802187"/>
              <a:gd name="connsiteX1" fmla="*/ 613776 w 2605414"/>
              <a:gd name="connsiteY1" fmla="*/ 708938 h 802187"/>
              <a:gd name="connsiteX2" fmla="*/ 951978 w 2605414"/>
              <a:gd name="connsiteY2" fmla="*/ 445891 h 802187"/>
              <a:gd name="connsiteX3" fmla="*/ 1089765 w 2605414"/>
              <a:gd name="connsiteY3" fmla="*/ 95163 h 802187"/>
              <a:gd name="connsiteX4" fmla="*/ 1353855 w 2605414"/>
              <a:gd name="connsiteY4" fmla="*/ 41927 h 802187"/>
              <a:gd name="connsiteX5" fmla="*/ 1430055 w 2605414"/>
              <a:gd name="connsiteY5" fmla="*/ 346727 h 802187"/>
              <a:gd name="connsiteX6" fmla="*/ 1506255 w 2605414"/>
              <a:gd name="connsiteY6" fmla="*/ 575327 h 802187"/>
              <a:gd name="connsiteX7" fmla="*/ 1979113 w 2605414"/>
              <a:gd name="connsiteY7" fmla="*/ 771568 h 802187"/>
              <a:gd name="connsiteX8" fmla="*/ 2605414 w 2605414"/>
              <a:gd name="connsiteY8" fmla="*/ 759042 h 802187"/>
              <a:gd name="connsiteX0" fmla="*/ 0 w 2605414"/>
              <a:gd name="connsiteY0" fmla="*/ 708938 h 802187"/>
              <a:gd name="connsiteX1" fmla="*/ 378495 w 2605414"/>
              <a:gd name="connsiteY1" fmla="*/ 72772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363255 w 2605414"/>
              <a:gd name="connsiteY1" fmla="*/ 72772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613776 w 2605414"/>
              <a:gd name="connsiteY1" fmla="*/ 708938 h 802187"/>
              <a:gd name="connsiteX2" fmla="*/ 951978 w 2605414"/>
              <a:gd name="connsiteY2" fmla="*/ 445891 h 802187"/>
              <a:gd name="connsiteX3" fmla="*/ 1089765 w 2605414"/>
              <a:gd name="connsiteY3" fmla="*/ 95163 h 802187"/>
              <a:gd name="connsiteX4" fmla="*/ 1353855 w 2605414"/>
              <a:gd name="connsiteY4" fmla="*/ 41927 h 802187"/>
              <a:gd name="connsiteX5" fmla="*/ 1430055 w 2605414"/>
              <a:gd name="connsiteY5" fmla="*/ 346727 h 802187"/>
              <a:gd name="connsiteX6" fmla="*/ 1506255 w 2605414"/>
              <a:gd name="connsiteY6" fmla="*/ 575327 h 802187"/>
              <a:gd name="connsiteX7" fmla="*/ 1979113 w 2605414"/>
              <a:gd name="connsiteY7" fmla="*/ 771568 h 802187"/>
              <a:gd name="connsiteX8" fmla="*/ 2605414 w 2605414"/>
              <a:gd name="connsiteY8" fmla="*/ 759042 h 802187"/>
              <a:gd name="connsiteX0" fmla="*/ 0 w 2605414"/>
              <a:gd name="connsiteY0" fmla="*/ 708938 h 802187"/>
              <a:gd name="connsiteX1" fmla="*/ 370875 w 2605414"/>
              <a:gd name="connsiteY1" fmla="*/ 71248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370875 w 2605414"/>
              <a:gd name="connsiteY1" fmla="*/ 712487 h 802187"/>
              <a:gd name="connsiteX2" fmla="*/ 728076 w 2605414"/>
              <a:gd name="connsiteY2" fmla="*/ 66321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6398 h 799647"/>
              <a:gd name="connsiteX1" fmla="*/ 370875 w 2605414"/>
              <a:gd name="connsiteY1" fmla="*/ 709947 h 799647"/>
              <a:gd name="connsiteX2" fmla="*/ 728076 w 2605414"/>
              <a:gd name="connsiteY2" fmla="*/ 660678 h 799647"/>
              <a:gd name="connsiteX3" fmla="*/ 951978 w 2605414"/>
              <a:gd name="connsiteY3" fmla="*/ 443351 h 799647"/>
              <a:gd name="connsiteX4" fmla="*/ 1112625 w 2605414"/>
              <a:gd name="connsiteY4" fmla="*/ 107863 h 799647"/>
              <a:gd name="connsiteX5" fmla="*/ 1353855 w 2605414"/>
              <a:gd name="connsiteY5" fmla="*/ 39387 h 799647"/>
              <a:gd name="connsiteX6" fmla="*/ 1430055 w 2605414"/>
              <a:gd name="connsiteY6" fmla="*/ 344187 h 799647"/>
              <a:gd name="connsiteX7" fmla="*/ 1506255 w 2605414"/>
              <a:gd name="connsiteY7" fmla="*/ 572787 h 799647"/>
              <a:gd name="connsiteX8" fmla="*/ 1979113 w 2605414"/>
              <a:gd name="connsiteY8" fmla="*/ 769028 h 799647"/>
              <a:gd name="connsiteX9" fmla="*/ 2605414 w 2605414"/>
              <a:gd name="connsiteY9" fmla="*/ 756502 h 799647"/>
              <a:gd name="connsiteX0" fmla="*/ 0 w 2605414"/>
              <a:gd name="connsiteY0" fmla="*/ 655702 h 748951"/>
              <a:gd name="connsiteX1" fmla="*/ 370875 w 2605414"/>
              <a:gd name="connsiteY1" fmla="*/ 659251 h 748951"/>
              <a:gd name="connsiteX2" fmla="*/ 728076 w 2605414"/>
              <a:gd name="connsiteY2" fmla="*/ 609982 h 748951"/>
              <a:gd name="connsiteX3" fmla="*/ 951978 w 2605414"/>
              <a:gd name="connsiteY3" fmla="*/ 392655 h 748951"/>
              <a:gd name="connsiteX4" fmla="*/ 1112625 w 2605414"/>
              <a:gd name="connsiteY4" fmla="*/ 57167 h 748951"/>
              <a:gd name="connsiteX5" fmla="*/ 1346235 w 2605414"/>
              <a:gd name="connsiteY5" fmla="*/ 49651 h 748951"/>
              <a:gd name="connsiteX6" fmla="*/ 1430055 w 2605414"/>
              <a:gd name="connsiteY6" fmla="*/ 293491 h 748951"/>
              <a:gd name="connsiteX7" fmla="*/ 1506255 w 2605414"/>
              <a:gd name="connsiteY7" fmla="*/ 522091 h 748951"/>
              <a:gd name="connsiteX8" fmla="*/ 1979113 w 2605414"/>
              <a:gd name="connsiteY8" fmla="*/ 718332 h 748951"/>
              <a:gd name="connsiteX9" fmla="*/ 2605414 w 2605414"/>
              <a:gd name="connsiteY9" fmla="*/ 705806 h 748951"/>
              <a:gd name="connsiteX0" fmla="*/ 0 w 2605414"/>
              <a:gd name="connsiteY0" fmla="*/ 677188 h 770437"/>
              <a:gd name="connsiteX1" fmla="*/ 370875 w 2605414"/>
              <a:gd name="connsiteY1" fmla="*/ 680737 h 770437"/>
              <a:gd name="connsiteX2" fmla="*/ 728076 w 2605414"/>
              <a:gd name="connsiteY2" fmla="*/ 631468 h 770437"/>
              <a:gd name="connsiteX3" fmla="*/ 951978 w 2605414"/>
              <a:gd name="connsiteY3" fmla="*/ 414141 h 770437"/>
              <a:gd name="connsiteX4" fmla="*/ 1112625 w 2605414"/>
              <a:gd name="connsiteY4" fmla="*/ 78653 h 770437"/>
              <a:gd name="connsiteX5" fmla="*/ 1346235 w 2605414"/>
              <a:gd name="connsiteY5" fmla="*/ 71137 h 770437"/>
              <a:gd name="connsiteX6" fmla="*/ 1483395 w 2605414"/>
              <a:gd name="connsiteY6" fmla="*/ 505477 h 770437"/>
              <a:gd name="connsiteX7" fmla="*/ 1506255 w 2605414"/>
              <a:gd name="connsiteY7" fmla="*/ 543577 h 770437"/>
              <a:gd name="connsiteX8" fmla="*/ 1979113 w 2605414"/>
              <a:gd name="connsiteY8" fmla="*/ 739818 h 770437"/>
              <a:gd name="connsiteX9" fmla="*/ 2605414 w 2605414"/>
              <a:gd name="connsiteY9" fmla="*/ 727292 h 77043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979113 w 2605414"/>
              <a:gd name="connsiteY7" fmla="*/ 739818 h 756467"/>
              <a:gd name="connsiteX8" fmla="*/ 2605414 w 2605414"/>
              <a:gd name="connsiteY8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73895 w 2605414"/>
              <a:gd name="connsiteY7" fmla="*/ 63501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73895 w 2605414"/>
              <a:gd name="connsiteY7" fmla="*/ 65787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50622 h 729901"/>
              <a:gd name="connsiteX1" fmla="*/ 370875 w 2605414"/>
              <a:gd name="connsiteY1" fmla="*/ 654171 h 729901"/>
              <a:gd name="connsiteX2" fmla="*/ 728076 w 2605414"/>
              <a:gd name="connsiteY2" fmla="*/ 604902 h 729901"/>
              <a:gd name="connsiteX3" fmla="*/ 951978 w 2605414"/>
              <a:gd name="connsiteY3" fmla="*/ 387575 h 729901"/>
              <a:gd name="connsiteX4" fmla="*/ 1112625 w 2605414"/>
              <a:gd name="connsiteY4" fmla="*/ 52087 h 729901"/>
              <a:gd name="connsiteX5" fmla="*/ 1376715 w 2605414"/>
              <a:gd name="connsiteY5" fmla="*/ 75051 h 729901"/>
              <a:gd name="connsiteX6" fmla="*/ 1483395 w 2605414"/>
              <a:gd name="connsiteY6" fmla="*/ 478911 h 729901"/>
              <a:gd name="connsiteX7" fmla="*/ 1673895 w 2605414"/>
              <a:gd name="connsiteY7" fmla="*/ 631311 h 729901"/>
              <a:gd name="connsiteX8" fmla="*/ 1979113 w 2605414"/>
              <a:gd name="connsiteY8" fmla="*/ 713252 h 729901"/>
              <a:gd name="connsiteX9" fmla="*/ 2605414 w 2605414"/>
              <a:gd name="connsiteY9" fmla="*/ 700726 h 729901"/>
              <a:gd name="connsiteX0" fmla="*/ 0 w 2605414"/>
              <a:gd name="connsiteY0" fmla="*/ 654328 h 733607"/>
              <a:gd name="connsiteX1" fmla="*/ 370875 w 2605414"/>
              <a:gd name="connsiteY1" fmla="*/ 657877 h 733607"/>
              <a:gd name="connsiteX2" fmla="*/ 728076 w 2605414"/>
              <a:gd name="connsiteY2" fmla="*/ 608608 h 733607"/>
              <a:gd name="connsiteX3" fmla="*/ 951978 w 2605414"/>
              <a:gd name="connsiteY3" fmla="*/ 391281 h 733607"/>
              <a:gd name="connsiteX4" fmla="*/ 1112625 w 2605414"/>
              <a:gd name="connsiteY4" fmla="*/ 55793 h 733607"/>
              <a:gd name="connsiteX5" fmla="*/ 1323375 w 2605414"/>
              <a:gd name="connsiteY5" fmla="*/ 71137 h 733607"/>
              <a:gd name="connsiteX6" fmla="*/ 1483395 w 2605414"/>
              <a:gd name="connsiteY6" fmla="*/ 482617 h 733607"/>
              <a:gd name="connsiteX7" fmla="*/ 1673895 w 2605414"/>
              <a:gd name="connsiteY7" fmla="*/ 635017 h 733607"/>
              <a:gd name="connsiteX8" fmla="*/ 1979113 w 2605414"/>
              <a:gd name="connsiteY8" fmla="*/ 716958 h 733607"/>
              <a:gd name="connsiteX9" fmla="*/ 2605414 w 2605414"/>
              <a:gd name="connsiteY9" fmla="*/ 704432 h 733607"/>
              <a:gd name="connsiteX0" fmla="*/ 0 w 2605414"/>
              <a:gd name="connsiteY0" fmla="*/ 651892 h 731171"/>
              <a:gd name="connsiteX1" fmla="*/ 370875 w 2605414"/>
              <a:gd name="connsiteY1" fmla="*/ 655441 h 731171"/>
              <a:gd name="connsiteX2" fmla="*/ 728076 w 2605414"/>
              <a:gd name="connsiteY2" fmla="*/ 606172 h 731171"/>
              <a:gd name="connsiteX3" fmla="*/ 951978 w 2605414"/>
              <a:gd name="connsiteY3" fmla="*/ 388845 h 731171"/>
              <a:gd name="connsiteX4" fmla="*/ 1112625 w 2605414"/>
              <a:gd name="connsiteY4" fmla="*/ 53357 h 731171"/>
              <a:gd name="connsiteX5" fmla="*/ 1323375 w 2605414"/>
              <a:gd name="connsiteY5" fmla="*/ 68701 h 731171"/>
              <a:gd name="connsiteX6" fmla="*/ 1445295 w 2605414"/>
              <a:gd name="connsiteY6" fmla="*/ 419221 h 731171"/>
              <a:gd name="connsiteX7" fmla="*/ 1673895 w 2605414"/>
              <a:gd name="connsiteY7" fmla="*/ 632581 h 731171"/>
              <a:gd name="connsiteX8" fmla="*/ 1979113 w 2605414"/>
              <a:gd name="connsiteY8" fmla="*/ 714522 h 731171"/>
              <a:gd name="connsiteX9" fmla="*/ 2605414 w 2605414"/>
              <a:gd name="connsiteY9" fmla="*/ 701996 h 731171"/>
              <a:gd name="connsiteX0" fmla="*/ 0 w 2605414"/>
              <a:gd name="connsiteY0" fmla="*/ 651892 h 729135"/>
              <a:gd name="connsiteX1" fmla="*/ 370875 w 2605414"/>
              <a:gd name="connsiteY1" fmla="*/ 655441 h 729135"/>
              <a:gd name="connsiteX2" fmla="*/ 728076 w 2605414"/>
              <a:gd name="connsiteY2" fmla="*/ 606172 h 729135"/>
              <a:gd name="connsiteX3" fmla="*/ 951978 w 2605414"/>
              <a:gd name="connsiteY3" fmla="*/ 388845 h 729135"/>
              <a:gd name="connsiteX4" fmla="*/ 1112625 w 2605414"/>
              <a:gd name="connsiteY4" fmla="*/ 53357 h 729135"/>
              <a:gd name="connsiteX5" fmla="*/ 1323375 w 2605414"/>
              <a:gd name="connsiteY5" fmla="*/ 68701 h 729135"/>
              <a:gd name="connsiteX6" fmla="*/ 1445295 w 2605414"/>
              <a:gd name="connsiteY6" fmla="*/ 419221 h 729135"/>
              <a:gd name="connsiteX7" fmla="*/ 1673895 w 2605414"/>
              <a:gd name="connsiteY7" fmla="*/ 632581 h 729135"/>
              <a:gd name="connsiteX8" fmla="*/ 1986733 w 2605414"/>
              <a:gd name="connsiteY8" fmla="*/ 684042 h 729135"/>
              <a:gd name="connsiteX9" fmla="*/ 2605414 w 2605414"/>
              <a:gd name="connsiteY9" fmla="*/ 701996 h 72913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728076 w 2605414"/>
              <a:gd name="connsiteY2" fmla="*/ 606172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673895 w 2605414"/>
              <a:gd name="connsiteY7" fmla="*/ 63258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673895 w 2605414"/>
              <a:gd name="connsiteY7" fmla="*/ 63258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590075 w 2605414"/>
              <a:gd name="connsiteY7" fmla="*/ 62496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90075 w 2605414"/>
              <a:gd name="connsiteY7" fmla="*/ 62496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59595 w 2605414"/>
              <a:gd name="connsiteY7" fmla="*/ 60210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59595 w 2605414"/>
              <a:gd name="connsiteY7" fmla="*/ 602101 h 706275"/>
              <a:gd name="connsiteX8" fmla="*/ 1948633 w 2605414"/>
              <a:gd name="connsiteY8" fmla="*/ 661182 h 706275"/>
              <a:gd name="connsiteX9" fmla="*/ 2605414 w 2605414"/>
              <a:gd name="connsiteY9" fmla="*/ 701996 h 706275"/>
              <a:gd name="connsiteX0" fmla="*/ 0 w 2475874"/>
              <a:gd name="connsiteY0" fmla="*/ 651892 h 677831"/>
              <a:gd name="connsiteX1" fmla="*/ 370875 w 2475874"/>
              <a:gd name="connsiteY1" fmla="*/ 655441 h 677831"/>
              <a:gd name="connsiteX2" fmla="*/ 820455 w 2475874"/>
              <a:gd name="connsiteY2" fmla="*/ 602101 h 677831"/>
              <a:gd name="connsiteX3" fmla="*/ 951978 w 2475874"/>
              <a:gd name="connsiteY3" fmla="*/ 388845 h 677831"/>
              <a:gd name="connsiteX4" fmla="*/ 1112625 w 2475874"/>
              <a:gd name="connsiteY4" fmla="*/ 53357 h 677831"/>
              <a:gd name="connsiteX5" fmla="*/ 1323375 w 2475874"/>
              <a:gd name="connsiteY5" fmla="*/ 68701 h 677831"/>
              <a:gd name="connsiteX6" fmla="*/ 1445295 w 2475874"/>
              <a:gd name="connsiteY6" fmla="*/ 396361 h 677831"/>
              <a:gd name="connsiteX7" fmla="*/ 1559595 w 2475874"/>
              <a:gd name="connsiteY7" fmla="*/ 602101 h 677831"/>
              <a:gd name="connsiteX8" fmla="*/ 1948633 w 2475874"/>
              <a:gd name="connsiteY8" fmla="*/ 661182 h 677831"/>
              <a:gd name="connsiteX9" fmla="*/ 2475874 w 2475874"/>
              <a:gd name="connsiteY9" fmla="*/ 663896 h 677831"/>
              <a:gd name="connsiteX0" fmla="*/ 0 w 2437774"/>
              <a:gd name="connsiteY0" fmla="*/ 651892 h 677831"/>
              <a:gd name="connsiteX1" fmla="*/ 370875 w 2437774"/>
              <a:gd name="connsiteY1" fmla="*/ 655441 h 677831"/>
              <a:gd name="connsiteX2" fmla="*/ 820455 w 2437774"/>
              <a:gd name="connsiteY2" fmla="*/ 602101 h 677831"/>
              <a:gd name="connsiteX3" fmla="*/ 951978 w 2437774"/>
              <a:gd name="connsiteY3" fmla="*/ 388845 h 677831"/>
              <a:gd name="connsiteX4" fmla="*/ 1112625 w 2437774"/>
              <a:gd name="connsiteY4" fmla="*/ 53357 h 677831"/>
              <a:gd name="connsiteX5" fmla="*/ 1323375 w 2437774"/>
              <a:gd name="connsiteY5" fmla="*/ 68701 h 677831"/>
              <a:gd name="connsiteX6" fmla="*/ 1445295 w 2437774"/>
              <a:gd name="connsiteY6" fmla="*/ 396361 h 677831"/>
              <a:gd name="connsiteX7" fmla="*/ 1559595 w 2437774"/>
              <a:gd name="connsiteY7" fmla="*/ 602101 h 677831"/>
              <a:gd name="connsiteX8" fmla="*/ 1948633 w 2437774"/>
              <a:gd name="connsiteY8" fmla="*/ 661182 h 677831"/>
              <a:gd name="connsiteX9" fmla="*/ 2437774 w 2437774"/>
              <a:gd name="connsiteY9" fmla="*/ 663896 h 677831"/>
              <a:gd name="connsiteX0" fmla="*/ 0 w 2338714"/>
              <a:gd name="connsiteY0" fmla="*/ 651892 h 677831"/>
              <a:gd name="connsiteX1" fmla="*/ 370875 w 2338714"/>
              <a:gd name="connsiteY1" fmla="*/ 655441 h 677831"/>
              <a:gd name="connsiteX2" fmla="*/ 820455 w 2338714"/>
              <a:gd name="connsiteY2" fmla="*/ 602101 h 677831"/>
              <a:gd name="connsiteX3" fmla="*/ 951978 w 2338714"/>
              <a:gd name="connsiteY3" fmla="*/ 388845 h 677831"/>
              <a:gd name="connsiteX4" fmla="*/ 1112625 w 2338714"/>
              <a:gd name="connsiteY4" fmla="*/ 53357 h 677831"/>
              <a:gd name="connsiteX5" fmla="*/ 1323375 w 2338714"/>
              <a:gd name="connsiteY5" fmla="*/ 68701 h 677831"/>
              <a:gd name="connsiteX6" fmla="*/ 1445295 w 2338714"/>
              <a:gd name="connsiteY6" fmla="*/ 396361 h 677831"/>
              <a:gd name="connsiteX7" fmla="*/ 1559595 w 2338714"/>
              <a:gd name="connsiteY7" fmla="*/ 602101 h 677831"/>
              <a:gd name="connsiteX8" fmla="*/ 1948633 w 2338714"/>
              <a:gd name="connsiteY8" fmla="*/ 661182 h 677831"/>
              <a:gd name="connsiteX9" fmla="*/ 2338714 w 2338714"/>
              <a:gd name="connsiteY9" fmla="*/ 663896 h 677831"/>
              <a:gd name="connsiteX0" fmla="*/ 0 w 2338714"/>
              <a:gd name="connsiteY0" fmla="*/ 651892 h 677831"/>
              <a:gd name="connsiteX1" fmla="*/ 370875 w 2338714"/>
              <a:gd name="connsiteY1" fmla="*/ 655441 h 677831"/>
              <a:gd name="connsiteX2" fmla="*/ 820455 w 2338714"/>
              <a:gd name="connsiteY2" fmla="*/ 602101 h 677831"/>
              <a:gd name="connsiteX3" fmla="*/ 951978 w 2338714"/>
              <a:gd name="connsiteY3" fmla="*/ 388845 h 677831"/>
              <a:gd name="connsiteX4" fmla="*/ 1112625 w 2338714"/>
              <a:gd name="connsiteY4" fmla="*/ 53357 h 677831"/>
              <a:gd name="connsiteX5" fmla="*/ 1323375 w 2338714"/>
              <a:gd name="connsiteY5" fmla="*/ 68701 h 677831"/>
              <a:gd name="connsiteX6" fmla="*/ 1445295 w 2338714"/>
              <a:gd name="connsiteY6" fmla="*/ 396361 h 677831"/>
              <a:gd name="connsiteX7" fmla="*/ 1559595 w 2338714"/>
              <a:gd name="connsiteY7" fmla="*/ 602101 h 677831"/>
              <a:gd name="connsiteX8" fmla="*/ 1948633 w 2338714"/>
              <a:gd name="connsiteY8" fmla="*/ 661182 h 677831"/>
              <a:gd name="connsiteX9" fmla="*/ 2338714 w 2338714"/>
              <a:gd name="connsiteY9" fmla="*/ 663896 h 677831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820455 w 2338714"/>
              <a:gd name="connsiteY2" fmla="*/ 5880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5595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8714" h="663757">
                <a:moveTo>
                  <a:pt x="0" y="637818"/>
                </a:moveTo>
                <a:cubicBezTo>
                  <a:pt x="61813" y="640950"/>
                  <a:pt x="234133" y="649666"/>
                  <a:pt x="370875" y="641367"/>
                </a:cubicBezTo>
                <a:cubicBezTo>
                  <a:pt x="507618" y="633069"/>
                  <a:pt x="723605" y="632460"/>
                  <a:pt x="820455" y="588027"/>
                </a:cubicBezTo>
                <a:cubicBezTo>
                  <a:pt x="917305" y="543594"/>
                  <a:pt x="907093" y="463688"/>
                  <a:pt x="951978" y="374771"/>
                </a:cubicBezTo>
                <a:cubicBezTo>
                  <a:pt x="996863" y="285854"/>
                  <a:pt x="1027866" y="107880"/>
                  <a:pt x="1089765" y="54523"/>
                </a:cubicBezTo>
                <a:cubicBezTo>
                  <a:pt x="1151664" y="1166"/>
                  <a:pt x="1264120" y="0"/>
                  <a:pt x="1323375" y="54627"/>
                </a:cubicBezTo>
                <a:cubicBezTo>
                  <a:pt x="1382630" y="109254"/>
                  <a:pt x="1405925" y="293387"/>
                  <a:pt x="1445295" y="382287"/>
                </a:cubicBezTo>
                <a:cubicBezTo>
                  <a:pt x="1484665" y="471187"/>
                  <a:pt x="1475705" y="543890"/>
                  <a:pt x="1559595" y="588027"/>
                </a:cubicBezTo>
                <a:cubicBezTo>
                  <a:pt x="1643485" y="632164"/>
                  <a:pt x="1793380" y="631729"/>
                  <a:pt x="1948633" y="647108"/>
                </a:cubicBezTo>
                <a:cubicBezTo>
                  <a:pt x="2106426" y="663757"/>
                  <a:pt x="2128172" y="638861"/>
                  <a:pt x="2338714" y="649822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V="1">
            <a:off x="6558941" y="5105870"/>
            <a:ext cx="2338714" cy="663757"/>
          </a:xfrm>
          <a:custGeom>
            <a:avLst/>
            <a:gdLst>
              <a:gd name="connsiteX0" fmla="*/ 0 w 2605414"/>
              <a:gd name="connsiteY0" fmla="*/ 720247 h 824630"/>
              <a:gd name="connsiteX1" fmla="*/ 613776 w 2605414"/>
              <a:gd name="connsiteY1" fmla="*/ 720247 h 824630"/>
              <a:gd name="connsiteX2" fmla="*/ 951978 w 2605414"/>
              <a:gd name="connsiteY2" fmla="*/ 457200 h 824630"/>
              <a:gd name="connsiteX3" fmla="*/ 1089765 w 2605414"/>
              <a:gd name="connsiteY3" fmla="*/ 106472 h 824630"/>
              <a:gd name="connsiteX4" fmla="*/ 1290181 w 2605414"/>
              <a:gd name="connsiteY4" fmla="*/ 43841 h 824630"/>
              <a:gd name="connsiteX5" fmla="*/ 1453019 w 2605414"/>
              <a:gd name="connsiteY5" fmla="*/ 369518 h 824630"/>
              <a:gd name="connsiteX6" fmla="*/ 1465545 w 2605414"/>
              <a:gd name="connsiteY6" fmla="*/ 519831 h 824630"/>
              <a:gd name="connsiteX7" fmla="*/ 1979113 w 2605414"/>
              <a:gd name="connsiteY7" fmla="*/ 782877 h 824630"/>
              <a:gd name="connsiteX8" fmla="*/ 2605414 w 2605414"/>
              <a:gd name="connsiteY8" fmla="*/ 770351 h 824630"/>
              <a:gd name="connsiteX0" fmla="*/ 0 w 2605414"/>
              <a:gd name="connsiteY0" fmla="*/ 718333 h 822716"/>
              <a:gd name="connsiteX1" fmla="*/ 613776 w 2605414"/>
              <a:gd name="connsiteY1" fmla="*/ 718333 h 822716"/>
              <a:gd name="connsiteX2" fmla="*/ 951978 w 2605414"/>
              <a:gd name="connsiteY2" fmla="*/ 455286 h 822716"/>
              <a:gd name="connsiteX3" fmla="*/ 1089765 w 2605414"/>
              <a:gd name="connsiteY3" fmla="*/ 104558 h 822716"/>
              <a:gd name="connsiteX4" fmla="*/ 1290181 w 2605414"/>
              <a:gd name="connsiteY4" fmla="*/ 41927 h 822716"/>
              <a:gd name="connsiteX5" fmla="*/ 1430055 w 2605414"/>
              <a:gd name="connsiteY5" fmla="*/ 356122 h 822716"/>
              <a:gd name="connsiteX6" fmla="*/ 1465545 w 2605414"/>
              <a:gd name="connsiteY6" fmla="*/ 517917 h 822716"/>
              <a:gd name="connsiteX7" fmla="*/ 1979113 w 2605414"/>
              <a:gd name="connsiteY7" fmla="*/ 780963 h 822716"/>
              <a:gd name="connsiteX8" fmla="*/ 2605414 w 2605414"/>
              <a:gd name="connsiteY8" fmla="*/ 768437 h 822716"/>
              <a:gd name="connsiteX0" fmla="*/ 0 w 2605414"/>
              <a:gd name="connsiteY0" fmla="*/ 718333 h 822716"/>
              <a:gd name="connsiteX1" fmla="*/ 613776 w 2605414"/>
              <a:gd name="connsiteY1" fmla="*/ 718333 h 822716"/>
              <a:gd name="connsiteX2" fmla="*/ 951978 w 2605414"/>
              <a:gd name="connsiteY2" fmla="*/ 455286 h 822716"/>
              <a:gd name="connsiteX3" fmla="*/ 1089765 w 2605414"/>
              <a:gd name="connsiteY3" fmla="*/ 104558 h 822716"/>
              <a:gd name="connsiteX4" fmla="*/ 1290181 w 2605414"/>
              <a:gd name="connsiteY4" fmla="*/ 41927 h 822716"/>
              <a:gd name="connsiteX5" fmla="*/ 1430055 w 2605414"/>
              <a:gd name="connsiteY5" fmla="*/ 356122 h 822716"/>
              <a:gd name="connsiteX6" fmla="*/ 1465545 w 2605414"/>
              <a:gd name="connsiteY6" fmla="*/ 517917 h 822716"/>
              <a:gd name="connsiteX7" fmla="*/ 1979113 w 2605414"/>
              <a:gd name="connsiteY7" fmla="*/ 780963 h 822716"/>
              <a:gd name="connsiteX8" fmla="*/ 2605414 w 2605414"/>
              <a:gd name="connsiteY8" fmla="*/ 768437 h 822716"/>
              <a:gd name="connsiteX0" fmla="*/ 0 w 2605414"/>
              <a:gd name="connsiteY0" fmla="*/ 718333 h 811582"/>
              <a:gd name="connsiteX1" fmla="*/ 613776 w 2605414"/>
              <a:gd name="connsiteY1" fmla="*/ 718333 h 811582"/>
              <a:gd name="connsiteX2" fmla="*/ 951978 w 2605414"/>
              <a:gd name="connsiteY2" fmla="*/ 455286 h 811582"/>
              <a:gd name="connsiteX3" fmla="*/ 1089765 w 2605414"/>
              <a:gd name="connsiteY3" fmla="*/ 104558 h 811582"/>
              <a:gd name="connsiteX4" fmla="*/ 1290181 w 2605414"/>
              <a:gd name="connsiteY4" fmla="*/ 41927 h 811582"/>
              <a:gd name="connsiteX5" fmla="*/ 1430055 w 2605414"/>
              <a:gd name="connsiteY5" fmla="*/ 356122 h 811582"/>
              <a:gd name="connsiteX6" fmla="*/ 1506255 w 2605414"/>
              <a:gd name="connsiteY6" fmla="*/ 584722 h 811582"/>
              <a:gd name="connsiteX7" fmla="*/ 1979113 w 2605414"/>
              <a:gd name="connsiteY7" fmla="*/ 780963 h 811582"/>
              <a:gd name="connsiteX8" fmla="*/ 2605414 w 2605414"/>
              <a:gd name="connsiteY8" fmla="*/ 768437 h 811582"/>
              <a:gd name="connsiteX0" fmla="*/ 0 w 2605414"/>
              <a:gd name="connsiteY0" fmla="*/ 718333 h 811582"/>
              <a:gd name="connsiteX1" fmla="*/ 613776 w 2605414"/>
              <a:gd name="connsiteY1" fmla="*/ 718333 h 811582"/>
              <a:gd name="connsiteX2" fmla="*/ 951978 w 2605414"/>
              <a:gd name="connsiteY2" fmla="*/ 455286 h 811582"/>
              <a:gd name="connsiteX3" fmla="*/ 1089765 w 2605414"/>
              <a:gd name="connsiteY3" fmla="*/ 104558 h 811582"/>
              <a:gd name="connsiteX4" fmla="*/ 1290181 w 2605414"/>
              <a:gd name="connsiteY4" fmla="*/ 41927 h 811582"/>
              <a:gd name="connsiteX5" fmla="*/ 1430055 w 2605414"/>
              <a:gd name="connsiteY5" fmla="*/ 356122 h 811582"/>
              <a:gd name="connsiteX6" fmla="*/ 1506255 w 2605414"/>
              <a:gd name="connsiteY6" fmla="*/ 584722 h 811582"/>
              <a:gd name="connsiteX7" fmla="*/ 1979113 w 2605414"/>
              <a:gd name="connsiteY7" fmla="*/ 780963 h 811582"/>
              <a:gd name="connsiteX8" fmla="*/ 2605414 w 2605414"/>
              <a:gd name="connsiteY8" fmla="*/ 768437 h 811582"/>
              <a:gd name="connsiteX0" fmla="*/ 0 w 2605414"/>
              <a:gd name="connsiteY0" fmla="*/ 708938 h 802187"/>
              <a:gd name="connsiteX1" fmla="*/ 613776 w 2605414"/>
              <a:gd name="connsiteY1" fmla="*/ 708938 h 802187"/>
              <a:gd name="connsiteX2" fmla="*/ 951978 w 2605414"/>
              <a:gd name="connsiteY2" fmla="*/ 445891 h 802187"/>
              <a:gd name="connsiteX3" fmla="*/ 1089765 w 2605414"/>
              <a:gd name="connsiteY3" fmla="*/ 95163 h 802187"/>
              <a:gd name="connsiteX4" fmla="*/ 1353855 w 2605414"/>
              <a:gd name="connsiteY4" fmla="*/ 41927 h 802187"/>
              <a:gd name="connsiteX5" fmla="*/ 1430055 w 2605414"/>
              <a:gd name="connsiteY5" fmla="*/ 346727 h 802187"/>
              <a:gd name="connsiteX6" fmla="*/ 1506255 w 2605414"/>
              <a:gd name="connsiteY6" fmla="*/ 575327 h 802187"/>
              <a:gd name="connsiteX7" fmla="*/ 1979113 w 2605414"/>
              <a:gd name="connsiteY7" fmla="*/ 771568 h 802187"/>
              <a:gd name="connsiteX8" fmla="*/ 2605414 w 2605414"/>
              <a:gd name="connsiteY8" fmla="*/ 759042 h 802187"/>
              <a:gd name="connsiteX0" fmla="*/ 0 w 2605414"/>
              <a:gd name="connsiteY0" fmla="*/ 708938 h 802187"/>
              <a:gd name="connsiteX1" fmla="*/ 378495 w 2605414"/>
              <a:gd name="connsiteY1" fmla="*/ 72772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363255 w 2605414"/>
              <a:gd name="connsiteY1" fmla="*/ 72772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613776 w 2605414"/>
              <a:gd name="connsiteY1" fmla="*/ 708938 h 802187"/>
              <a:gd name="connsiteX2" fmla="*/ 951978 w 2605414"/>
              <a:gd name="connsiteY2" fmla="*/ 445891 h 802187"/>
              <a:gd name="connsiteX3" fmla="*/ 1089765 w 2605414"/>
              <a:gd name="connsiteY3" fmla="*/ 95163 h 802187"/>
              <a:gd name="connsiteX4" fmla="*/ 1353855 w 2605414"/>
              <a:gd name="connsiteY4" fmla="*/ 41927 h 802187"/>
              <a:gd name="connsiteX5" fmla="*/ 1430055 w 2605414"/>
              <a:gd name="connsiteY5" fmla="*/ 346727 h 802187"/>
              <a:gd name="connsiteX6" fmla="*/ 1506255 w 2605414"/>
              <a:gd name="connsiteY6" fmla="*/ 575327 h 802187"/>
              <a:gd name="connsiteX7" fmla="*/ 1979113 w 2605414"/>
              <a:gd name="connsiteY7" fmla="*/ 771568 h 802187"/>
              <a:gd name="connsiteX8" fmla="*/ 2605414 w 2605414"/>
              <a:gd name="connsiteY8" fmla="*/ 759042 h 802187"/>
              <a:gd name="connsiteX0" fmla="*/ 0 w 2605414"/>
              <a:gd name="connsiteY0" fmla="*/ 708938 h 802187"/>
              <a:gd name="connsiteX1" fmla="*/ 370875 w 2605414"/>
              <a:gd name="connsiteY1" fmla="*/ 71248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370875 w 2605414"/>
              <a:gd name="connsiteY1" fmla="*/ 712487 h 802187"/>
              <a:gd name="connsiteX2" fmla="*/ 728076 w 2605414"/>
              <a:gd name="connsiteY2" fmla="*/ 66321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6398 h 799647"/>
              <a:gd name="connsiteX1" fmla="*/ 370875 w 2605414"/>
              <a:gd name="connsiteY1" fmla="*/ 709947 h 799647"/>
              <a:gd name="connsiteX2" fmla="*/ 728076 w 2605414"/>
              <a:gd name="connsiteY2" fmla="*/ 660678 h 799647"/>
              <a:gd name="connsiteX3" fmla="*/ 951978 w 2605414"/>
              <a:gd name="connsiteY3" fmla="*/ 443351 h 799647"/>
              <a:gd name="connsiteX4" fmla="*/ 1112625 w 2605414"/>
              <a:gd name="connsiteY4" fmla="*/ 107863 h 799647"/>
              <a:gd name="connsiteX5" fmla="*/ 1353855 w 2605414"/>
              <a:gd name="connsiteY5" fmla="*/ 39387 h 799647"/>
              <a:gd name="connsiteX6" fmla="*/ 1430055 w 2605414"/>
              <a:gd name="connsiteY6" fmla="*/ 344187 h 799647"/>
              <a:gd name="connsiteX7" fmla="*/ 1506255 w 2605414"/>
              <a:gd name="connsiteY7" fmla="*/ 572787 h 799647"/>
              <a:gd name="connsiteX8" fmla="*/ 1979113 w 2605414"/>
              <a:gd name="connsiteY8" fmla="*/ 769028 h 799647"/>
              <a:gd name="connsiteX9" fmla="*/ 2605414 w 2605414"/>
              <a:gd name="connsiteY9" fmla="*/ 756502 h 799647"/>
              <a:gd name="connsiteX0" fmla="*/ 0 w 2605414"/>
              <a:gd name="connsiteY0" fmla="*/ 655702 h 748951"/>
              <a:gd name="connsiteX1" fmla="*/ 370875 w 2605414"/>
              <a:gd name="connsiteY1" fmla="*/ 659251 h 748951"/>
              <a:gd name="connsiteX2" fmla="*/ 728076 w 2605414"/>
              <a:gd name="connsiteY2" fmla="*/ 609982 h 748951"/>
              <a:gd name="connsiteX3" fmla="*/ 951978 w 2605414"/>
              <a:gd name="connsiteY3" fmla="*/ 392655 h 748951"/>
              <a:gd name="connsiteX4" fmla="*/ 1112625 w 2605414"/>
              <a:gd name="connsiteY4" fmla="*/ 57167 h 748951"/>
              <a:gd name="connsiteX5" fmla="*/ 1346235 w 2605414"/>
              <a:gd name="connsiteY5" fmla="*/ 49651 h 748951"/>
              <a:gd name="connsiteX6" fmla="*/ 1430055 w 2605414"/>
              <a:gd name="connsiteY6" fmla="*/ 293491 h 748951"/>
              <a:gd name="connsiteX7" fmla="*/ 1506255 w 2605414"/>
              <a:gd name="connsiteY7" fmla="*/ 522091 h 748951"/>
              <a:gd name="connsiteX8" fmla="*/ 1979113 w 2605414"/>
              <a:gd name="connsiteY8" fmla="*/ 718332 h 748951"/>
              <a:gd name="connsiteX9" fmla="*/ 2605414 w 2605414"/>
              <a:gd name="connsiteY9" fmla="*/ 705806 h 748951"/>
              <a:gd name="connsiteX0" fmla="*/ 0 w 2605414"/>
              <a:gd name="connsiteY0" fmla="*/ 677188 h 770437"/>
              <a:gd name="connsiteX1" fmla="*/ 370875 w 2605414"/>
              <a:gd name="connsiteY1" fmla="*/ 680737 h 770437"/>
              <a:gd name="connsiteX2" fmla="*/ 728076 w 2605414"/>
              <a:gd name="connsiteY2" fmla="*/ 631468 h 770437"/>
              <a:gd name="connsiteX3" fmla="*/ 951978 w 2605414"/>
              <a:gd name="connsiteY3" fmla="*/ 414141 h 770437"/>
              <a:gd name="connsiteX4" fmla="*/ 1112625 w 2605414"/>
              <a:gd name="connsiteY4" fmla="*/ 78653 h 770437"/>
              <a:gd name="connsiteX5" fmla="*/ 1346235 w 2605414"/>
              <a:gd name="connsiteY5" fmla="*/ 71137 h 770437"/>
              <a:gd name="connsiteX6" fmla="*/ 1483395 w 2605414"/>
              <a:gd name="connsiteY6" fmla="*/ 505477 h 770437"/>
              <a:gd name="connsiteX7" fmla="*/ 1506255 w 2605414"/>
              <a:gd name="connsiteY7" fmla="*/ 543577 h 770437"/>
              <a:gd name="connsiteX8" fmla="*/ 1979113 w 2605414"/>
              <a:gd name="connsiteY8" fmla="*/ 739818 h 770437"/>
              <a:gd name="connsiteX9" fmla="*/ 2605414 w 2605414"/>
              <a:gd name="connsiteY9" fmla="*/ 727292 h 77043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979113 w 2605414"/>
              <a:gd name="connsiteY7" fmla="*/ 739818 h 756467"/>
              <a:gd name="connsiteX8" fmla="*/ 2605414 w 2605414"/>
              <a:gd name="connsiteY8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73895 w 2605414"/>
              <a:gd name="connsiteY7" fmla="*/ 63501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73895 w 2605414"/>
              <a:gd name="connsiteY7" fmla="*/ 65787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50622 h 729901"/>
              <a:gd name="connsiteX1" fmla="*/ 370875 w 2605414"/>
              <a:gd name="connsiteY1" fmla="*/ 654171 h 729901"/>
              <a:gd name="connsiteX2" fmla="*/ 728076 w 2605414"/>
              <a:gd name="connsiteY2" fmla="*/ 604902 h 729901"/>
              <a:gd name="connsiteX3" fmla="*/ 951978 w 2605414"/>
              <a:gd name="connsiteY3" fmla="*/ 387575 h 729901"/>
              <a:gd name="connsiteX4" fmla="*/ 1112625 w 2605414"/>
              <a:gd name="connsiteY4" fmla="*/ 52087 h 729901"/>
              <a:gd name="connsiteX5" fmla="*/ 1376715 w 2605414"/>
              <a:gd name="connsiteY5" fmla="*/ 75051 h 729901"/>
              <a:gd name="connsiteX6" fmla="*/ 1483395 w 2605414"/>
              <a:gd name="connsiteY6" fmla="*/ 478911 h 729901"/>
              <a:gd name="connsiteX7" fmla="*/ 1673895 w 2605414"/>
              <a:gd name="connsiteY7" fmla="*/ 631311 h 729901"/>
              <a:gd name="connsiteX8" fmla="*/ 1979113 w 2605414"/>
              <a:gd name="connsiteY8" fmla="*/ 713252 h 729901"/>
              <a:gd name="connsiteX9" fmla="*/ 2605414 w 2605414"/>
              <a:gd name="connsiteY9" fmla="*/ 700726 h 729901"/>
              <a:gd name="connsiteX0" fmla="*/ 0 w 2605414"/>
              <a:gd name="connsiteY0" fmla="*/ 654328 h 733607"/>
              <a:gd name="connsiteX1" fmla="*/ 370875 w 2605414"/>
              <a:gd name="connsiteY1" fmla="*/ 657877 h 733607"/>
              <a:gd name="connsiteX2" fmla="*/ 728076 w 2605414"/>
              <a:gd name="connsiteY2" fmla="*/ 608608 h 733607"/>
              <a:gd name="connsiteX3" fmla="*/ 951978 w 2605414"/>
              <a:gd name="connsiteY3" fmla="*/ 391281 h 733607"/>
              <a:gd name="connsiteX4" fmla="*/ 1112625 w 2605414"/>
              <a:gd name="connsiteY4" fmla="*/ 55793 h 733607"/>
              <a:gd name="connsiteX5" fmla="*/ 1323375 w 2605414"/>
              <a:gd name="connsiteY5" fmla="*/ 71137 h 733607"/>
              <a:gd name="connsiteX6" fmla="*/ 1483395 w 2605414"/>
              <a:gd name="connsiteY6" fmla="*/ 482617 h 733607"/>
              <a:gd name="connsiteX7" fmla="*/ 1673895 w 2605414"/>
              <a:gd name="connsiteY7" fmla="*/ 635017 h 733607"/>
              <a:gd name="connsiteX8" fmla="*/ 1979113 w 2605414"/>
              <a:gd name="connsiteY8" fmla="*/ 716958 h 733607"/>
              <a:gd name="connsiteX9" fmla="*/ 2605414 w 2605414"/>
              <a:gd name="connsiteY9" fmla="*/ 704432 h 733607"/>
              <a:gd name="connsiteX0" fmla="*/ 0 w 2605414"/>
              <a:gd name="connsiteY0" fmla="*/ 651892 h 731171"/>
              <a:gd name="connsiteX1" fmla="*/ 370875 w 2605414"/>
              <a:gd name="connsiteY1" fmla="*/ 655441 h 731171"/>
              <a:gd name="connsiteX2" fmla="*/ 728076 w 2605414"/>
              <a:gd name="connsiteY2" fmla="*/ 606172 h 731171"/>
              <a:gd name="connsiteX3" fmla="*/ 951978 w 2605414"/>
              <a:gd name="connsiteY3" fmla="*/ 388845 h 731171"/>
              <a:gd name="connsiteX4" fmla="*/ 1112625 w 2605414"/>
              <a:gd name="connsiteY4" fmla="*/ 53357 h 731171"/>
              <a:gd name="connsiteX5" fmla="*/ 1323375 w 2605414"/>
              <a:gd name="connsiteY5" fmla="*/ 68701 h 731171"/>
              <a:gd name="connsiteX6" fmla="*/ 1445295 w 2605414"/>
              <a:gd name="connsiteY6" fmla="*/ 419221 h 731171"/>
              <a:gd name="connsiteX7" fmla="*/ 1673895 w 2605414"/>
              <a:gd name="connsiteY7" fmla="*/ 632581 h 731171"/>
              <a:gd name="connsiteX8" fmla="*/ 1979113 w 2605414"/>
              <a:gd name="connsiteY8" fmla="*/ 714522 h 731171"/>
              <a:gd name="connsiteX9" fmla="*/ 2605414 w 2605414"/>
              <a:gd name="connsiteY9" fmla="*/ 701996 h 731171"/>
              <a:gd name="connsiteX0" fmla="*/ 0 w 2605414"/>
              <a:gd name="connsiteY0" fmla="*/ 651892 h 729135"/>
              <a:gd name="connsiteX1" fmla="*/ 370875 w 2605414"/>
              <a:gd name="connsiteY1" fmla="*/ 655441 h 729135"/>
              <a:gd name="connsiteX2" fmla="*/ 728076 w 2605414"/>
              <a:gd name="connsiteY2" fmla="*/ 606172 h 729135"/>
              <a:gd name="connsiteX3" fmla="*/ 951978 w 2605414"/>
              <a:gd name="connsiteY3" fmla="*/ 388845 h 729135"/>
              <a:gd name="connsiteX4" fmla="*/ 1112625 w 2605414"/>
              <a:gd name="connsiteY4" fmla="*/ 53357 h 729135"/>
              <a:gd name="connsiteX5" fmla="*/ 1323375 w 2605414"/>
              <a:gd name="connsiteY5" fmla="*/ 68701 h 729135"/>
              <a:gd name="connsiteX6" fmla="*/ 1445295 w 2605414"/>
              <a:gd name="connsiteY6" fmla="*/ 419221 h 729135"/>
              <a:gd name="connsiteX7" fmla="*/ 1673895 w 2605414"/>
              <a:gd name="connsiteY7" fmla="*/ 632581 h 729135"/>
              <a:gd name="connsiteX8" fmla="*/ 1986733 w 2605414"/>
              <a:gd name="connsiteY8" fmla="*/ 684042 h 729135"/>
              <a:gd name="connsiteX9" fmla="*/ 2605414 w 2605414"/>
              <a:gd name="connsiteY9" fmla="*/ 701996 h 72913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728076 w 2605414"/>
              <a:gd name="connsiteY2" fmla="*/ 606172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673895 w 2605414"/>
              <a:gd name="connsiteY7" fmla="*/ 63258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673895 w 2605414"/>
              <a:gd name="connsiteY7" fmla="*/ 63258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590075 w 2605414"/>
              <a:gd name="connsiteY7" fmla="*/ 62496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90075 w 2605414"/>
              <a:gd name="connsiteY7" fmla="*/ 62496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59595 w 2605414"/>
              <a:gd name="connsiteY7" fmla="*/ 60210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59595 w 2605414"/>
              <a:gd name="connsiteY7" fmla="*/ 602101 h 706275"/>
              <a:gd name="connsiteX8" fmla="*/ 1948633 w 2605414"/>
              <a:gd name="connsiteY8" fmla="*/ 661182 h 706275"/>
              <a:gd name="connsiteX9" fmla="*/ 2605414 w 2605414"/>
              <a:gd name="connsiteY9" fmla="*/ 701996 h 706275"/>
              <a:gd name="connsiteX0" fmla="*/ 0 w 2475874"/>
              <a:gd name="connsiteY0" fmla="*/ 651892 h 677831"/>
              <a:gd name="connsiteX1" fmla="*/ 370875 w 2475874"/>
              <a:gd name="connsiteY1" fmla="*/ 655441 h 677831"/>
              <a:gd name="connsiteX2" fmla="*/ 820455 w 2475874"/>
              <a:gd name="connsiteY2" fmla="*/ 602101 h 677831"/>
              <a:gd name="connsiteX3" fmla="*/ 951978 w 2475874"/>
              <a:gd name="connsiteY3" fmla="*/ 388845 h 677831"/>
              <a:gd name="connsiteX4" fmla="*/ 1112625 w 2475874"/>
              <a:gd name="connsiteY4" fmla="*/ 53357 h 677831"/>
              <a:gd name="connsiteX5" fmla="*/ 1323375 w 2475874"/>
              <a:gd name="connsiteY5" fmla="*/ 68701 h 677831"/>
              <a:gd name="connsiteX6" fmla="*/ 1445295 w 2475874"/>
              <a:gd name="connsiteY6" fmla="*/ 396361 h 677831"/>
              <a:gd name="connsiteX7" fmla="*/ 1559595 w 2475874"/>
              <a:gd name="connsiteY7" fmla="*/ 602101 h 677831"/>
              <a:gd name="connsiteX8" fmla="*/ 1948633 w 2475874"/>
              <a:gd name="connsiteY8" fmla="*/ 661182 h 677831"/>
              <a:gd name="connsiteX9" fmla="*/ 2475874 w 2475874"/>
              <a:gd name="connsiteY9" fmla="*/ 663896 h 677831"/>
              <a:gd name="connsiteX0" fmla="*/ 0 w 2437774"/>
              <a:gd name="connsiteY0" fmla="*/ 651892 h 677831"/>
              <a:gd name="connsiteX1" fmla="*/ 370875 w 2437774"/>
              <a:gd name="connsiteY1" fmla="*/ 655441 h 677831"/>
              <a:gd name="connsiteX2" fmla="*/ 820455 w 2437774"/>
              <a:gd name="connsiteY2" fmla="*/ 602101 h 677831"/>
              <a:gd name="connsiteX3" fmla="*/ 951978 w 2437774"/>
              <a:gd name="connsiteY3" fmla="*/ 388845 h 677831"/>
              <a:gd name="connsiteX4" fmla="*/ 1112625 w 2437774"/>
              <a:gd name="connsiteY4" fmla="*/ 53357 h 677831"/>
              <a:gd name="connsiteX5" fmla="*/ 1323375 w 2437774"/>
              <a:gd name="connsiteY5" fmla="*/ 68701 h 677831"/>
              <a:gd name="connsiteX6" fmla="*/ 1445295 w 2437774"/>
              <a:gd name="connsiteY6" fmla="*/ 396361 h 677831"/>
              <a:gd name="connsiteX7" fmla="*/ 1559595 w 2437774"/>
              <a:gd name="connsiteY7" fmla="*/ 602101 h 677831"/>
              <a:gd name="connsiteX8" fmla="*/ 1948633 w 2437774"/>
              <a:gd name="connsiteY8" fmla="*/ 661182 h 677831"/>
              <a:gd name="connsiteX9" fmla="*/ 2437774 w 2437774"/>
              <a:gd name="connsiteY9" fmla="*/ 663896 h 677831"/>
              <a:gd name="connsiteX0" fmla="*/ 0 w 2338714"/>
              <a:gd name="connsiteY0" fmla="*/ 651892 h 677831"/>
              <a:gd name="connsiteX1" fmla="*/ 370875 w 2338714"/>
              <a:gd name="connsiteY1" fmla="*/ 655441 h 677831"/>
              <a:gd name="connsiteX2" fmla="*/ 820455 w 2338714"/>
              <a:gd name="connsiteY2" fmla="*/ 602101 h 677831"/>
              <a:gd name="connsiteX3" fmla="*/ 951978 w 2338714"/>
              <a:gd name="connsiteY3" fmla="*/ 388845 h 677831"/>
              <a:gd name="connsiteX4" fmla="*/ 1112625 w 2338714"/>
              <a:gd name="connsiteY4" fmla="*/ 53357 h 677831"/>
              <a:gd name="connsiteX5" fmla="*/ 1323375 w 2338714"/>
              <a:gd name="connsiteY5" fmla="*/ 68701 h 677831"/>
              <a:gd name="connsiteX6" fmla="*/ 1445295 w 2338714"/>
              <a:gd name="connsiteY6" fmla="*/ 396361 h 677831"/>
              <a:gd name="connsiteX7" fmla="*/ 1559595 w 2338714"/>
              <a:gd name="connsiteY7" fmla="*/ 602101 h 677831"/>
              <a:gd name="connsiteX8" fmla="*/ 1948633 w 2338714"/>
              <a:gd name="connsiteY8" fmla="*/ 661182 h 677831"/>
              <a:gd name="connsiteX9" fmla="*/ 2338714 w 2338714"/>
              <a:gd name="connsiteY9" fmla="*/ 663896 h 677831"/>
              <a:gd name="connsiteX0" fmla="*/ 0 w 2338714"/>
              <a:gd name="connsiteY0" fmla="*/ 651892 h 677831"/>
              <a:gd name="connsiteX1" fmla="*/ 370875 w 2338714"/>
              <a:gd name="connsiteY1" fmla="*/ 655441 h 677831"/>
              <a:gd name="connsiteX2" fmla="*/ 820455 w 2338714"/>
              <a:gd name="connsiteY2" fmla="*/ 602101 h 677831"/>
              <a:gd name="connsiteX3" fmla="*/ 951978 w 2338714"/>
              <a:gd name="connsiteY3" fmla="*/ 388845 h 677831"/>
              <a:gd name="connsiteX4" fmla="*/ 1112625 w 2338714"/>
              <a:gd name="connsiteY4" fmla="*/ 53357 h 677831"/>
              <a:gd name="connsiteX5" fmla="*/ 1323375 w 2338714"/>
              <a:gd name="connsiteY5" fmla="*/ 68701 h 677831"/>
              <a:gd name="connsiteX6" fmla="*/ 1445295 w 2338714"/>
              <a:gd name="connsiteY6" fmla="*/ 396361 h 677831"/>
              <a:gd name="connsiteX7" fmla="*/ 1559595 w 2338714"/>
              <a:gd name="connsiteY7" fmla="*/ 602101 h 677831"/>
              <a:gd name="connsiteX8" fmla="*/ 1948633 w 2338714"/>
              <a:gd name="connsiteY8" fmla="*/ 661182 h 677831"/>
              <a:gd name="connsiteX9" fmla="*/ 2338714 w 2338714"/>
              <a:gd name="connsiteY9" fmla="*/ 663896 h 677831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820455 w 2338714"/>
              <a:gd name="connsiteY2" fmla="*/ 5880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5595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8714" h="663757">
                <a:moveTo>
                  <a:pt x="0" y="637818"/>
                </a:moveTo>
                <a:cubicBezTo>
                  <a:pt x="61813" y="640950"/>
                  <a:pt x="234133" y="649666"/>
                  <a:pt x="370875" y="641367"/>
                </a:cubicBezTo>
                <a:cubicBezTo>
                  <a:pt x="507618" y="633069"/>
                  <a:pt x="723605" y="632460"/>
                  <a:pt x="820455" y="588027"/>
                </a:cubicBezTo>
                <a:cubicBezTo>
                  <a:pt x="917305" y="543594"/>
                  <a:pt x="907093" y="463688"/>
                  <a:pt x="951978" y="374771"/>
                </a:cubicBezTo>
                <a:cubicBezTo>
                  <a:pt x="996863" y="285854"/>
                  <a:pt x="1027866" y="107880"/>
                  <a:pt x="1089765" y="54523"/>
                </a:cubicBezTo>
                <a:cubicBezTo>
                  <a:pt x="1151664" y="1166"/>
                  <a:pt x="1264120" y="0"/>
                  <a:pt x="1323375" y="54627"/>
                </a:cubicBezTo>
                <a:cubicBezTo>
                  <a:pt x="1382630" y="109254"/>
                  <a:pt x="1405925" y="293387"/>
                  <a:pt x="1445295" y="382287"/>
                </a:cubicBezTo>
                <a:cubicBezTo>
                  <a:pt x="1484665" y="471187"/>
                  <a:pt x="1475705" y="543890"/>
                  <a:pt x="1559595" y="588027"/>
                </a:cubicBezTo>
                <a:cubicBezTo>
                  <a:pt x="1643485" y="632164"/>
                  <a:pt x="1793380" y="631729"/>
                  <a:pt x="1948633" y="647108"/>
                </a:cubicBezTo>
                <a:cubicBezTo>
                  <a:pt x="2106426" y="663757"/>
                  <a:pt x="2128172" y="638861"/>
                  <a:pt x="2338714" y="649822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810000" y="3274483"/>
            <a:ext cx="2338714" cy="665874"/>
          </a:xfrm>
          <a:custGeom>
            <a:avLst/>
            <a:gdLst>
              <a:gd name="connsiteX0" fmla="*/ 0 w 2605414"/>
              <a:gd name="connsiteY0" fmla="*/ 720247 h 824630"/>
              <a:gd name="connsiteX1" fmla="*/ 613776 w 2605414"/>
              <a:gd name="connsiteY1" fmla="*/ 720247 h 824630"/>
              <a:gd name="connsiteX2" fmla="*/ 951978 w 2605414"/>
              <a:gd name="connsiteY2" fmla="*/ 457200 h 824630"/>
              <a:gd name="connsiteX3" fmla="*/ 1089765 w 2605414"/>
              <a:gd name="connsiteY3" fmla="*/ 106472 h 824630"/>
              <a:gd name="connsiteX4" fmla="*/ 1290181 w 2605414"/>
              <a:gd name="connsiteY4" fmla="*/ 43841 h 824630"/>
              <a:gd name="connsiteX5" fmla="*/ 1453019 w 2605414"/>
              <a:gd name="connsiteY5" fmla="*/ 369518 h 824630"/>
              <a:gd name="connsiteX6" fmla="*/ 1465545 w 2605414"/>
              <a:gd name="connsiteY6" fmla="*/ 519831 h 824630"/>
              <a:gd name="connsiteX7" fmla="*/ 1979113 w 2605414"/>
              <a:gd name="connsiteY7" fmla="*/ 782877 h 824630"/>
              <a:gd name="connsiteX8" fmla="*/ 2605414 w 2605414"/>
              <a:gd name="connsiteY8" fmla="*/ 770351 h 824630"/>
              <a:gd name="connsiteX0" fmla="*/ 0 w 2605414"/>
              <a:gd name="connsiteY0" fmla="*/ 718333 h 822716"/>
              <a:gd name="connsiteX1" fmla="*/ 613776 w 2605414"/>
              <a:gd name="connsiteY1" fmla="*/ 718333 h 822716"/>
              <a:gd name="connsiteX2" fmla="*/ 951978 w 2605414"/>
              <a:gd name="connsiteY2" fmla="*/ 455286 h 822716"/>
              <a:gd name="connsiteX3" fmla="*/ 1089765 w 2605414"/>
              <a:gd name="connsiteY3" fmla="*/ 104558 h 822716"/>
              <a:gd name="connsiteX4" fmla="*/ 1290181 w 2605414"/>
              <a:gd name="connsiteY4" fmla="*/ 41927 h 822716"/>
              <a:gd name="connsiteX5" fmla="*/ 1430055 w 2605414"/>
              <a:gd name="connsiteY5" fmla="*/ 356122 h 822716"/>
              <a:gd name="connsiteX6" fmla="*/ 1465545 w 2605414"/>
              <a:gd name="connsiteY6" fmla="*/ 517917 h 822716"/>
              <a:gd name="connsiteX7" fmla="*/ 1979113 w 2605414"/>
              <a:gd name="connsiteY7" fmla="*/ 780963 h 822716"/>
              <a:gd name="connsiteX8" fmla="*/ 2605414 w 2605414"/>
              <a:gd name="connsiteY8" fmla="*/ 768437 h 822716"/>
              <a:gd name="connsiteX0" fmla="*/ 0 w 2605414"/>
              <a:gd name="connsiteY0" fmla="*/ 718333 h 822716"/>
              <a:gd name="connsiteX1" fmla="*/ 613776 w 2605414"/>
              <a:gd name="connsiteY1" fmla="*/ 718333 h 822716"/>
              <a:gd name="connsiteX2" fmla="*/ 951978 w 2605414"/>
              <a:gd name="connsiteY2" fmla="*/ 455286 h 822716"/>
              <a:gd name="connsiteX3" fmla="*/ 1089765 w 2605414"/>
              <a:gd name="connsiteY3" fmla="*/ 104558 h 822716"/>
              <a:gd name="connsiteX4" fmla="*/ 1290181 w 2605414"/>
              <a:gd name="connsiteY4" fmla="*/ 41927 h 822716"/>
              <a:gd name="connsiteX5" fmla="*/ 1430055 w 2605414"/>
              <a:gd name="connsiteY5" fmla="*/ 356122 h 822716"/>
              <a:gd name="connsiteX6" fmla="*/ 1465545 w 2605414"/>
              <a:gd name="connsiteY6" fmla="*/ 517917 h 822716"/>
              <a:gd name="connsiteX7" fmla="*/ 1979113 w 2605414"/>
              <a:gd name="connsiteY7" fmla="*/ 780963 h 822716"/>
              <a:gd name="connsiteX8" fmla="*/ 2605414 w 2605414"/>
              <a:gd name="connsiteY8" fmla="*/ 768437 h 822716"/>
              <a:gd name="connsiteX0" fmla="*/ 0 w 2605414"/>
              <a:gd name="connsiteY0" fmla="*/ 718333 h 811582"/>
              <a:gd name="connsiteX1" fmla="*/ 613776 w 2605414"/>
              <a:gd name="connsiteY1" fmla="*/ 718333 h 811582"/>
              <a:gd name="connsiteX2" fmla="*/ 951978 w 2605414"/>
              <a:gd name="connsiteY2" fmla="*/ 455286 h 811582"/>
              <a:gd name="connsiteX3" fmla="*/ 1089765 w 2605414"/>
              <a:gd name="connsiteY3" fmla="*/ 104558 h 811582"/>
              <a:gd name="connsiteX4" fmla="*/ 1290181 w 2605414"/>
              <a:gd name="connsiteY4" fmla="*/ 41927 h 811582"/>
              <a:gd name="connsiteX5" fmla="*/ 1430055 w 2605414"/>
              <a:gd name="connsiteY5" fmla="*/ 356122 h 811582"/>
              <a:gd name="connsiteX6" fmla="*/ 1506255 w 2605414"/>
              <a:gd name="connsiteY6" fmla="*/ 584722 h 811582"/>
              <a:gd name="connsiteX7" fmla="*/ 1979113 w 2605414"/>
              <a:gd name="connsiteY7" fmla="*/ 780963 h 811582"/>
              <a:gd name="connsiteX8" fmla="*/ 2605414 w 2605414"/>
              <a:gd name="connsiteY8" fmla="*/ 768437 h 811582"/>
              <a:gd name="connsiteX0" fmla="*/ 0 w 2605414"/>
              <a:gd name="connsiteY0" fmla="*/ 718333 h 811582"/>
              <a:gd name="connsiteX1" fmla="*/ 613776 w 2605414"/>
              <a:gd name="connsiteY1" fmla="*/ 718333 h 811582"/>
              <a:gd name="connsiteX2" fmla="*/ 951978 w 2605414"/>
              <a:gd name="connsiteY2" fmla="*/ 455286 h 811582"/>
              <a:gd name="connsiteX3" fmla="*/ 1089765 w 2605414"/>
              <a:gd name="connsiteY3" fmla="*/ 104558 h 811582"/>
              <a:gd name="connsiteX4" fmla="*/ 1290181 w 2605414"/>
              <a:gd name="connsiteY4" fmla="*/ 41927 h 811582"/>
              <a:gd name="connsiteX5" fmla="*/ 1430055 w 2605414"/>
              <a:gd name="connsiteY5" fmla="*/ 356122 h 811582"/>
              <a:gd name="connsiteX6" fmla="*/ 1506255 w 2605414"/>
              <a:gd name="connsiteY6" fmla="*/ 584722 h 811582"/>
              <a:gd name="connsiteX7" fmla="*/ 1979113 w 2605414"/>
              <a:gd name="connsiteY7" fmla="*/ 780963 h 811582"/>
              <a:gd name="connsiteX8" fmla="*/ 2605414 w 2605414"/>
              <a:gd name="connsiteY8" fmla="*/ 768437 h 811582"/>
              <a:gd name="connsiteX0" fmla="*/ 0 w 2605414"/>
              <a:gd name="connsiteY0" fmla="*/ 708938 h 802187"/>
              <a:gd name="connsiteX1" fmla="*/ 613776 w 2605414"/>
              <a:gd name="connsiteY1" fmla="*/ 708938 h 802187"/>
              <a:gd name="connsiteX2" fmla="*/ 951978 w 2605414"/>
              <a:gd name="connsiteY2" fmla="*/ 445891 h 802187"/>
              <a:gd name="connsiteX3" fmla="*/ 1089765 w 2605414"/>
              <a:gd name="connsiteY3" fmla="*/ 95163 h 802187"/>
              <a:gd name="connsiteX4" fmla="*/ 1353855 w 2605414"/>
              <a:gd name="connsiteY4" fmla="*/ 41927 h 802187"/>
              <a:gd name="connsiteX5" fmla="*/ 1430055 w 2605414"/>
              <a:gd name="connsiteY5" fmla="*/ 346727 h 802187"/>
              <a:gd name="connsiteX6" fmla="*/ 1506255 w 2605414"/>
              <a:gd name="connsiteY6" fmla="*/ 575327 h 802187"/>
              <a:gd name="connsiteX7" fmla="*/ 1979113 w 2605414"/>
              <a:gd name="connsiteY7" fmla="*/ 771568 h 802187"/>
              <a:gd name="connsiteX8" fmla="*/ 2605414 w 2605414"/>
              <a:gd name="connsiteY8" fmla="*/ 759042 h 802187"/>
              <a:gd name="connsiteX0" fmla="*/ 0 w 2605414"/>
              <a:gd name="connsiteY0" fmla="*/ 708938 h 802187"/>
              <a:gd name="connsiteX1" fmla="*/ 378495 w 2605414"/>
              <a:gd name="connsiteY1" fmla="*/ 72772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363255 w 2605414"/>
              <a:gd name="connsiteY1" fmla="*/ 72772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613776 w 2605414"/>
              <a:gd name="connsiteY1" fmla="*/ 708938 h 802187"/>
              <a:gd name="connsiteX2" fmla="*/ 951978 w 2605414"/>
              <a:gd name="connsiteY2" fmla="*/ 445891 h 802187"/>
              <a:gd name="connsiteX3" fmla="*/ 1089765 w 2605414"/>
              <a:gd name="connsiteY3" fmla="*/ 95163 h 802187"/>
              <a:gd name="connsiteX4" fmla="*/ 1353855 w 2605414"/>
              <a:gd name="connsiteY4" fmla="*/ 41927 h 802187"/>
              <a:gd name="connsiteX5" fmla="*/ 1430055 w 2605414"/>
              <a:gd name="connsiteY5" fmla="*/ 346727 h 802187"/>
              <a:gd name="connsiteX6" fmla="*/ 1506255 w 2605414"/>
              <a:gd name="connsiteY6" fmla="*/ 575327 h 802187"/>
              <a:gd name="connsiteX7" fmla="*/ 1979113 w 2605414"/>
              <a:gd name="connsiteY7" fmla="*/ 771568 h 802187"/>
              <a:gd name="connsiteX8" fmla="*/ 2605414 w 2605414"/>
              <a:gd name="connsiteY8" fmla="*/ 759042 h 802187"/>
              <a:gd name="connsiteX0" fmla="*/ 0 w 2605414"/>
              <a:gd name="connsiteY0" fmla="*/ 708938 h 802187"/>
              <a:gd name="connsiteX1" fmla="*/ 370875 w 2605414"/>
              <a:gd name="connsiteY1" fmla="*/ 71248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370875 w 2605414"/>
              <a:gd name="connsiteY1" fmla="*/ 712487 h 802187"/>
              <a:gd name="connsiteX2" fmla="*/ 728076 w 2605414"/>
              <a:gd name="connsiteY2" fmla="*/ 66321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6398 h 799647"/>
              <a:gd name="connsiteX1" fmla="*/ 370875 w 2605414"/>
              <a:gd name="connsiteY1" fmla="*/ 709947 h 799647"/>
              <a:gd name="connsiteX2" fmla="*/ 728076 w 2605414"/>
              <a:gd name="connsiteY2" fmla="*/ 660678 h 799647"/>
              <a:gd name="connsiteX3" fmla="*/ 951978 w 2605414"/>
              <a:gd name="connsiteY3" fmla="*/ 443351 h 799647"/>
              <a:gd name="connsiteX4" fmla="*/ 1112625 w 2605414"/>
              <a:gd name="connsiteY4" fmla="*/ 107863 h 799647"/>
              <a:gd name="connsiteX5" fmla="*/ 1353855 w 2605414"/>
              <a:gd name="connsiteY5" fmla="*/ 39387 h 799647"/>
              <a:gd name="connsiteX6" fmla="*/ 1430055 w 2605414"/>
              <a:gd name="connsiteY6" fmla="*/ 344187 h 799647"/>
              <a:gd name="connsiteX7" fmla="*/ 1506255 w 2605414"/>
              <a:gd name="connsiteY7" fmla="*/ 572787 h 799647"/>
              <a:gd name="connsiteX8" fmla="*/ 1979113 w 2605414"/>
              <a:gd name="connsiteY8" fmla="*/ 769028 h 799647"/>
              <a:gd name="connsiteX9" fmla="*/ 2605414 w 2605414"/>
              <a:gd name="connsiteY9" fmla="*/ 756502 h 799647"/>
              <a:gd name="connsiteX0" fmla="*/ 0 w 2605414"/>
              <a:gd name="connsiteY0" fmla="*/ 655702 h 748951"/>
              <a:gd name="connsiteX1" fmla="*/ 370875 w 2605414"/>
              <a:gd name="connsiteY1" fmla="*/ 659251 h 748951"/>
              <a:gd name="connsiteX2" fmla="*/ 728076 w 2605414"/>
              <a:gd name="connsiteY2" fmla="*/ 609982 h 748951"/>
              <a:gd name="connsiteX3" fmla="*/ 951978 w 2605414"/>
              <a:gd name="connsiteY3" fmla="*/ 392655 h 748951"/>
              <a:gd name="connsiteX4" fmla="*/ 1112625 w 2605414"/>
              <a:gd name="connsiteY4" fmla="*/ 57167 h 748951"/>
              <a:gd name="connsiteX5" fmla="*/ 1346235 w 2605414"/>
              <a:gd name="connsiteY5" fmla="*/ 49651 h 748951"/>
              <a:gd name="connsiteX6" fmla="*/ 1430055 w 2605414"/>
              <a:gd name="connsiteY6" fmla="*/ 293491 h 748951"/>
              <a:gd name="connsiteX7" fmla="*/ 1506255 w 2605414"/>
              <a:gd name="connsiteY7" fmla="*/ 522091 h 748951"/>
              <a:gd name="connsiteX8" fmla="*/ 1979113 w 2605414"/>
              <a:gd name="connsiteY8" fmla="*/ 718332 h 748951"/>
              <a:gd name="connsiteX9" fmla="*/ 2605414 w 2605414"/>
              <a:gd name="connsiteY9" fmla="*/ 705806 h 748951"/>
              <a:gd name="connsiteX0" fmla="*/ 0 w 2605414"/>
              <a:gd name="connsiteY0" fmla="*/ 677188 h 770437"/>
              <a:gd name="connsiteX1" fmla="*/ 370875 w 2605414"/>
              <a:gd name="connsiteY1" fmla="*/ 680737 h 770437"/>
              <a:gd name="connsiteX2" fmla="*/ 728076 w 2605414"/>
              <a:gd name="connsiteY2" fmla="*/ 631468 h 770437"/>
              <a:gd name="connsiteX3" fmla="*/ 951978 w 2605414"/>
              <a:gd name="connsiteY3" fmla="*/ 414141 h 770437"/>
              <a:gd name="connsiteX4" fmla="*/ 1112625 w 2605414"/>
              <a:gd name="connsiteY4" fmla="*/ 78653 h 770437"/>
              <a:gd name="connsiteX5" fmla="*/ 1346235 w 2605414"/>
              <a:gd name="connsiteY5" fmla="*/ 71137 h 770437"/>
              <a:gd name="connsiteX6" fmla="*/ 1483395 w 2605414"/>
              <a:gd name="connsiteY6" fmla="*/ 505477 h 770437"/>
              <a:gd name="connsiteX7" fmla="*/ 1506255 w 2605414"/>
              <a:gd name="connsiteY7" fmla="*/ 543577 h 770437"/>
              <a:gd name="connsiteX8" fmla="*/ 1979113 w 2605414"/>
              <a:gd name="connsiteY8" fmla="*/ 739818 h 770437"/>
              <a:gd name="connsiteX9" fmla="*/ 2605414 w 2605414"/>
              <a:gd name="connsiteY9" fmla="*/ 727292 h 77043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979113 w 2605414"/>
              <a:gd name="connsiteY7" fmla="*/ 739818 h 756467"/>
              <a:gd name="connsiteX8" fmla="*/ 2605414 w 2605414"/>
              <a:gd name="connsiteY8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73895 w 2605414"/>
              <a:gd name="connsiteY7" fmla="*/ 63501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73895 w 2605414"/>
              <a:gd name="connsiteY7" fmla="*/ 65787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50622 h 729901"/>
              <a:gd name="connsiteX1" fmla="*/ 370875 w 2605414"/>
              <a:gd name="connsiteY1" fmla="*/ 654171 h 729901"/>
              <a:gd name="connsiteX2" fmla="*/ 728076 w 2605414"/>
              <a:gd name="connsiteY2" fmla="*/ 604902 h 729901"/>
              <a:gd name="connsiteX3" fmla="*/ 951978 w 2605414"/>
              <a:gd name="connsiteY3" fmla="*/ 387575 h 729901"/>
              <a:gd name="connsiteX4" fmla="*/ 1112625 w 2605414"/>
              <a:gd name="connsiteY4" fmla="*/ 52087 h 729901"/>
              <a:gd name="connsiteX5" fmla="*/ 1376715 w 2605414"/>
              <a:gd name="connsiteY5" fmla="*/ 75051 h 729901"/>
              <a:gd name="connsiteX6" fmla="*/ 1483395 w 2605414"/>
              <a:gd name="connsiteY6" fmla="*/ 478911 h 729901"/>
              <a:gd name="connsiteX7" fmla="*/ 1673895 w 2605414"/>
              <a:gd name="connsiteY7" fmla="*/ 631311 h 729901"/>
              <a:gd name="connsiteX8" fmla="*/ 1979113 w 2605414"/>
              <a:gd name="connsiteY8" fmla="*/ 713252 h 729901"/>
              <a:gd name="connsiteX9" fmla="*/ 2605414 w 2605414"/>
              <a:gd name="connsiteY9" fmla="*/ 700726 h 729901"/>
              <a:gd name="connsiteX0" fmla="*/ 0 w 2605414"/>
              <a:gd name="connsiteY0" fmla="*/ 654328 h 733607"/>
              <a:gd name="connsiteX1" fmla="*/ 370875 w 2605414"/>
              <a:gd name="connsiteY1" fmla="*/ 657877 h 733607"/>
              <a:gd name="connsiteX2" fmla="*/ 728076 w 2605414"/>
              <a:gd name="connsiteY2" fmla="*/ 608608 h 733607"/>
              <a:gd name="connsiteX3" fmla="*/ 951978 w 2605414"/>
              <a:gd name="connsiteY3" fmla="*/ 391281 h 733607"/>
              <a:gd name="connsiteX4" fmla="*/ 1112625 w 2605414"/>
              <a:gd name="connsiteY4" fmla="*/ 55793 h 733607"/>
              <a:gd name="connsiteX5" fmla="*/ 1323375 w 2605414"/>
              <a:gd name="connsiteY5" fmla="*/ 71137 h 733607"/>
              <a:gd name="connsiteX6" fmla="*/ 1483395 w 2605414"/>
              <a:gd name="connsiteY6" fmla="*/ 482617 h 733607"/>
              <a:gd name="connsiteX7" fmla="*/ 1673895 w 2605414"/>
              <a:gd name="connsiteY7" fmla="*/ 635017 h 733607"/>
              <a:gd name="connsiteX8" fmla="*/ 1979113 w 2605414"/>
              <a:gd name="connsiteY8" fmla="*/ 716958 h 733607"/>
              <a:gd name="connsiteX9" fmla="*/ 2605414 w 2605414"/>
              <a:gd name="connsiteY9" fmla="*/ 704432 h 733607"/>
              <a:gd name="connsiteX0" fmla="*/ 0 w 2605414"/>
              <a:gd name="connsiteY0" fmla="*/ 651892 h 731171"/>
              <a:gd name="connsiteX1" fmla="*/ 370875 w 2605414"/>
              <a:gd name="connsiteY1" fmla="*/ 655441 h 731171"/>
              <a:gd name="connsiteX2" fmla="*/ 728076 w 2605414"/>
              <a:gd name="connsiteY2" fmla="*/ 606172 h 731171"/>
              <a:gd name="connsiteX3" fmla="*/ 951978 w 2605414"/>
              <a:gd name="connsiteY3" fmla="*/ 388845 h 731171"/>
              <a:gd name="connsiteX4" fmla="*/ 1112625 w 2605414"/>
              <a:gd name="connsiteY4" fmla="*/ 53357 h 731171"/>
              <a:gd name="connsiteX5" fmla="*/ 1323375 w 2605414"/>
              <a:gd name="connsiteY5" fmla="*/ 68701 h 731171"/>
              <a:gd name="connsiteX6" fmla="*/ 1445295 w 2605414"/>
              <a:gd name="connsiteY6" fmla="*/ 419221 h 731171"/>
              <a:gd name="connsiteX7" fmla="*/ 1673895 w 2605414"/>
              <a:gd name="connsiteY7" fmla="*/ 632581 h 731171"/>
              <a:gd name="connsiteX8" fmla="*/ 1979113 w 2605414"/>
              <a:gd name="connsiteY8" fmla="*/ 714522 h 731171"/>
              <a:gd name="connsiteX9" fmla="*/ 2605414 w 2605414"/>
              <a:gd name="connsiteY9" fmla="*/ 701996 h 731171"/>
              <a:gd name="connsiteX0" fmla="*/ 0 w 2605414"/>
              <a:gd name="connsiteY0" fmla="*/ 651892 h 729135"/>
              <a:gd name="connsiteX1" fmla="*/ 370875 w 2605414"/>
              <a:gd name="connsiteY1" fmla="*/ 655441 h 729135"/>
              <a:gd name="connsiteX2" fmla="*/ 728076 w 2605414"/>
              <a:gd name="connsiteY2" fmla="*/ 606172 h 729135"/>
              <a:gd name="connsiteX3" fmla="*/ 951978 w 2605414"/>
              <a:gd name="connsiteY3" fmla="*/ 388845 h 729135"/>
              <a:gd name="connsiteX4" fmla="*/ 1112625 w 2605414"/>
              <a:gd name="connsiteY4" fmla="*/ 53357 h 729135"/>
              <a:gd name="connsiteX5" fmla="*/ 1323375 w 2605414"/>
              <a:gd name="connsiteY5" fmla="*/ 68701 h 729135"/>
              <a:gd name="connsiteX6" fmla="*/ 1445295 w 2605414"/>
              <a:gd name="connsiteY6" fmla="*/ 419221 h 729135"/>
              <a:gd name="connsiteX7" fmla="*/ 1673895 w 2605414"/>
              <a:gd name="connsiteY7" fmla="*/ 632581 h 729135"/>
              <a:gd name="connsiteX8" fmla="*/ 1986733 w 2605414"/>
              <a:gd name="connsiteY8" fmla="*/ 684042 h 729135"/>
              <a:gd name="connsiteX9" fmla="*/ 2605414 w 2605414"/>
              <a:gd name="connsiteY9" fmla="*/ 701996 h 72913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728076 w 2605414"/>
              <a:gd name="connsiteY2" fmla="*/ 606172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673895 w 2605414"/>
              <a:gd name="connsiteY7" fmla="*/ 63258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673895 w 2605414"/>
              <a:gd name="connsiteY7" fmla="*/ 63258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590075 w 2605414"/>
              <a:gd name="connsiteY7" fmla="*/ 62496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90075 w 2605414"/>
              <a:gd name="connsiteY7" fmla="*/ 62496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59595 w 2605414"/>
              <a:gd name="connsiteY7" fmla="*/ 60210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59595 w 2605414"/>
              <a:gd name="connsiteY7" fmla="*/ 602101 h 706275"/>
              <a:gd name="connsiteX8" fmla="*/ 1948633 w 2605414"/>
              <a:gd name="connsiteY8" fmla="*/ 661182 h 706275"/>
              <a:gd name="connsiteX9" fmla="*/ 2605414 w 2605414"/>
              <a:gd name="connsiteY9" fmla="*/ 701996 h 706275"/>
              <a:gd name="connsiteX0" fmla="*/ 0 w 2475874"/>
              <a:gd name="connsiteY0" fmla="*/ 651892 h 677831"/>
              <a:gd name="connsiteX1" fmla="*/ 370875 w 2475874"/>
              <a:gd name="connsiteY1" fmla="*/ 655441 h 677831"/>
              <a:gd name="connsiteX2" fmla="*/ 820455 w 2475874"/>
              <a:gd name="connsiteY2" fmla="*/ 602101 h 677831"/>
              <a:gd name="connsiteX3" fmla="*/ 951978 w 2475874"/>
              <a:gd name="connsiteY3" fmla="*/ 388845 h 677831"/>
              <a:gd name="connsiteX4" fmla="*/ 1112625 w 2475874"/>
              <a:gd name="connsiteY4" fmla="*/ 53357 h 677831"/>
              <a:gd name="connsiteX5" fmla="*/ 1323375 w 2475874"/>
              <a:gd name="connsiteY5" fmla="*/ 68701 h 677831"/>
              <a:gd name="connsiteX6" fmla="*/ 1445295 w 2475874"/>
              <a:gd name="connsiteY6" fmla="*/ 396361 h 677831"/>
              <a:gd name="connsiteX7" fmla="*/ 1559595 w 2475874"/>
              <a:gd name="connsiteY7" fmla="*/ 602101 h 677831"/>
              <a:gd name="connsiteX8" fmla="*/ 1948633 w 2475874"/>
              <a:gd name="connsiteY8" fmla="*/ 661182 h 677831"/>
              <a:gd name="connsiteX9" fmla="*/ 2475874 w 2475874"/>
              <a:gd name="connsiteY9" fmla="*/ 663896 h 677831"/>
              <a:gd name="connsiteX0" fmla="*/ 0 w 2437774"/>
              <a:gd name="connsiteY0" fmla="*/ 651892 h 677831"/>
              <a:gd name="connsiteX1" fmla="*/ 370875 w 2437774"/>
              <a:gd name="connsiteY1" fmla="*/ 655441 h 677831"/>
              <a:gd name="connsiteX2" fmla="*/ 820455 w 2437774"/>
              <a:gd name="connsiteY2" fmla="*/ 602101 h 677831"/>
              <a:gd name="connsiteX3" fmla="*/ 951978 w 2437774"/>
              <a:gd name="connsiteY3" fmla="*/ 388845 h 677831"/>
              <a:gd name="connsiteX4" fmla="*/ 1112625 w 2437774"/>
              <a:gd name="connsiteY4" fmla="*/ 53357 h 677831"/>
              <a:gd name="connsiteX5" fmla="*/ 1323375 w 2437774"/>
              <a:gd name="connsiteY5" fmla="*/ 68701 h 677831"/>
              <a:gd name="connsiteX6" fmla="*/ 1445295 w 2437774"/>
              <a:gd name="connsiteY6" fmla="*/ 396361 h 677831"/>
              <a:gd name="connsiteX7" fmla="*/ 1559595 w 2437774"/>
              <a:gd name="connsiteY7" fmla="*/ 602101 h 677831"/>
              <a:gd name="connsiteX8" fmla="*/ 1948633 w 2437774"/>
              <a:gd name="connsiteY8" fmla="*/ 661182 h 677831"/>
              <a:gd name="connsiteX9" fmla="*/ 2437774 w 2437774"/>
              <a:gd name="connsiteY9" fmla="*/ 663896 h 677831"/>
              <a:gd name="connsiteX0" fmla="*/ 0 w 2338714"/>
              <a:gd name="connsiteY0" fmla="*/ 651892 h 677831"/>
              <a:gd name="connsiteX1" fmla="*/ 370875 w 2338714"/>
              <a:gd name="connsiteY1" fmla="*/ 655441 h 677831"/>
              <a:gd name="connsiteX2" fmla="*/ 820455 w 2338714"/>
              <a:gd name="connsiteY2" fmla="*/ 602101 h 677831"/>
              <a:gd name="connsiteX3" fmla="*/ 951978 w 2338714"/>
              <a:gd name="connsiteY3" fmla="*/ 388845 h 677831"/>
              <a:gd name="connsiteX4" fmla="*/ 1112625 w 2338714"/>
              <a:gd name="connsiteY4" fmla="*/ 53357 h 677831"/>
              <a:gd name="connsiteX5" fmla="*/ 1323375 w 2338714"/>
              <a:gd name="connsiteY5" fmla="*/ 68701 h 677831"/>
              <a:gd name="connsiteX6" fmla="*/ 1445295 w 2338714"/>
              <a:gd name="connsiteY6" fmla="*/ 396361 h 677831"/>
              <a:gd name="connsiteX7" fmla="*/ 1559595 w 2338714"/>
              <a:gd name="connsiteY7" fmla="*/ 602101 h 677831"/>
              <a:gd name="connsiteX8" fmla="*/ 1948633 w 2338714"/>
              <a:gd name="connsiteY8" fmla="*/ 661182 h 677831"/>
              <a:gd name="connsiteX9" fmla="*/ 2338714 w 2338714"/>
              <a:gd name="connsiteY9" fmla="*/ 663896 h 677831"/>
              <a:gd name="connsiteX0" fmla="*/ 0 w 2338714"/>
              <a:gd name="connsiteY0" fmla="*/ 651892 h 677831"/>
              <a:gd name="connsiteX1" fmla="*/ 370875 w 2338714"/>
              <a:gd name="connsiteY1" fmla="*/ 655441 h 677831"/>
              <a:gd name="connsiteX2" fmla="*/ 820455 w 2338714"/>
              <a:gd name="connsiteY2" fmla="*/ 602101 h 677831"/>
              <a:gd name="connsiteX3" fmla="*/ 951978 w 2338714"/>
              <a:gd name="connsiteY3" fmla="*/ 388845 h 677831"/>
              <a:gd name="connsiteX4" fmla="*/ 1112625 w 2338714"/>
              <a:gd name="connsiteY4" fmla="*/ 53357 h 677831"/>
              <a:gd name="connsiteX5" fmla="*/ 1323375 w 2338714"/>
              <a:gd name="connsiteY5" fmla="*/ 68701 h 677831"/>
              <a:gd name="connsiteX6" fmla="*/ 1445295 w 2338714"/>
              <a:gd name="connsiteY6" fmla="*/ 396361 h 677831"/>
              <a:gd name="connsiteX7" fmla="*/ 1559595 w 2338714"/>
              <a:gd name="connsiteY7" fmla="*/ 602101 h 677831"/>
              <a:gd name="connsiteX8" fmla="*/ 1948633 w 2338714"/>
              <a:gd name="connsiteY8" fmla="*/ 661182 h 677831"/>
              <a:gd name="connsiteX9" fmla="*/ 2338714 w 2338714"/>
              <a:gd name="connsiteY9" fmla="*/ 663896 h 677831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820455 w 2338714"/>
              <a:gd name="connsiteY2" fmla="*/ 5880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5595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934755 w 2338714"/>
              <a:gd name="connsiteY2" fmla="*/ 6007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5595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934755 w 2338714"/>
              <a:gd name="connsiteY2" fmla="*/ 600727 h 663757"/>
              <a:gd name="connsiteX3" fmla="*/ 1028178 w 2338714"/>
              <a:gd name="connsiteY3" fmla="*/ 38112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5595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934755 w 2338714"/>
              <a:gd name="connsiteY2" fmla="*/ 600727 h 663757"/>
              <a:gd name="connsiteX3" fmla="*/ 1028178 w 2338714"/>
              <a:gd name="connsiteY3" fmla="*/ 38112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4833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934755 w 2338714"/>
              <a:gd name="connsiteY2" fmla="*/ 600727 h 663757"/>
              <a:gd name="connsiteX3" fmla="*/ 1028178 w 2338714"/>
              <a:gd name="connsiteY3" fmla="*/ 38112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394495 w 2338714"/>
              <a:gd name="connsiteY6" fmla="*/ 382287 h 663757"/>
              <a:gd name="connsiteX7" fmla="*/ 14833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934755 w 2338714"/>
              <a:gd name="connsiteY2" fmla="*/ 600727 h 663757"/>
              <a:gd name="connsiteX3" fmla="*/ 1028178 w 2338714"/>
              <a:gd name="connsiteY3" fmla="*/ 38112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394495 w 2338714"/>
              <a:gd name="connsiteY6" fmla="*/ 382287 h 663757"/>
              <a:gd name="connsiteX7" fmla="*/ 14198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9935 h 665874"/>
              <a:gd name="connsiteX1" fmla="*/ 370875 w 2338714"/>
              <a:gd name="connsiteY1" fmla="*/ 643484 h 665874"/>
              <a:gd name="connsiteX2" fmla="*/ 934755 w 2338714"/>
              <a:gd name="connsiteY2" fmla="*/ 602844 h 665874"/>
              <a:gd name="connsiteX3" fmla="*/ 1028178 w 2338714"/>
              <a:gd name="connsiteY3" fmla="*/ 383238 h 665874"/>
              <a:gd name="connsiteX4" fmla="*/ 1089765 w 2338714"/>
              <a:gd name="connsiteY4" fmla="*/ 56640 h 665874"/>
              <a:gd name="connsiteX5" fmla="*/ 1323375 w 2338714"/>
              <a:gd name="connsiteY5" fmla="*/ 56744 h 665874"/>
              <a:gd name="connsiteX6" fmla="*/ 1350045 w 2338714"/>
              <a:gd name="connsiteY6" fmla="*/ 397104 h 665874"/>
              <a:gd name="connsiteX7" fmla="*/ 1419895 w 2338714"/>
              <a:gd name="connsiteY7" fmla="*/ 590144 h 665874"/>
              <a:gd name="connsiteX8" fmla="*/ 1948633 w 2338714"/>
              <a:gd name="connsiteY8" fmla="*/ 649225 h 665874"/>
              <a:gd name="connsiteX9" fmla="*/ 2338714 w 2338714"/>
              <a:gd name="connsiteY9" fmla="*/ 651939 h 665874"/>
              <a:gd name="connsiteX0" fmla="*/ 0 w 2338714"/>
              <a:gd name="connsiteY0" fmla="*/ 639935 h 665874"/>
              <a:gd name="connsiteX1" fmla="*/ 370875 w 2338714"/>
              <a:gd name="connsiteY1" fmla="*/ 643484 h 665874"/>
              <a:gd name="connsiteX2" fmla="*/ 985555 w 2338714"/>
              <a:gd name="connsiteY2" fmla="*/ 602844 h 665874"/>
              <a:gd name="connsiteX3" fmla="*/ 1028178 w 2338714"/>
              <a:gd name="connsiteY3" fmla="*/ 383238 h 665874"/>
              <a:gd name="connsiteX4" fmla="*/ 1089765 w 2338714"/>
              <a:gd name="connsiteY4" fmla="*/ 56640 h 665874"/>
              <a:gd name="connsiteX5" fmla="*/ 1323375 w 2338714"/>
              <a:gd name="connsiteY5" fmla="*/ 56744 h 665874"/>
              <a:gd name="connsiteX6" fmla="*/ 1350045 w 2338714"/>
              <a:gd name="connsiteY6" fmla="*/ 397104 h 665874"/>
              <a:gd name="connsiteX7" fmla="*/ 1419895 w 2338714"/>
              <a:gd name="connsiteY7" fmla="*/ 590144 h 665874"/>
              <a:gd name="connsiteX8" fmla="*/ 1948633 w 2338714"/>
              <a:gd name="connsiteY8" fmla="*/ 649225 h 665874"/>
              <a:gd name="connsiteX9" fmla="*/ 2338714 w 2338714"/>
              <a:gd name="connsiteY9" fmla="*/ 651939 h 665874"/>
              <a:gd name="connsiteX0" fmla="*/ 0 w 2338714"/>
              <a:gd name="connsiteY0" fmla="*/ 639935 h 665874"/>
              <a:gd name="connsiteX1" fmla="*/ 370875 w 2338714"/>
              <a:gd name="connsiteY1" fmla="*/ 643484 h 665874"/>
              <a:gd name="connsiteX2" fmla="*/ 985555 w 2338714"/>
              <a:gd name="connsiteY2" fmla="*/ 602844 h 665874"/>
              <a:gd name="connsiteX3" fmla="*/ 1072628 w 2338714"/>
              <a:gd name="connsiteY3" fmla="*/ 389588 h 665874"/>
              <a:gd name="connsiteX4" fmla="*/ 1089765 w 2338714"/>
              <a:gd name="connsiteY4" fmla="*/ 56640 h 665874"/>
              <a:gd name="connsiteX5" fmla="*/ 1323375 w 2338714"/>
              <a:gd name="connsiteY5" fmla="*/ 56744 h 665874"/>
              <a:gd name="connsiteX6" fmla="*/ 1350045 w 2338714"/>
              <a:gd name="connsiteY6" fmla="*/ 397104 h 665874"/>
              <a:gd name="connsiteX7" fmla="*/ 1419895 w 2338714"/>
              <a:gd name="connsiteY7" fmla="*/ 590144 h 665874"/>
              <a:gd name="connsiteX8" fmla="*/ 1948633 w 2338714"/>
              <a:gd name="connsiteY8" fmla="*/ 649225 h 665874"/>
              <a:gd name="connsiteX9" fmla="*/ 2338714 w 2338714"/>
              <a:gd name="connsiteY9" fmla="*/ 651939 h 66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8714" h="665874">
                <a:moveTo>
                  <a:pt x="0" y="639935"/>
                </a:moveTo>
                <a:cubicBezTo>
                  <a:pt x="61813" y="643067"/>
                  <a:pt x="206616" y="649666"/>
                  <a:pt x="370875" y="643484"/>
                </a:cubicBezTo>
                <a:cubicBezTo>
                  <a:pt x="535134" y="637302"/>
                  <a:pt x="868596" y="645160"/>
                  <a:pt x="985555" y="602844"/>
                </a:cubicBezTo>
                <a:cubicBezTo>
                  <a:pt x="1102514" y="560528"/>
                  <a:pt x="1055260" y="480622"/>
                  <a:pt x="1072628" y="389588"/>
                </a:cubicBezTo>
                <a:cubicBezTo>
                  <a:pt x="1089996" y="298554"/>
                  <a:pt x="1047974" y="112114"/>
                  <a:pt x="1089765" y="56640"/>
                </a:cubicBezTo>
                <a:cubicBezTo>
                  <a:pt x="1131556" y="1166"/>
                  <a:pt x="1279995" y="0"/>
                  <a:pt x="1323375" y="56744"/>
                </a:cubicBezTo>
                <a:cubicBezTo>
                  <a:pt x="1366755" y="113488"/>
                  <a:pt x="1333958" y="308204"/>
                  <a:pt x="1350045" y="397104"/>
                </a:cubicBezTo>
                <a:cubicBezTo>
                  <a:pt x="1366132" y="486004"/>
                  <a:pt x="1320130" y="548124"/>
                  <a:pt x="1419895" y="590144"/>
                </a:cubicBezTo>
                <a:cubicBezTo>
                  <a:pt x="1519660" y="632164"/>
                  <a:pt x="1793380" y="633846"/>
                  <a:pt x="1948633" y="649225"/>
                </a:cubicBezTo>
                <a:cubicBezTo>
                  <a:pt x="2106426" y="665874"/>
                  <a:pt x="2128172" y="640978"/>
                  <a:pt x="2338714" y="651939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810000" y="5263500"/>
            <a:ext cx="2338714" cy="527232"/>
          </a:xfrm>
          <a:custGeom>
            <a:avLst/>
            <a:gdLst>
              <a:gd name="connsiteX0" fmla="*/ 0 w 2605414"/>
              <a:gd name="connsiteY0" fmla="*/ 720247 h 824630"/>
              <a:gd name="connsiteX1" fmla="*/ 613776 w 2605414"/>
              <a:gd name="connsiteY1" fmla="*/ 720247 h 824630"/>
              <a:gd name="connsiteX2" fmla="*/ 951978 w 2605414"/>
              <a:gd name="connsiteY2" fmla="*/ 457200 h 824630"/>
              <a:gd name="connsiteX3" fmla="*/ 1089765 w 2605414"/>
              <a:gd name="connsiteY3" fmla="*/ 106472 h 824630"/>
              <a:gd name="connsiteX4" fmla="*/ 1290181 w 2605414"/>
              <a:gd name="connsiteY4" fmla="*/ 43841 h 824630"/>
              <a:gd name="connsiteX5" fmla="*/ 1453019 w 2605414"/>
              <a:gd name="connsiteY5" fmla="*/ 369518 h 824630"/>
              <a:gd name="connsiteX6" fmla="*/ 1465545 w 2605414"/>
              <a:gd name="connsiteY6" fmla="*/ 519831 h 824630"/>
              <a:gd name="connsiteX7" fmla="*/ 1979113 w 2605414"/>
              <a:gd name="connsiteY7" fmla="*/ 782877 h 824630"/>
              <a:gd name="connsiteX8" fmla="*/ 2605414 w 2605414"/>
              <a:gd name="connsiteY8" fmla="*/ 770351 h 824630"/>
              <a:gd name="connsiteX0" fmla="*/ 0 w 2605414"/>
              <a:gd name="connsiteY0" fmla="*/ 718333 h 822716"/>
              <a:gd name="connsiteX1" fmla="*/ 613776 w 2605414"/>
              <a:gd name="connsiteY1" fmla="*/ 718333 h 822716"/>
              <a:gd name="connsiteX2" fmla="*/ 951978 w 2605414"/>
              <a:gd name="connsiteY2" fmla="*/ 455286 h 822716"/>
              <a:gd name="connsiteX3" fmla="*/ 1089765 w 2605414"/>
              <a:gd name="connsiteY3" fmla="*/ 104558 h 822716"/>
              <a:gd name="connsiteX4" fmla="*/ 1290181 w 2605414"/>
              <a:gd name="connsiteY4" fmla="*/ 41927 h 822716"/>
              <a:gd name="connsiteX5" fmla="*/ 1430055 w 2605414"/>
              <a:gd name="connsiteY5" fmla="*/ 356122 h 822716"/>
              <a:gd name="connsiteX6" fmla="*/ 1465545 w 2605414"/>
              <a:gd name="connsiteY6" fmla="*/ 517917 h 822716"/>
              <a:gd name="connsiteX7" fmla="*/ 1979113 w 2605414"/>
              <a:gd name="connsiteY7" fmla="*/ 780963 h 822716"/>
              <a:gd name="connsiteX8" fmla="*/ 2605414 w 2605414"/>
              <a:gd name="connsiteY8" fmla="*/ 768437 h 822716"/>
              <a:gd name="connsiteX0" fmla="*/ 0 w 2605414"/>
              <a:gd name="connsiteY0" fmla="*/ 718333 h 822716"/>
              <a:gd name="connsiteX1" fmla="*/ 613776 w 2605414"/>
              <a:gd name="connsiteY1" fmla="*/ 718333 h 822716"/>
              <a:gd name="connsiteX2" fmla="*/ 951978 w 2605414"/>
              <a:gd name="connsiteY2" fmla="*/ 455286 h 822716"/>
              <a:gd name="connsiteX3" fmla="*/ 1089765 w 2605414"/>
              <a:gd name="connsiteY3" fmla="*/ 104558 h 822716"/>
              <a:gd name="connsiteX4" fmla="*/ 1290181 w 2605414"/>
              <a:gd name="connsiteY4" fmla="*/ 41927 h 822716"/>
              <a:gd name="connsiteX5" fmla="*/ 1430055 w 2605414"/>
              <a:gd name="connsiteY5" fmla="*/ 356122 h 822716"/>
              <a:gd name="connsiteX6" fmla="*/ 1465545 w 2605414"/>
              <a:gd name="connsiteY6" fmla="*/ 517917 h 822716"/>
              <a:gd name="connsiteX7" fmla="*/ 1979113 w 2605414"/>
              <a:gd name="connsiteY7" fmla="*/ 780963 h 822716"/>
              <a:gd name="connsiteX8" fmla="*/ 2605414 w 2605414"/>
              <a:gd name="connsiteY8" fmla="*/ 768437 h 822716"/>
              <a:gd name="connsiteX0" fmla="*/ 0 w 2605414"/>
              <a:gd name="connsiteY0" fmla="*/ 718333 h 811582"/>
              <a:gd name="connsiteX1" fmla="*/ 613776 w 2605414"/>
              <a:gd name="connsiteY1" fmla="*/ 718333 h 811582"/>
              <a:gd name="connsiteX2" fmla="*/ 951978 w 2605414"/>
              <a:gd name="connsiteY2" fmla="*/ 455286 h 811582"/>
              <a:gd name="connsiteX3" fmla="*/ 1089765 w 2605414"/>
              <a:gd name="connsiteY3" fmla="*/ 104558 h 811582"/>
              <a:gd name="connsiteX4" fmla="*/ 1290181 w 2605414"/>
              <a:gd name="connsiteY4" fmla="*/ 41927 h 811582"/>
              <a:gd name="connsiteX5" fmla="*/ 1430055 w 2605414"/>
              <a:gd name="connsiteY5" fmla="*/ 356122 h 811582"/>
              <a:gd name="connsiteX6" fmla="*/ 1506255 w 2605414"/>
              <a:gd name="connsiteY6" fmla="*/ 584722 h 811582"/>
              <a:gd name="connsiteX7" fmla="*/ 1979113 w 2605414"/>
              <a:gd name="connsiteY7" fmla="*/ 780963 h 811582"/>
              <a:gd name="connsiteX8" fmla="*/ 2605414 w 2605414"/>
              <a:gd name="connsiteY8" fmla="*/ 768437 h 811582"/>
              <a:gd name="connsiteX0" fmla="*/ 0 w 2605414"/>
              <a:gd name="connsiteY0" fmla="*/ 718333 h 811582"/>
              <a:gd name="connsiteX1" fmla="*/ 613776 w 2605414"/>
              <a:gd name="connsiteY1" fmla="*/ 718333 h 811582"/>
              <a:gd name="connsiteX2" fmla="*/ 951978 w 2605414"/>
              <a:gd name="connsiteY2" fmla="*/ 455286 h 811582"/>
              <a:gd name="connsiteX3" fmla="*/ 1089765 w 2605414"/>
              <a:gd name="connsiteY3" fmla="*/ 104558 h 811582"/>
              <a:gd name="connsiteX4" fmla="*/ 1290181 w 2605414"/>
              <a:gd name="connsiteY4" fmla="*/ 41927 h 811582"/>
              <a:gd name="connsiteX5" fmla="*/ 1430055 w 2605414"/>
              <a:gd name="connsiteY5" fmla="*/ 356122 h 811582"/>
              <a:gd name="connsiteX6" fmla="*/ 1506255 w 2605414"/>
              <a:gd name="connsiteY6" fmla="*/ 584722 h 811582"/>
              <a:gd name="connsiteX7" fmla="*/ 1979113 w 2605414"/>
              <a:gd name="connsiteY7" fmla="*/ 780963 h 811582"/>
              <a:gd name="connsiteX8" fmla="*/ 2605414 w 2605414"/>
              <a:gd name="connsiteY8" fmla="*/ 768437 h 811582"/>
              <a:gd name="connsiteX0" fmla="*/ 0 w 2605414"/>
              <a:gd name="connsiteY0" fmla="*/ 708938 h 802187"/>
              <a:gd name="connsiteX1" fmla="*/ 613776 w 2605414"/>
              <a:gd name="connsiteY1" fmla="*/ 708938 h 802187"/>
              <a:gd name="connsiteX2" fmla="*/ 951978 w 2605414"/>
              <a:gd name="connsiteY2" fmla="*/ 445891 h 802187"/>
              <a:gd name="connsiteX3" fmla="*/ 1089765 w 2605414"/>
              <a:gd name="connsiteY3" fmla="*/ 95163 h 802187"/>
              <a:gd name="connsiteX4" fmla="*/ 1353855 w 2605414"/>
              <a:gd name="connsiteY4" fmla="*/ 41927 h 802187"/>
              <a:gd name="connsiteX5" fmla="*/ 1430055 w 2605414"/>
              <a:gd name="connsiteY5" fmla="*/ 346727 h 802187"/>
              <a:gd name="connsiteX6" fmla="*/ 1506255 w 2605414"/>
              <a:gd name="connsiteY6" fmla="*/ 575327 h 802187"/>
              <a:gd name="connsiteX7" fmla="*/ 1979113 w 2605414"/>
              <a:gd name="connsiteY7" fmla="*/ 771568 h 802187"/>
              <a:gd name="connsiteX8" fmla="*/ 2605414 w 2605414"/>
              <a:gd name="connsiteY8" fmla="*/ 759042 h 802187"/>
              <a:gd name="connsiteX0" fmla="*/ 0 w 2605414"/>
              <a:gd name="connsiteY0" fmla="*/ 708938 h 802187"/>
              <a:gd name="connsiteX1" fmla="*/ 378495 w 2605414"/>
              <a:gd name="connsiteY1" fmla="*/ 72772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363255 w 2605414"/>
              <a:gd name="connsiteY1" fmla="*/ 72772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613776 w 2605414"/>
              <a:gd name="connsiteY1" fmla="*/ 708938 h 802187"/>
              <a:gd name="connsiteX2" fmla="*/ 951978 w 2605414"/>
              <a:gd name="connsiteY2" fmla="*/ 445891 h 802187"/>
              <a:gd name="connsiteX3" fmla="*/ 1089765 w 2605414"/>
              <a:gd name="connsiteY3" fmla="*/ 95163 h 802187"/>
              <a:gd name="connsiteX4" fmla="*/ 1353855 w 2605414"/>
              <a:gd name="connsiteY4" fmla="*/ 41927 h 802187"/>
              <a:gd name="connsiteX5" fmla="*/ 1430055 w 2605414"/>
              <a:gd name="connsiteY5" fmla="*/ 346727 h 802187"/>
              <a:gd name="connsiteX6" fmla="*/ 1506255 w 2605414"/>
              <a:gd name="connsiteY6" fmla="*/ 575327 h 802187"/>
              <a:gd name="connsiteX7" fmla="*/ 1979113 w 2605414"/>
              <a:gd name="connsiteY7" fmla="*/ 771568 h 802187"/>
              <a:gd name="connsiteX8" fmla="*/ 2605414 w 2605414"/>
              <a:gd name="connsiteY8" fmla="*/ 759042 h 802187"/>
              <a:gd name="connsiteX0" fmla="*/ 0 w 2605414"/>
              <a:gd name="connsiteY0" fmla="*/ 708938 h 802187"/>
              <a:gd name="connsiteX1" fmla="*/ 370875 w 2605414"/>
              <a:gd name="connsiteY1" fmla="*/ 71248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370875 w 2605414"/>
              <a:gd name="connsiteY1" fmla="*/ 712487 h 802187"/>
              <a:gd name="connsiteX2" fmla="*/ 728076 w 2605414"/>
              <a:gd name="connsiteY2" fmla="*/ 66321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6398 h 799647"/>
              <a:gd name="connsiteX1" fmla="*/ 370875 w 2605414"/>
              <a:gd name="connsiteY1" fmla="*/ 709947 h 799647"/>
              <a:gd name="connsiteX2" fmla="*/ 728076 w 2605414"/>
              <a:gd name="connsiteY2" fmla="*/ 660678 h 799647"/>
              <a:gd name="connsiteX3" fmla="*/ 951978 w 2605414"/>
              <a:gd name="connsiteY3" fmla="*/ 443351 h 799647"/>
              <a:gd name="connsiteX4" fmla="*/ 1112625 w 2605414"/>
              <a:gd name="connsiteY4" fmla="*/ 107863 h 799647"/>
              <a:gd name="connsiteX5" fmla="*/ 1353855 w 2605414"/>
              <a:gd name="connsiteY5" fmla="*/ 39387 h 799647"/>
              <a:gd name="connsiteX6" fmla="*/ 1430055 w 2605414"/>
              <a:gd name="connsiteY6" fmla="*/ 344187 h 799647"/>
              <a:gd name="connsiteX7" fmla="*/ 1506255 w 2605414"/>
              <a:gd name="connsiteY7" fmla="*/ 572787 h 799647"/>
              <a:gd name="connsiteX8" fmla="*/ 1979113 w 2605414"/>
              <a:gd name="connsiteY8" fmla="*/ 769028 h 799647"/>
              <a:gd name="connsiteX9" fmla="*/ 2605414 w 2605414"/>
              <a:gd name="connsiteY9" fmla="*/ 756502 h 799647"/>
              <a:gd name="connsiteX0" fmla="*/ 0 w 2605414"/>
              <a:gd name="connsiteY0" fmla="*/ 655702 h 748951"/>
              <a:gd name="connsiteX1" fmla="*/ 370875 w 2605414"/>
              <a:gd name="connsiteY1" fmla="*/ 659251 h 748951"/>
              <a:gd name="connsiteX2" fmla="*/ 728076 w 2605414"/>
              <a:gd name="connsiteY2" fmla="*/ 609982 h 748951"/>
              <a:gd name="connsiteX3" fmla="*/ 951978 w 2605414"/>
              <a:gd name="connsiteY3" fmla="*/ 392655 h 748951"/>
              <a:gd name="connsiteX4" fmla="*/ 1112625 w 2605414"/>
              <a:gd name="connsiteY4" fmla="*/ 57167 h 748951"/>
              <a:gd name="connsiteX5" fmla="*/ 1346235 w 2605414"/>
              <a:gd name="connsiteY5" fmla="*/ 49651 h 748951"/>
              <a:gd name="connsiteX6" fmla="*/ 1430055 w 2605414"/>
              <a:gd name="connsiteY6" fmla="*/ 293491 h 748951"/>
              <a:gd name="connsiteX7" fmla="*/ 1506255 w 2605414"/>
              <a:gd name="connsiteY7" fmla="*/ 522091 h 748951"/>
              <a:gd name="connsiteX8" fmla="*/ 1979113 w 2605414"/>
              <a:gd name="connsiteY8" fmla="*/ 718332 h 748951"/>
              <a:gd name="connsiteX9" fmla="*/ 2605414 w 2605414"/>
              <a:gd name="connsiteY9" fmla="*/ 705806 h 748951"/>
              <a:gd name="connsiteX0" fmla="*/ 0 w 2605414"/>
              <a:gd name="connsiteY0" fmla="*/ 677188 h 770437"/>
              <a:gd name="connsiteX1" fmla="*/ 370875 w 2605414"/>
              <a:gd name="connsiteY1" fmla="*/ 680737 h 770437"/>
              <a:gd name="connsiteX2" fmla="*/ 728076 w 2605414"/>
              <a:gd name="connsiteY2" fmla="*/ 631468 h 770437"/>
              <a:gd name="connsiteX3" fmla="*/ 951978 w 2605414"/>
              <a:gd name="connsiteY3" fmla="*/ 414141 h 770437"/>
              <a:gd name="connsiteX4" fmla="*/ 1112625 w 2605414"/>
              <a:gd name="connsiteY4" fmla="*/ 78653 h 770437"/>
              <a:gd name="connsiteX5" fmla="*/ 1346235 w 2605414"/>
              <a:gd name="connsiteY5" fmla="*/ 71137 h 770437"/>
              <a:gd name="connsiteX6" fmla="*/ 1483395 w 2605414"/>
              <a:gd name="connsiteY6" fmla="*/ 505477 h 770437"/>
              <a:gd name="connsiteX7" fmla="*/ 1506255 w 2605414"/>
              <a:gd name="connsiteY7" fmla="*/ 543577 h 770437"/>
              <a:gd name="connsiteX8" fmla="*/ 1979113 w 2605414"/>
              <a:gd name="connsiteY8" fmla="*/ 739818 h 770437"/>
              <a:gd name="connsiteX9" fmla="*/ 2605414 w 2605414"/>
              <a:gd name="connsiteY9" fmla="*/ 727292 h 77043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979113 w 2605414"/>
              <a:gd name="connsiteY7" fmla="*/ 739818 h 756467"/>
              <a:gd name="connsiteX8" fmla="*/ 2605414 w 2605414"/>
              <a:gd name="connsiteY8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73895 w 2605414"/>
              <a:gd name="connsiteY7" fmla="*/ 63501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73895 w 2605414"/>
              <a:gd name="connsiteY7" fmla="*/ 65787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50622 h 729901"/>
              <a:gd name="connsiteX1" fmla="*/ 370875 w 2605414"/>
              <a:gd name="connsiteY1" fmla="*/ 654171 h 729901"/>
              <a:gd name="connsiteX2" fmla="*/ 728076 w 2605414"/>
              <a:gd name="connsiteY2" fmla="*/ 604902 h 729901"/>
              <a:gd name="connsiteX3" fmla="*/ 951978 w 2605414"/>
              <a:gd name="connsiteY3" fmla="*/ 387575 h 729901"/>
              <a:gd name="connsiteX4" fmla="*/ 1112625 w 2605414"/>
              <a:gd name="connsiteY4" fmla="*/ 52087 h 729901"/>
              <a:gd name="connsiteX5" fmla="*/ 1376715 w 2605414"/>
              <a:gd name="connsiteY5" fmla="*/ 75051 h 729901"/>
              <a:gd name="connsiteX6" fmla="*/ 1483395 w 2605414"/>
              <a:gd name="connsiteY6" fmla="*/ 478911 h 729901"/>
              <a:gd name="connsiteX7" fmla="*/ 1673895 w 2605414"/>
              <a:gd name="connsiteY7" fmla="*/ 631311 h 729901"/>
              <a:gd name="connsiteX8" fmla="*/ 1979113 w 2605414"/>
              <a:gd name="connsiteY8" fmla="*/ 713252 h 729901"/>
              <a:gd name="connsiteX9" fmla="*/ 2605414 w 2605414"/>
              <a:gd name="connsiteY9" fmla="*/ 700726 h 729901"/>
              <a:gd name="connsiteX0" fmla="*/ 0 w 2605414"/>
              <a:gd name="connsiteY0" fmla="*/ 654328 h 733607"/>
              <a:gd name="connsiteX1" fmla="*/ 370875 w 2605414"/>
              <a:gd name="connsiteY1" fmla="*/ 657877 h 733607"/>
              <a:gd name="connsiteX2" fmla="*/ 728076 w 2605414"/>
              <a:gd name="connsiteY2" fmla="*/ 608608 h 733607"/>
              <a:gd name="connsiteX3" fmla="*/ 951978 w 2605414"/>
              <a:gd name="connsiteY3" fmla="*/ 391281 h 733607"/>
              <a:gd name="connsiteX4" fmla="*/ 1112625 w 2605414"/>
              <a:gd name="connsiteY4" fmla="*/ 55793 h 733607"/>
              <a:gd name="connsiteX5" fmla="*/ 1323375 w 2605414"/>
              <a:gd name="connsiteY5" fmla="*/ 71137 h 733607"/>
              <a:gd name="connsiteX6" fmla="*/ 1483395 w 2605414"/>
              <a:gd name="connsiteY6" fmla="*/ 482617 h 733607"/>
              <a:gd name="connsiteX7" fmla="*/ 1673895 w 2605414"/>
              <a:gd name="connsiteY7" fmla="*/ 635017 h 733607"/>
              <a:gd name="connsiteX8" fmla="*/ 1979113 w 2605414"/>
              <a:gd name="connsiteY8" fmla="*/ 716958 h 733607"/>
              <a:gd name="connsiteX9" fmla="*/ 2605414 w 2605414"/>
              <a:gd name="connsiteY9" fmla="*/ 704432 h 733607"/>
              <a:gd name="connsiteX0" fmla="*/ 0 w 2605414"/>
              <a:gd name="connsiteY0" fmla="*/ 651892 h 731171"/>
              <a:gd name="connsiteX1" fmla="*/ 370875 w 2605414"/>
              <a:gd name="connsiteY1" fmla="*/ 655441 h 731171"/>
              <a:gd name="connsiteX2" fmla="*/ 728076 w 2605414"/>
              <a:gd name="connsiteY2" fmla="*/ 606172 h 731171"/>
              <a:gd name="connsiteX3" fmla="*/ 951978 w 2605414"/>
              <a:gd name="connsiteY3" fmla="*/ 388845 h 731171"/>
              <a:gd name="connsiteX4" fmla="*/ 1112625 w 2605414"/>
              <a:gd name="connsiteY4" fmla="*/ 53357 h 731171"/>
              <a:gd name="connsiteX5" fmla="*/ 1323375 w 2605414"/>
              <a:gd name="connsiteY5" fmla="*/ 68701 h 731171"/>
              <a:gd name="connsiteX6" fmla="*/ 1445295 w 2605414"/>
              <a:gd name="connsiteY6" fmla="*/ 419221 h 731171"/>
              <a:gd name="connsiteX7" fmla="*/ 1673895 w 2605414"/>
              <a:gd name="connsiteY7" fmla="*/ 632581 h 731171"/>
              <a:gd name="connsiteX8" fmla="*/ 1979113 w 2605414"/>
              <a:gd name="connsiteY8" fmla="*/ 714522 h 731171"/>
              <a:gd name="connsiteX9" fmla="*/ 2605414 w 2605414"/>
              <a:gd name="connsiteY9" fmla="*/ 701996 h 731171"/>
              <a:gd name="connsiteX0" fmla="*/ 0 w 2605414"/>
              <a:gd name="connsiteY0" fmla="*/ 651892 h 729135"/>
              <a:gd name="connsiteX1" fmla="*/ 370875 w 2605414"/>
              <a:gd name="connsiteY1" fmla="*/ 655441 h 729135"/>
              <a:gd name="connsiteX2" fmla="*/ 728076 w 2605414"/>
              <a:gd name="connsiteY2" fmla="*/ 606172 h 729135"/>
              <a:gd name="connsiteX3" fmla="*/ 951978 w 2605414"/>
              <a:gd name="connsiteY3" fmla="*/ 388845 h 729135"/>
              <a:gd name="connsiteX4" fmla="*/ 1112625 w 2605414"/>
              <a:gd name="connsiteY4" fmla="*/ 53357 h 729135"/>
              <a:gd name="connsiteX5" fmla="*/ 1323375 w 2605414"/>
              <a:gd name="connsiteY5" fmla="*/ 68701 h 729135"/>
              <a:gd name="connsiteX6" fmla="*/ 1445295 w 2605414"/>
              <a:gd name="connsiteY6" fmla="*/ 419221 h 729135"/>
              <a:gd name="connsiteX7" fmla="*/ 1673895 w 2605414"/>
              <a:gd name="connsiteY7" fmla="*/ 632581 h 729135"/>
              <a:gd name="connsiteX8" fmla="*/ 1986733 w 2605414"/>
              <a:gd name="connsiteY8" fmla="*/ 684042 h 729135"/>
              <a:gd name="connsiteX9" fmla="*/ 2605414 w 2605414"/>
              <a:gd name="connsiteY9" fmla="*/ 701996 h 72913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728076 w 2605414"/>
              <a:gd name="connsiteY2" fmla="*/ 606172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673895 w 2605414"/>
              <a:gd name="connsiteY7" fmla="*/ 63258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673895 w 2605414"/>
              <a:gd name="connsiteY7" fmla="*/ 63258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590075 w 2605414"/>
              <a:gd name="connsiteY7" fmla="*/ 62496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90075 w 2605414"/>
              <a:gd name="connsiteY7" fmla="*/ 62496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59595 w 2605414"/>
              <a:gd name="connsiteY7" fmla="*/ 60210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59595 w 2605414"/>
              <a:gd name="connsiteY7" fmla="*/ 602101 h 706275"/>
              <a:gd name="connsiteX8" fmla="*/ 1948633 w 2605414"/>
              <a:gd name="connsiteY8" fmla="*/ 661182 h 706275"/>
              <a:gd name="connsiteX9" fmla="*/ 2605414 w 2605414"/>
              <a:gd name="connsiteY9" fmla="*/ 701996 h 706275"/>
              <a:gd name="connsiteX0" fmla="*/ 0 w 2475874"/>
              <a:gd name="connsiteY0" fmla="*/ 651892 h 677831"/>
              <a:gd name="connsiteX1" fmla="*/ 370875 w 2475874"/>
              <a:gd name="connsiteY1" fmla="*/ 655441 h 677831"/>
              <a:gd name="connsiteX2" fmla="*/ 820455 w 2475874"/>
              <a:gd name="connsiteY2" fmla="*/ 602101 h 677831"/>
              <a:gd name="connsiteX3" fmla="*/ 951978 w 2475874"/>
              <a:gd name="connsiteY3" fmla="*/ 388845 h 677831"/>
              <a:gd name="connsiteX4" fmla="*/ 1112625 w 2475874"/>
              <a:gd name="connsiteY4" fmla="*/ 53357 h 677831"/>
              <a:gd name="connsiteX5" fmla="*/ 1323375 w 2475874"/>
              <a:gd name="connsiteY5" fmla="*/ 68701 h 677831"/>
              <a:gd name="connsiteX6" fmla="*/ 1445295 w 2475874"/>
              <a:gd name="connsiteY6" fmla="*/ 396361 h 677831"/>
              <a:gd name="connsiteX7" fmla="*/ 1559595 w 2475874"/>
              <a:gd name="connsiteY7" fmla="*/ 602101 h 677831"/>
              <a:gd name="connsiteX8" fmla="*/ 1948633 w 2475874"/>
              <a:gd name="connsiteY8" fmla="*/ 661182 h 677831"/>
              <a:gd name="connsiteX9" fmla="*/ 2475874 w 2475874"/>
              <a:gd name="connsiteY9" fmla="*/ 663896 h 677831"/>
              <a:gd name="connsiteX0" fmla="*/ 0 w 2437774"/>
              <a:gd name="connsiteY0" fmla="*/ 651892 h 677831"/>
              <a:gd name="connsiteX1" fmla="*/ 370875 w 2437774"/>
              <a:gd name="connsiteY1" fmla="*/ 655441 h 677831"/>
              <a:gd name="connsiteX2" fmla="*/ 820455 w 2437774"/>
              <a:gd name="connsiteY2" fmla="*/ 602101 h 677831"/>
              <a:gd name="connsiteX3" fmla="*/ 951978 w 2437774"/>
              <a:gd name="connsiteY3" fmla="*/ 388845 h 677831"/>
              <a:gd name="connsiteX4" fmla="*/ 1112625 w 2437774"/>
              <a:gd name="connsiteY4" fmla="*/ 53357 h 677831"/>
              <a:gd name="connsiteX5" fmla="*/ 1323375 w 2437774"/>
              <a:gd name="connsiteY5" fmla="*/ 68701 h 677831"/>
              <a:gd name="connsiteX6" fmla="*/ 1445295 w 2437774"/>
              <a:gd name="connsiteY6" fmla="*/ 396361 h 677831"/>
              <a:gd name="connsiteX7" fmla="*/ 1559595 w 2437774"/>
              <a:gd name="connsiteY7" fmla="*/ 602101 h 677831"/>
              <a:gd name="connsiteX8" fmla="*/ 1948633 w 2437774"/>
              <a:gd name="connsiteY8" fmla="*/ 661182 h 677831"/>
              <a:gd name="connsiteX9" fmla="*/ 2437774 w 2437774"/>
              <a:gd name="connsiteY9" fmla="*/ 663896 h 677831"/>
              <a:gd name="connsiteX0" fmla="*/ 0 w 2338714"/>
              <a:gd name="connsiteY0" fmla="*/ 651892 h 677831"/>
              <a:gd name="connsiteX1" fmla="*/ 370875 w 2338714"/>
              <a:gd name="connsiteY1" fmla="*/ 655441 h 677831"/>
              <a:gd name="connsiteX2" fmla="*/ 820455 w 2338714"/>
              <a:gd name="connsiteY2" fmla="*/ 602101 h 677831"/>
              <a:gd name="connsiteX3" fmla="*/ 951978 w 2338714"/>
              <a:gd name="connsiteY3" fmla="*/ 388845 h 677831"/>
              <a:gd name="connsiteX4" fmla="*/ 1112625 w 2338714"/>
              <a:gd name="connsiteY4" fmla="*/ 53357 h 677831"/>
              <a:gd name="connsiteX5" fmla="*/ 1323375 w 2338714"/>
              <a:gd name="connsiteY5" fmla="*/ 68701 h 677831"/>
              <a:gd name="connsiteX6" fmla="*/ 1445295 w 2338714"/>
              <a:gd name="connsiteY6" fmla="*/ 396361 h 677831"/>
              <a:gd name="connsiteX7" fmla="*/ 1559595 w 2338714"/>
              <a:gd name="connsiteY7" fmla="*/ 602101 h 677831"/>
              <a:gd name="connsiteX8" fmla="*/ 1948633 w 2338714"/>
              <a:gd name="connsiteY8" fmla="*/ 661182 h 677831"/>
              <a:gd name="connsiteX9" fmla="*/ 2338714 w 2338714"/>
              <a:gd name="connsiteY9" fmla="*/ 663896 h 677831"/>
              <a:gd name="connsiteX0" fmla="*/ 0 w 2338714"/>
              <a:gd name="connsiteY0" fmla="*/ 651892 h 677831"/>
              <a:gd name="connsiteX1" fmla="*/ 370875 w 2338714"/>
              <a:gd name="connsiteY1" fmla="*/ 655441 h 677831"/>
              <a:gd name="connsiteX2" fmla="*/ 820455 w 2338714"/>
              <a:gd name="connsiteY2" fmla="*/ 602101 h 677831"/>
              <a:gd name="connsiteX3" fmla="*/ 951978 w 2338714"/>
              <a:gd name="connsiteY3" fmla="*/ 388845 h 677831"/>
              <a:gd name="connsiteX4" fmla="*/ 1112625 w 2338714"/>
              <a:gd name="connsiteY4" fmla="*/ 53357 h 677831"/>
              <a:gd name="connsiteX5" fmla="*/ 1323375 w 2338714"/>
              <a:gd name="connsiteY5" fmla="*/ 68701 h 677831"/>
              <a:gd name="connsiteX6" fmla="*/ 1445295 w 2338714"/>
              <a:gd name="connsiteY6" fmla="*/ 396361 h 677831"/>
              <a:gd name="connsiteX7" fmla="*/ 1559595 w 2338714"/>
              <a:gd name="connsiteY7" fmla="*/ 602101 h 677831"/>
              <a:gd name="connsiteX8" fmla="*/ 1948633 w 2338714"/>
              <a:gd name="connsiteY8" fmla="*/ 661182 h 677831"/>
              <a:gd name="connsiteX9" fmla="*/ 2338714 w 2338714"/>
              <a:gd name="connsiteY9" fmla="*/ 663896 h 677831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820455 w 2338714"/>
              <a:gd name="connsiteY2" fmla="*/ 5880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5595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685800 w 2338714"/>
              <a:gd name="connsiteY2" fmla="*/ 5880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5595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685800 w 2338714"/>
              <a:gd name="connsiteY2" fmla="*/ 5880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648495 w 2338714"/>
              <a:gd name="connsiteY7" fmla="*/ 54357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6652 h 662591"/>
              <a:gd name="connsiteX1" fmla="*/ 370875 w 2338714"/>
              <a:gd name="connsiteY1" fmla="*/ 640201 h 662591"/>
              <a:gd name="connsiteX2" fmla="*/ 685800 w 2338714"/>
              <a:gd name="connsiteY2" fmla="*/ 586861 h 662591"/>
              <a:gd name="connsiteX3" fmla="*/ 951978 w 2338714"/>
              <a:gd name="connsiteY3" fmla="*/ 373605 h 662591"/>
              <a:gd name="connsiteX4" fmla="*/ 1089765 w 2338714"/>
              <a:gd name="connsiteY4" fmla="*/ 53357 h 662591"/>
              <a:gd name="connsiteX5" fmla="*/ 1323375 w 2338714"/>
              <a:gd name="connsiteY5" fmla="*/ 53461 h 662591"/>
              <a:gd name="connsiteX6" fmla="*/ 1502445 w 2338714"/>
              <a:gd name="connsiteY6" fmla="*/ 362071 h 662591"/>
              <a:gd name="connsiteX7" fmla="*/ 1648495 w 2338714"/>
              <a:gd name="connsiteY7" fmla="*/ 542411 h 662591"/>
              <a:gd name="connsiteX8" fmla="*/ 1948633 w 2338714"/>
              <a:gd name="connsiteY8" fmla="*/ 645942 h 662591"/>
              <a:gd name="connsiteX9" fmla="*/ 2338714 w 2338714"/>
              <a:gd name="connsiteY9" fmla="*/ 648656 h 662591"/>
              <a:gd name="connsiteX0" fmla="*/ 0 w 2338714"/>
              <a:gd name="connsiteY0" fmla="*/ 634643 h 660582"/>
              <a:gd name="connsiteX1" fmla="*/ 370875 w 2338714"/>
              <a:gd name="connsiteY1" fmla="*/ 638192 h 660582"/>
              <a:gd name="connsiteX2" fmla="*/ 685800 w 2338714"/>
              <a:gd name="connsiteY2" fmla="*/ 584852 h 660582"/>
              <a:gd name="connsiteX3" fmla="*/ 907528 w 2338714"/>
              <a:gd name="connsiteY3" fmla="*/ 358896 h 660582"/>
              <a:gd name="connsiteX4" fmla="*/ 1089765 w 2338714"/>
              <a:gd name="connsiteY4" fmla="*/ 51348 h 660582"/>
              <a:gd name="connsiteX5" fmla="*/ 1323375 w 2338714"/>
              <a:gd name="connsiteY5" fmla="*/ 51452 h 660582"/>
              <a:gd name="connsiteX6" fmla="*/ 1502445 w 2338714"/>
              <a:gd name="connsiteY6" fmla="*/ 360062 h 660582"/>
              <a:gd name="connsiteX7" fmla="*/ 1648495 w 2338714"/>
              <a:gd name="connsiteY7" fmla="*/ 540402 h 660582"/>
              <a:gd name="connsiteX8" fmla="*/ 1948633 w 2338714"/>
              <a:gd name="connsiteY8" fmla="*/ 643933 h 660582"/>
              <a:gd name="connsiteX9" fmla="*/ 2338714 w 2338714"/>
              <a:gd name="connsiteY9" fmla="*/ 646647 h 660582"/>
              <a:gd name="connsiteX0" fmla="*/ 0 w 2338714"/>
              <a:gd name="connsiteY0" fmla="*/ 634643 h 660582"/>
              <a:gd name="connsiteX1" fmla="*/ 370875 w 2338714"/>
              <a:gd name="connsiteY1" fmla="*/ 638192 h 660582"/>
              <a:gd name="connsiteX2" fmla="*/ 628650 w 2338714"/>
              <a:gd name="connsiteY2" fmla="*/ 572152 h 660582"/>
              <a:gd name="connsiteX3" fmla="*/ 907528 w 2338714"/>
              <a:gd name="connsiteY3" fmla="*/ 358896 h 660582"/>
              <a:gd name="connsiteX4" fmla="*/ 1089765 w 2338714"/>
              <a:gd name="connsiteY4" fmla="*/ 51348 h 660582"/>
              <a:gd name="connsiteX5" fmla="*/ 1323375 w 2338714"/>
              <a:gd name="connsiteY5" fmla="*/ 51452 h 660582"/>
              <a:gd name="connsiteX6" fmla="*/ 1502445 w 2338714"/>
              <a:gd name="connsiteY6" fmla="*/ 360062 h 660582"/>
              <a:gd name="connsiteX7" fmla="*/ 1648495 w 2338714"/>
              <a:gd name="connsiteY7" fmla="*/ 540402 h 660582"/>
              <a:gd name="connsiteX8" fmla="*/ 1948633 w 2338714"/>
              <a:gd name="connsiteY8" fmla="*/ 643933 h 660582"/>
              <a:gd name="connsiteX9" fmla="*/ 2338714 w 2338714"/>
              <a:gd name="connsiteY9" fmla="*/ 646647 h 660582"/>
              <a:gd name="connsiteX0" fmla="*/ 0 w 2338714"/>
              <a:gd name="connsiteY0" fmla="*/ 634643 h 660582"/>
              <a:gd name="connsiteX1" fmla="*/ 370875 w 2338714"/>
              <a:gd name="connsiteY1" fmla="*/ 638192 h 660582"/>
              <a:gd name="connsiteX2" fmla="*/ 628650 w 2338714"/>
              <a:gd name="connsiteY2" fmla="*/ 572152 h 660582"/>
              <a:gd name="connsiteX3" fmla="*/ 907528 w 2338714"/>
              <a:gd name="connsiteY3" fmla="*/ 358896 h 660582"/>
              <a:gd name="connsiteX4" fmla="*/ 1089765 w 2338714"/>
              <a:gd name="connsiteY4" fmla="*/ 51348 h 660582"/>
              <a:gd name="connsiteX5" fmla="*/ 1323375 w 2338714"/>
              <a:gd name="connsiteY5" fmla="*/ 51452 h 660582"/>
              <a:gd name="connsiteX6" fmla="*/ 1502445 w 2338714"/>
              <a:gd name="connsiteY6" fmla="*/ 360062 h 660582"/>
              <a:gd name="connsiteX7" fmla="*/ 1711995 w 2338714"/>
              <a:gd name="connsiteY7" fmla="*/ 540402 h 660582"/>
              <a:gd name="connsiteX8" fmla="*/ 1948633 w 2338714"/>
              <a:gd name="connsiteY8" fmla="*/ 643933 h 660582"/>
              <a:gd name="connsiteX9" fmla="*/ 2338714 w 2338714"/>
              <a:gd name="connsiteY9" fmla="*/ 646647 h 660582"/>
              <a:gd name="connsiteX0" fmla="*/ 0 w 2338714"/>
              <a:gd name="connsiteY0" fmla="*/ 621836 h 647775"/>
              <a:gd name="connsiteX1" fmla="*/ 370875 w 2338714"/>
              <a:gd name="connsiteY1" fmla="*/ 625385 h 647775"/>
              <a:gd name="connsiteX2" fmla="*/ 628650 w 2338714"/>
              <a:gd name="connsiteY2" fmla="*/ 559345 h 647775"/>
              <a:gd name="connsiteX3" fmla="*/ 907528 w 2338714"/>
              <a:gd name="connsiteY3" fmla="*/ 346089 h 647775"/>
              <a:gd name="connsiteX4" fmla="*/ 1089765 w 2338714"/>
              <a:gd name="connsiteY4" fmla="*/ 38541 h 647775"/>
              <a:gd name="connsiteX5" fmla="*/ 1336075 w 2338714"/>
              <a:gd name="connsiteY5" fmla="*/ 114845 h 647775"/>
              <a:gd name="connsiteX6" fmla="*/ 1502445 w 2338714"/>
              <a:gd name="connsiteY6" fmla="*/ 347255 h 647775"/>
              <a:gd name="connsiteX7" fmla="*/ 1711995 w 2338714"/>
              <a:gd name="connsiteY7" fmla="*/ 527595 h 647775"/>
              <a:gd name="connsiteX8" fmla="*/ 1948633 w 2338714"/>
              <a:gd name="connsiteY8" fmla="*/ 631126 h 647775"/>
              <a:gd name="connsiteX9" fmla="*/ 2338714 w 2338714"/>
              <a:gd name="connsiteY9" fmla="*/ 633840 h 647775"/>
              <a:gd name="connsiteX0" fmla="*/ 0 w 2338714"/>
              <a:gd name="connsiteY0" fmla="*/ 542568 h 568507"/>
              <a:gd name="connsiteX1" fmla="*/ 370875 w 2338714"/>
              <a:gd name="connsiteY1" fmla="*/ 546117 h 568507"/>
              <a:gd name="connsiteX2" fmla="*/ 628650 w 2338714"/>
              <a:gd name="connsiteY2" fmla="*/ 480077 h 568507"/>
              <a:gd name="connsiteX3" fmla="*/ 907528 w 2338714"/>
              <a:gd name="connsiteY3" fmla="*/ 266821 h 568507"/>
              <a:gd name="connsiteX4" fmla="*/ 1089765 w 2338714"/>
              <a:gd name="connsiteY4" fmla="*/ 54523 h 568507"/>
              <a:gd name="connsiteX5" fmla="*/ 1336075 w 2338714"/>
              <a:gd name="connsiteY5" fmla="*/ 35577 h 568507"/>
              <a:gd name="connsiteX6" fmla="*/ 1502445 w 2338714"/>
              <a:gd name="connsiteY6" fmla="*/ 267987 h 568507"/>
              <a:gd name="connsiteX7" fmla="*/ 1711995 w 2338714"/>
              <a:gd name="connsiteY7" fmla="*/ 448327 h 568507"/>
              <a:gd name="connsiteX8" fmla="*/ 1948633 w 2338714"/>
              <a:gd name="connsiteY8" fmla="*/ 551858 h 568507"/>
              <a:gd name="connsiteX9" fmla="*/ 2338714 w 2338714"/>
              <a:gd name="connsiteY9" fmla="*/ 554572 h 568507"/>
              <a:gd name="connsiteX0" fmla="*/ 0 w 2338714"/>
              <a:gd name="connsiteY0" fmla="*/ 520236 h 546175"/>
              <a:gd name="connsiteX1" fmla="*/ 370875 w 2338714"/>
              <a:gd name="connsiteY1" fmla="*/ 523785 h 546175"/>
              <a:gd name="connsiteX2" fmla="*/ 628650 w 2338714"/>
              <a:gd name="connsiteY2" fmla="*/ 457745 h 546175"/>
              <a:gd name="connsiteX3" fmla="*/ 907528 w 2338714"/>
              <a:gd name="connsiteY3" fmla="*/ 244489 h 546175"/>
              <a:gd name="connsiteX4" fmla="*/ 1089765 w 2338714"/>
              <a:gd name="connsiteY4" fmla="*/ 32191 h 546175"/>
              <a:gd name="connsiteX5" fmla="*/ 1317025 w 2338714"/>
              <a:gd name="connsiteY5" fmla="*/ 51345 h 546175"/>
              <a:gd name="connsiteX6" fmla="*/ 1502445 w 2338714"/>
              <a:gd name="connsiteY6" fmla="*/ 245655 h 546175"/>
              <a:gd name="connsiteX7" fmla="*/ 1711995 w 2338714"/>
              <a:gd name="connsiteY7" fmla="*/ 425995 h 546175"/>
              <a:gd name="connsiteX8" fmla="*/ 1948633 w 2338714"/>
              <a:gd name="connsiteY8" fmla="*/ 529526 h 546175"/>
              <a:gd name="connsiteX9" fmla="*/ 2338714 w 2338714"/>
              <a:gd name="connsiteY9" fmla="*/ 532240 h 546175"/>
              <a:gd name="connsiteX0" fmla="*/ 0 w 2338714"/>
              <a:gd name="connsiteY0" fmla="*/ 501293 h 527232"/>
              <a:gd name="connsiteX1" fmla="*/ 370875 w 2338714"/>
              <a:gd name="connsiteY1" fmla="*/ 504842 h 527232"/>
              <a:gd name="connsiteX2" fmla="*/ 628650 w 2338714"/>
              <a:gd name="connsiteY2" fmla="*/ 438802 h 527232"/>
              <a:gd name="connsiteX3" fmla="*/ 907528 w 2338714"/>
              <a:gd name="connsiteY3" fmla="*/ 225546 h 527232"/>
              <a:gd name="connsiteX4" fmla="*/ 1089765 w 2338714"/>
              <a:gd name="connsiteY4" fmla="*/ 32298 h 527232"/>
              <a:gd name="connsiteX5" fmla="*/ 1317025 w 2338714"/>
              <a:gd name="connsiteY5" fmla="*/ 32402 h 527232"/>
              <a:gd name="connsiteX6" fmla="*/ 1502445 w 2338714"/>
              <a:gd name="connsiteY6" fmla="*/ 226712 h 527232"/>
              <a:gd name="connsiteX7" fmla="*/ 1711995 w 2338714"/>
              <a:gd name="connsiteY7" fmla="*/ 407052 h 527232"/>
              <a:gd name="connsiteX8" fmla="*/ 1948633 w 2338714"/>
              <a:gd name="connsiteY8" fmla="*/ 510583 h 527232"/>
              <a:gd name="connsiteX9" fmla="*/ 2338714 w 2338714"/>
              <a:gd name="connsiteY9" fmla="*/ 513297 h 52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8714" h="527232">
                <a:moveTo>
                  <a:pt x="0" y="501293"/>
                </a:moveTo>
                <a:cubicBezTo>
                  <a:pt x="61813" y="504425"/>
                  <a:pt x="266100" y="515257"/>
                  <a:pt x="370875" y="504842"/>
                </a:cubicBezTo>
                <a:cubicBezTo>
                  <a:pt x="475650" y="494427"/>
                  <a:pt x="539208" y="485351"/>
                  <a:pt x="628650" y="438802"/>
                </a:cubicBezTo>
                <a:cubicBezTo>
                  <a:pt x="718092" y="392253"/>
                  <a:pt x="830676" y="293297"/>
                  <a:pt x="907528" y="225546"/>
                </a:cubicBezTo>
                <a:cubicBezTo>
                  <a:pt x="984381" y="157795"/>
                  <a:pt x="1021516" y="64489"/>
                  <a:pt x="1089765" y="32298"/>
                </a:cubicBezTo>
                <a:cubicBezTo>
                  <a:pt x="1158014" y="107"/>
                  <a:pt x="1248245" y="0"/>
                  <a:pt x="1317025" y="32402"/>
                </a:cubicBezTo>
                <a:cubicBezTo>
                  <a:pt x="1385805" y="64804"/>
                  <a:pt x="1436617" y="164270"/>
                  <a:pt x="1502445" y="226712"/>
                </a:cubicBezTo>
                <a:cubicBezTo>
                  <a:pt x="1568273" y="289154"/>
                  <a:pt x="1637630" y="359740"/>
                  <a:pt x="1711995" y="407052"/>
                </a:cubicBezTo>
                <a:cubicBezTo>
                  <a:pt x="1786360" y="454364"/>
                  <a:pt x="1793380" y="495204"/>
                  <a:pt x="1948633" y="510583"/>
                </a:cubicBezTo>
                <a:cubicBezTo>
                  <a:pt x="2106426" y="527232"/>
                  <a:pt x="2128172" y="502336"/>
                  <a:pt x="2338714" y="513297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3810000" y="4210926"/>
            <a:ext cx="2338714" cy="665874"/>
          </a:xfrm>
          <a:custGeom>
            <a:avLst/>
            <a:gdLst>
              <a:gd name="connsiteX0" fmla="*/ 0 w 2605414"/>
              <a:gd name="connsiteY0" fmla="*/ 720247 h 824630"/>
              <a:gd name="connsiteX1" fmla="*/ 613776 w 2605414"/>
              <a:gd name="connsiteY1" fmla="*/ 720247 h 824630"/>
              <a:gd name="connsiteX2" fmla="*/ 951978 w 2605414"/>
              <a:gd name="connsiteY2" fmla="*/ 457200 h 824630"/>
              <a:gd name="connsiteX3" fmla="*/ 1089765 w 2605414"/>
              <a:gd name="connsiteY3" fmla="*/ 106472 h 824630"/>
              <a:gd name="connsiteX4" fmla="*/ 1290181 w 2605414"/>
              <a:gd name="connsiteY4" fmla="*/ 43841 h 824630"/>
              <a:gd name="connsiteX5" fmla="*/ 1453019 w 2605414"/>
              <a:gd name="connsiteY5" fmla="*/ 369518 h 824630"/>
              <a:gd name="connsiteX6" fmla="*/ 1465545 w 2605414"/>
              <a:gd name="connsiteY6" fmla="*/ 519831 h 824630"/>
              <a:gd name="connsiteX7" fmla="*/ 1979113 w 2605414"/>
              <a:gd name="connsiteY7" fmla="*/ 782877 h 824630"/>
              <a:gd name="connsiteX8" fmla="*/ 2605414 w 2605414"/>
              <a:gd name="connsiteY8" fmla="*/ 770351 h 824630"/>
              <a:gd name="connsiteX0" fmla="*/ 0 w 2605414"/>
              <a:gd name="connsiteY0" fmla="*/ 718333 h 822716"/>
              <a:gd name="connsiteX1" fmla="*/ 613776 w 2605414"/>
              <a:gd name="connsiteY1" fmla="*/ 718333 h 822716"/>
              <a:gd name="connsiteX2" fmla="*/ 951978 w 2605414"/>
              <a:gd name="connsiteY2" fmla="*/ 455286 h 822716"/>
              <a:gd name="connsiteX3" fmla="*/ 1089765 w 2605414"/>
              <a:gd name="connsiteY3" fmla="*/ 104558 h 822716"/>
              <a:gd name="connsiteX4" fmla="*/ 1290181 w 2605414"/>
              <a:gd name="connsiteY4" fmla="*/ 41927 h 822716"/>
              <a:gd name="connsiteX5" fmla="*/ 1430055 w 2605414"/>
              <a:gd name="connsiteY5" fmla="*/ 356122 h 822716"/>
              <a:gd name="connsiteX6" fmla="*/ 1465545 w 2605414"/>
              <a:gd name="connsiteY6" fmla="*/ 517917 h 822716"/>
              <a:gd name="connsiteX7" fmla="*/ 1979113 w 2605414"/>
              <a:gd name="connsiteY7" fmla="*/ 780963 h 822716"/>
              <a:gd name="connsiteX8" fmla="*/ 2605414 w 2605414"/>
              <a:gd name="connsiteY8" fmla="*/ 768437 h 822716"/>
              <a:gd name="connsiteX0" fmla="*/ 0 w 2605414"/>
              <a:gd name="connsiteY0" fmla="*/ 718333 h 822716"/>
              <a:gd name="connsiteX1" fmla="*/ 613776 w 2605414"/>
              <a:gd name="connsiteY1" fmla="*/ 718333 h 822716"/>
              <a:gd name="connsiteX2" fmla="*/ 951978 w 2605414"/>
              <a:gd name="connsiteY2" fmla="*/ 455286 h 822716"/>
              <a:gd name="connsiteX3" fmla="*/ 1089765 w 2605414"/>
              <a:gd name="connsiteY3" fmla="*/ 104558 h 822716"/>
              <a:gd name="connsiteX4" fmla="*/ 1290181 w 2605414"/>
              <a:gd name="connsiteY4" fmla="*/ 41927 h 822716"/>
              <a:gd name="connsiteX5" fmla="*/ 1430055 w 2605414"/>
              <a:gd name="connsiteY5" fmla="*/ 356122 h 822716"/>
              <a:gd name="connsiteX6" fmla="*/ 1465545 w 2605414"/>
              <a:gd name="connsiteY6" fmla="*/ 517917 h 822716"/>
              <a:gd name="connsiteX7" fmla="*/ 1979113 w 2605414"/>
              <a:gd name="connsiteY7" fmla="*/ 780963 h 822716"/>
              <a:gd name="connsiteX8" fmla="*/ 2605414 w 2605414"/>
              <a:gd name="connsiteY8" fmla="*/ 768437 h 822716"/>
              <a:gd name="connsiteX0" fmla="*/ 0 w 2605414"/>
              <a:gd name="connsiteY0" fmla="*/ 718333 h 811582"/>
              <a:gd name="connsiteX1" fmla="*/ 613776 w 2605414"/>
              <a:gd name="connsiteY1" fmla="*/ 718333 h 811582"/>
              <a:gd name="connsiteX2" fmla="*/ 951978 w 2605414"/>
              <a:gd name="connsiteY2" fmla="*/ 455286 h 811582"/>
              <a:gd name="connsiteX3" fmla="*/ 1089765 w 2605414"/>
              <a:gd name="connsiteY3" fmla="*/ 104558 h 811582"/>
              <a:gd name="connsiteX4" fmla="*/ 1290181 w 2605414"/>
              <a:gd name="connsiteY4" fmla="*/ 41927 h 811582"/>
              <a:gd name="connsiteX5" fmla="*/ 1430055 w 2605414"/>
              <a:gd name="connsiteY5" fmla="*/ 356122 h 811582"/>
              <a:gd name="connsiteX6" fmla="*/ 1506255 w 2605414"/>
              <a:gd name="connsiteY6" fmla="*/ 584722 h 811582"/>
              <a:gd name="connsiteX7" fmla="*/ 1979113 w 2605414"/>
              <a:gd name="connsiteY7" fmla="*/ 780963 h 811582"/>
              <a:gd name="connsiteX8" fmla="*/ 2605414 w 2605414"/>
              <a:gd name="connsiteY8" fmla="*/ 768437 h 811582"/>
              <a:gd name="connsiteX0" fmla="*/ 0 w 2605414"/>
              <a:gd name="connsiteY0" fmla="*/ 718333 h 811582"/>
              <a:gd name="connsiteX1" fmla="*/ 613776 w 2605414"/>
              <a:gd name="connsiteY1" fmla="*/ 718333 h 811582"/>
              <a:gd name="connsiteX2" fmla="*/ 951978 w 2605414"/>
              <a:gd name="connsiteY2" fmla="*/ 455286 h 811582"/>
              <a:gd name="connsiteX3" fmla="*/ 1089765 w 2605414"/>
              <a:gd name="connsiteY3" fmla="*/ 104558 h 811582"/>
              <a:gd name="connsiteX4" fmla="*/ 1290181 w 2605414"/>
              <a:gd name="connsiteY4" fmla="*/ 41927 h 811582"/>
              <a:gd name="connsiteX5" fmla="*/ 1430055 w 2605414"/>
              <a:gd name="connsiteY5" fmla="*/ 356122 h 811582"/>
              <a:gd name="connsiteX6" fmla="*/ 1506255 w 2605414"/>
              <a:gd name="connsiteY6" fmla="*/ 584722 h 811582"/>
              <a:gd name="connsiteX7" fmla="*/ 1979113 w 2605414"/>
              <a:gd name="connsiteY7" fmla="*/ 780963 h 811582"/>
              <a:gd name="connsiteX8" fmla="*/ 2605414 w 2605414"/>
              <a:gd name="connsiteY8" fmla="*/ 768437 h 811582"/>
              <a:gd name="connsiteX0" fmla="*/ 0 w 2605414"/>
              <a:gd name="connsiteY0" fmla="*/ 708938 h 802187"/>
              <a:gd name="connsiteX1" fmla="*/ 613776 w 2605414"/>
              <a:gd name="connsiteY1" fmla="*/ 708938 h 802187"/>
              <a:gd name="connsiteX2" fmla="*/ 951978 w 2605414"/>
              <a:gd name="connsiteY2" fmla="*/ 445891 h 802187"/>
              <a:gd name="connsiteX3" fmla="*/ 1089765 w 2605414"/>
              <a:gd name="connsiteY3" fmla="*/ 95163 h 802187"/>
              <a:gd name="connsiteX4" fmla="*/ 1353855 w 2605414"/>
              <a:gd name="connsiteY4" fmla="*/ 41927 h 802187"/>
              <a:gd name="connsiteX5" fmla="*/ 1430055 w 2605414"/>
              <a:gd name="connsiteY5" fmla="*/ 346727 h 802187"/>
              <a:gd name="connsiteX6" fmla="*/ 1506255 w 2605414"/>
              <a:gd name="connsiteY6" fmla="*/ 575327 h 802187"/>
              <a:gd name="connsiteX7" fmla="*/ 1979113 w 2605414"/>
              <a:gd name="connsiteY7" fmla="*/ 771568 h 802187"/>
              <a:gd name="connsiteX8" fmla="*/ 2605414 w 2605414"/>
              <a:gd name="connsiteY8" fmla="*/ 759042 h 802187"/>
              <a:gd name="connsiteX0" fmla="*/ 0 w 2605414"/>
              <a:gd name="connsiteY0" fmla="*/ 708938 h 802187"/>
              <a:gd name="connsiteX1" fmla="*/ 378495 w 2605414"/>
              <a:gd name="connsiteY1" fmla="*/ 72772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363255 w 2605414"/>
              <a:gd name="connsiteY1" fmla="*/ 72772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613776 w 2605414"/>
              <a:gd name="connsiteY1" fmla="*/ 708938 h 802187"/>
              <a:gd name="connsiteX2" fmla="*/ 951978 w 2605414"/>
              <a:gd name="connsiteY2" fmla="*/ 445891 h 802187"/>
              <a:gd name="connsiteX3" fmla="*/ 1089765 w 2605414"/>
              <a:gd name="connsiteY3" fmla="*/ 95163 h 802187"/>
              <a:gd name="connsiteX4" fmla="*/ 1353855 w 2605414"/>
              <a:gd name="connsiteY4" fmla="*/ 41927 h 802187"/>
              <a:gd name="connsiteX5" fmla="*/ 1430055 w 2605414"/>
              <a:gd name="connsiteY5" fmla="*/ 346727 h 802187"/>
              <a:gd name="connsiteX6" fmla="*/ 1506255 w 2605414"/>
              <a:gd name="connsiteY6" fmla="*/ 575327 h 802187"/>
              <a:gd name="connsiteX7" fmla="*/ 1979113 w 2605414"/>
              <a:gd name="connsiteY7" fmla="*/ 771568 h 802187"/>
              <a:gd name="connsiteX8" fmla="*/ 2605414 w 2605414"/>
              <a:gd name="connsiteY8" fmla="*/ 759042 h 802187"/>
              <a:gd name="connsiteX0" fmla="*/ 0 w 2605414"/>
              <a:gd name="connsiteY0" fmla="*/ 708938 h 802187"/>
              <a:gd name="connsiteX1" fmla="*/ 370875 w 2605414"/>
              <a:gd name="connsiteY1" fmla="*/ 71248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370875 w 2605414"/>
              <a:gd name="connsiteY1" fmla="*/ 712487 h 802187"/>
              <a:gd name="connsiteX2" fmla="*/ 728076 w 2605414"/>
              <a:gd name="connsiteY2" fmla="*/ 66321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6398 h 799647"/>
              <a:gd name="connsiteX1" fmla="*/ 370875 w 2605414"/>
              <a:gd name="connsiteY1" fmla="*/ 709947 h 799647"/>
              <a:gd name="connsiteX2" fmla="*/ 728076 w 2605414"/>
              <a:gd name="connsiteY2" fmla="*/ 660678 h 799647"/>
              <a:gd name="connsiteX3" fmla="*/ 951978 w 2605414"/>
              <a:gd name="connsiteY3" fmla="*/ 443351 h 799647"/>
              <a:gd name="connsiteX4" fmla="*/ 1112625 w 2605414"/>
              <a:gd name="connsiteY4" fmla="*/ 107863 h 799647"/>
              <a:gd name="connsiteX5" fmla="*/ 1353855 w 2605414"/>
              <a:gd name="connsiteY5" fmla="*/ 39387 h 799647"/>
              <a:gd name="connsiteX6" fmla="*/ 1430055 w 2605414"/>
              <a:gd name="connsiteY6" fmla="*/ 344187 h 799647"/>
              <a:gd name="connsiteX7" fmla="*/ 1506255 w 2605414"/>
              <a:gd name="connsiteY7" fmla="*/ 572787 h 799647"/>
              <a:gd name="connsiteX8" fmla="*/ 1979113 w 2605414"/>
              <a:gd name="connsiteY8" fmla="*/ 769028 h 799647"/>
              <a:gd name="connsiteX9" fmla="*/ 2605414 w 2605414"/>
              <a:gd name="connsiteY9" fmla="*/ 756502 h 799647"/>
              <a:gd name="connsiteX0" fmla="*/ 0 w 2605414"/>
              <a:gd name="connsiteY0" fmla="*/ 655702 h 748951"/>
              <a:gd name="connsiteX1" fmla="*/ 370875 w 2605414"/>
              <a:gd name="connsiteY1" fmla="*/ 659251 h 748951"/>
              <a:gd name="connsiteX2" fmla="*/ 728076 w 2605414"/>
              <a:gd name="connsiteY2" fmla="*/ 609982 h 748951"/>
              <a:gd name="connsiteX3" fmla="*/ 951978 w 2605414"/>
              <a:gd name="connsiteY3" fmla="*/ 392655 h 748951"/>
              <a:gd name="connsiteX4" fmla="*/ 1112625 w 2605414"/>
              <a:gd name="connsiteY4" fmla="*/ 57167 h 748951"/>
              <a:gd name="connsiteX5" fmla="*/ 1346235 w 2605414"/>
              <a:gd name="connsiteY5" fmla="*/ 49651 h 748951"/>
              <a:gd name="connsiteX6" fmla="*/ 1430055 w 2605414"/>
              <a:gd name="connsiteY6" fmla="*/ 293491 h 748951"/>
              <a:gd name="connsiteX7" fmla="*/ 1506255 w 2605414"/>
              <a:gd name="connsiteY7" fmla="*/ 522091 h 748951"/>
              <a:gd name="connsiteX8" fmla="*/ 1979113 w 2605414"/>
              <a:gd name="connsiteY8" fmla="*/ 718332 h 748951"/>
              <a:gd name="connsiteX9" fmla="*/ 2605414 w 2605414"/>
              <a:gd name="connsiteY9" fmla="*/ 705806 h 748951"/>
              <a:gd name="connsiteX0" fmla="*/ 0 w 2605414"/>
              <a:gd name="connsiteY0" fmla="*/ 677188 h 770437"/>
              <a:gd name="connsiteX1" fmla="*/ 370875 w 2605414"/>
              <a:gd name="connsiteY1" fmla="*/ 680737 h 770437"/>
              <a:gd name="connsiteX2" fmla="*/ 728076 w 2605414"/>
              <a:gd name="connsiteY2" fmla="*/ 631468 h 770437"/>
              <a:gd name="connsiteX3" fmla="*/ 951978 w 2605414"/>
              <a:gd name="connsiteY3" fmla="*/ 414141 h 770437"/>
              <a:gd name="connsiteX4" fmla="*/ 1112625 w 2605414"/>
              <a:gd name="connsiteY4" fmla="*/ 78653 h 770437"/>
              <a:gd name="connsiteX5" fmla="*/ 1346235 w 2605414"/>
              <a:gd name="connsiteY5" fmla="*/ 71137 h 770437"/>
              <a:gd name="connsiteX6" fmla="*/ 1483395 w 2605414"/>
              <a:gd name="connsiteY6" fmla="*/ 505477 h 770437"/>
              <a:gd name="connsiteX7" fmla="*/ 1506255 w 2605414"/>
              <a:gd name="connsiteY7" fmla="*/ 543577 h 770437"/>
              <a:gd name="connsiteX8" fmla="*/ 1979113 w 2605414"/>
              <a:gd name="connsiteY8" fmla="*/ 739818 h 770437"/>
              <a:gd name="connsiteX9" fmla="*/ 2605414 w 2605414"/>
              <a:gd name="connsiteY9" fmla="*/ 727292 h 77043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979113 w 2605414"/>
              <a:gd name="connsiteY7" fmla="*/ 739818 h 756467"/>
              <a:gd name="connsiteX8" fmla="*/ 2605414 w 2605414"/>
              <a:gd name="connsiteY8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73895 w 2605414"/>
              <a:gd name="connsiteY7" fmla="*/ 63501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73895 w 2605414"/>
              <a:gd name="connsiteY7" fmla="*/ 65787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50622 h 729901"/>
              <a:gd name="connsiteX1" fmla="*/ 370875 w 2605414"/>
              <a:gd name="connsiteY1" fmla="*/ 654171 h 729901"/>
              <a:gd name="connsiteX2" fmla="*/ 728076 w 2605414"/>
              <a:gd name="connsiteY2" fmla="*/ 604902 h 729901"/>
              <a:gd name="connsiteX3" fmla="*/ 951978 w 2605414"/>
              <a:gd name="connsiteY3" fmla="*/ 387575 h 729901"/>
              <a:gd name="connsiteX4" fmla="*/ 1112625 w 2605414"/>
              <a:gd name="connsiteY4" fmla="*/ 52087 h 729901"/>
              <a:gd name="connsiteX5" fmla="*/ 1376715 w 2605414"/>
              <a:gd name="connsiteY5" fmla="*/ 75051 h 729901"/>
              <a:gd name="connsiteX6" fmla="*/ 1483395 w 2605414"/>
              <a:gd name="connsiteY6" fmla="*/ 478911 h 729901"/>
              <a:gd name="connsiteX7" fmla="*/ 1673895 w 2605414"/>
              <a:gd name="connsiteY7" fmla="*/ 631311 h 729901"/>
              <a:gd name="connsiteX8" fmla="*/ 1979113 w 2605414"/>
              <a:gd name="connsiteY8" fmla="*/ 713252 h 729901"/>
              <a:gd name="connsiteX9" fmla="*/ 2605414 w 2605414"/>
              <a:gd name="connsiteY9" fmla="*/ 700726 h 729901"/>
              <a:gd name="connsiteX0" fmla="*/ 0 w 2605414"/>
              <a:gd name="connsiteY0" fmla="*/ 654328 h 733607"/>
              <a:gd name="connsiteX1" fmla="*/ 370875 w 2605414"/>
              <a:gd name="connsiteY1" fmla="*/ 657877 h 733607"/>
              <a:gd name="connsiteX2" fmla="*/ 728076 w 2605414"/>
              <a:gd name="connsiteY2" fmla="*/ 608608 h 733607"/>
              <a:gd name="connsiteX3" fmla="*/ 951978 w 2605414"/>
              <a:gd name="connsiteY3" fmla="*/ 391281 h 733607"/>
              <a:gd name="connsiteX4" fmla="*/ 1112625 w 2605414"/>
              <a:gd name="connsiteY4" fmla="*/ 55793 h 733607"/>
              <a:gd name="connsiteX5" fmla="*/ 1323375 w 2605414"/>
              <a:gd name="connsiteY5" fmla="*/ 71137 h 733607"/>
              <a:gd name="connsiteX6" fmla="*/ 1483395 w 2605414"/>
              <a:gd name="connsiteY6" fmla="*/ 482617 h 733607"/>
              <a:gd name="connsiteX7" fmla="*/ 1673895 w 2605414"/>
              <a:gd name="connsiteY7" fmla="*/ 635017 h 733607"/>
              <a:gd name="connsiteX8" fmla="*/ 1979113 w 2605414"/>
              <a:gd name="connsiteY8" fmla="*/ 716958 h 733607"/>
              <a:gd name="connsiteX9" fmla="*/ 2605414 w 2605414"/>
              <a:gd name="connsiteY9" fmla="*/ 704432 h 733607"/>
              <a:gd name="connsiteX0" fmla="*/ 0 w 2605414"/>
              <a:gd name="connsiteY0" fmla="*/ 651892 h 731171"/>
              <a:gd name="connsiteX1" fmla="*/ 370875 w 2605414"/>
              <a:gd name="connsiteY1" fmla="*/ 655441 h 731171"/>
              <a:gd name="connsiteX2" fmla="*/ 728076 w 2605414"/>
              <a:gd name="connsiteY2" fmla="*/ 606172 h 731171"/>
              <a:gd name="connsiteX3" fmla="*/ 951978 w 2605414"/>
              <a:gd name="connsiteY3" fmla="*/ 388845 h 731171"/>
              <a:gd name="connsiteX4" fmla="*/ 1112625 w 2605414"/>
              <a:gd name="connsiteY4" fmla="*/ 53357 h 731171"/>
              <a:gd name="connsiteX5" fmla="*/ 1323375 w 2605414"/>
              <a:gd name="connsiteY5" fmla="*/ 68701 h 731171"/>
              <a:gd name="connsiteX6" fmla="*/ 1445295 w 2605414"/>
              <a:gd name="connsiteY6" fmla="*/ 419221 h 731171"/>
              <a:gd name="connsiteX7" fmla="*/ 1673895 w 2605414"/>
              <a:gd name="connsiteY7" fmla="*/ 632581 h 731171"/>
              <a:gd name="connsiteX8" fmla="*/ 1979113 w 2605414"/>
              <a:gd name="connsiteY8" fmla="*/ 714522 h 731171"/>
              <a:gd name="connsiteX9" fmla="*/ 2605414 w 2605414"/>
              <a:gd name="connsiteY9" fmla="*/ 701996 h 731171"/>
              <a:gd name="connsiteX0" fmla="*/ 0 w 2605414"/>
              <a:gd name="connsiteY0" fmla="*/ 651892 h 729135"/>
              <a:gd name="connsiteX1" fmla="*/ 370875 w 2605414"/>
              <a:gd name="connsiteY1" fmla="*/ 655441 h 729135"/>
              <a:gd name="connsiteX2" fmla="*/ 728076 w 2605414"/>
              <a:gd name="connsiteY2" fmla="*/ 606172 h 729135"/>
              <a:gd name="connsiteX3" fmla="*/ 951978 w 2605414"/>
              <a:gd name="connsiteY3" fmla="*/ 388845 h 729135"/>
              <a:gd name="connsiteX4" fmla="*/ 1112625 w 2605414"/>
              <a:gd name="connsiteY4" fmla="*/ 53357 h 729135"/>
              <a:gd name="connsiteX5" fmla="*/ 1323375 w 2605414"/>
              <a:gd name="connsiteY5" fmla="*/ 68701 h 729135"/>
              <a:gd name="connsiteX6" fmla="*/ 1445295 w 2605414"/>
              <a:gd name="connsiteY6" fmla="*/ 419221 h 729135"/>
              <a:gd name="connsiteX7" fmla="*/ 1673895 w 2605414"/>
              <a:gd name="connsiteY7" fmla="*/ 632581 h 729135"/>
              <a:gd name="connsiteX8" fmla="*/ 1986733 w 2605414"/>
              <a:gd name="connsiteY8" fmla="*/ 684042 h 729135"/>
              <a:gd name="connsiteX9" fmla="*/ 2605414 w 2605414"/>
              <a:gd name="connsiteY9" fmla="*/ 701996 h 72913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728076 w 2605414"/>
              <a:gd name="connsiteY2" fmla="*/ 606172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673895 w 2605414"/>
              <a:gd name="connsiteY7" fmla="*/ 63258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673895 w 2605414"/>
              <a:gd name="connsiteY7" fmla="*/ 63258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590075 w 2605414"/>
              <a:gd name="connsiteY7" fmla="*/ 62496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90075 w 2605414"/>
              <a:gd name="connsiteY7" fmla="*/ 62496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59595 w 2605414"/>
              <a:gd name="connsiteY7" fmla="*/ 60210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59595 w 2605414"/>
              <a:gd name="connsiteY7" fmla="*/ 602101 h 706275"/>
              <a:gd name="connsiteX8" fmla="*/ 1948633 w 2605414"/>
              <a:gd name="connsiteY8" fmla="*/ 661182 h 706275"/>
              <a:gd name="connsiteX9" fmla="*/ 2605414 w 2605414"/>
              <a:gd name="connsiteY9" fmla="*/ 701996 h 706275"/>
              <a:gd name="connsiteX0" fmla="*/ 0 w 2475874"/>
              <a:gd name="connsiteY0" fmla="*/ 651892 h 677831"/>
              <a:gd name="connsiteX1" fmla="*/ 370875 w 2475874"/>
              <a:gd name="connsiteY1" fmla="*/ 655441 h 677831"/>
              <a:gd name="connsiteX2" fmla="*/ 820455 w 2475874"/>
              <a:gd name="connsiteY2" fmla="*/ 602101 h 677831"/>
              <a:gd name="connsiteX3" fmla="*/ 951978 w 2475874"/>
              <a:gd name="connsiteY3" fmla="*/ 388845 h 677831"/>
              <a:gd name="connsiteX4" fmla="*/ 1112625 w 2475874"/>
              <a:gd name="connsiteY4" fmla="*/ 53357 h 677831"/>
              <a:gd name="connsiteX5" fmla="*/ 1323375 w 2475874"/>
              <a:gd name="connsiteY5" fmla="*/ 68701 h 677831"/>
              <a:gd name="connsiteX6" fmla="*/ 1445295 w 2475874"/>
              <a:gd name="connsiteY6" fmla="*/ 396361 h 677831"/>
              <a:gd name="connsiteX7" fmla="*/ 1559595 w 2475874"/>
              <a:gd name="connsiteY7" fmla="*/ 602101 h 677831"/>
              <a:gd name="connsiteX8" fmla="*/ 1948633 w 2475874"/>
              <a:gd name="connsiteY8" fmla="*/ 661182 h 677831"/>
              <a:gd name="connsiteX9" fmla="*/ 2475874 w 2475874"/>
              <a:gd name="connsiteY9" fmla="*/ 663896 h 677831"/>
              <a:gd name="connsiteX0" fmla="*/ 0 w 2437774"/>
              <a:gd name="connsiteY0" fmla="*/ 651892 h 677831"/>
              <a:gd name="connsiteX1" fmla="*/ 370875 w 2437774"/>
              <a:gd name="connsiteY1" fmla="*/ 655441 h 677831"/>
              <a:gd name="connsiteX2" fmla="*/ 820455 w 2437774"/>
              <a:gd name="connsiteY2" fmla="*/ 602101 h 677831"/>
              <a:gd name="connsiteX3" fmla="*/ 951978 w 2437774"/>
              <a:gd name="connsiteY3" fmla="*/ 388845 h 677831"/>
              <a:gd name="connsiteX4" fmla="*/ 1112625 w 2437774"/>
              <a:gd name="connsiteY4" fmla="*/ 53357 h 677831"/>
              <a:gd name="connsiteX5" fmla="*/ 1323375 w 2437774"/>
              <a:gd name="connsiteY5" fmla="*/ 68701 h 677831"/>
              <a:gd name="connsiteX6" fmla="*/ 1445295 w 2437774"/>
              <a:gd name="connsiteY6" fmla="*/ 396361 h 677831"/>
              <a:gd name="connsiteX7" fmla="*/ 1559595 w 2437774"/>
              <a:gd name="connsiteY7" fmla="*/ 602101 h 677831"/>
              <a:gd name="connsiteX8" fmla="*/ 1948633 w 2437774"/>
              <a:gd name="connsiteY8" fmla="*/ 661182 h 677831"/>
              <a:gd name="connsiteX9" fmla="*/ 2437774 w 2437774"/>
              <a:gd name="connsiteY9" fmla="*/ 663896 h 677831"/>
              <a:gd name="connsiteX0" fmla="*/ 0 w 2338714"/>
              <a:gd name="connsiteY0" fmla="*/ 651892 h 677831"/>
              <a:gd name="connsiteX1" fmla="*/ 370875 w 2338714"/>
              <a:gd name="connsiteY1" fmla="*/ 655441 h 677831"/>
              <a:gd name="connsiteX2" fmla="*/ 820455 w 2338714"/>
              <a:gd name="connsiteY2" fmla="*/ 602101 h 677831"/>
              <a:gd name="connsiteX3" fmla="*/ 951978 w 2338714"/>
              <a:gd name="connsiteY3" fmla="*/ 388845 h 677831"/>
              <a:gd name="connsiteX4" fmla="*/ 1112625 w 2338714"/>
              <a:gd name="connsiteY4" fmla="*/ 53357 h 677831"/>
              <a:gd name="connsiteX5" fmla="*/ 1323375 w 2338714"/>
              <a:gd name="connsiteY5" fmla="*/ 68701 h 677831"/>
              <a:gd name="connsiteX6" fmla="*/ 1445295 w 2338714"/>
              <a:gd name="connsiteY6" fmla="*/ 396361 h 677831"/>
              <a:gd name="connsiteX7" fmla="*/ 1559595 w 2338714"/>
              <a:gd name="connsiteY7" fmla="*/ 602101 h 677831"/>
              <a:gd name="connsiteX8" fmla="*/ 1948633 w 2338714"/>
              <a:gd name="connsiteY8" fmla="*/ 661182 h 677831"/>
              <a:gd name="connsiteX9" fmla="*/ 2338714 w 2338714"/>
              <a:gd name="connsiteY9" fmla="*/ 663896 h 677831"/>
              <a:gd name="connsiteX0" fmla="*/ 0 w 2338714"/>
              <a:gd name="connsiteY0" fmla="*/ 651892 h 677831"/>
              <a:gd name="connsiteX1" fmla="*/ 370875 w 2338714"/>
              <a:gd name="connsiteY1" fmla="*/ 655441 h 677831"/>
              <a:gd name="connsiteX2" fmla="*/ 820455 w 2338714"/>
              <a:gd name="connsiteY2" fmla="*/ 602101 h 677831"/>
              <a:gd name="connsiteX3" fmla="*/ 951978 w 2338714"/>
              <a:gd name="connsiteY3" fmla="*/ 388845 h 677831"/>
              <a:gd name="connsiteX4" fmla="*/ 1112625 w 2338714"/>
              <a:gd name="connsiteY4" fmla="*/ 53357 h 677831"/>
              <a:gd name="connsiteX5" fmla="*/ 1323375 w 2338714"/>
              <a:gd name="connsiteY5" fmla="*/ 68701 h 677831"/>
              <a:gd name="connsiteX6" fmla="*/ 1445295 w 2338714"/>
              <a:gd name="connsiteY6" fmla="*/ 396361 h 677831"/>
              <a:gd name="connsiteX7" fmla="*/ 1559595 w 2338714"/>
              <a:gd name="connsiteY7" fmla="*/ 602101 h 677831"/>
              <a:gd name="connsiteX8" fmla="*/ 1948633 w 2338714"/>
              <a:gd name="connsiteY8" fmla="*/ 661182 h 677831"/>
              <a:gd name="connsiteX9" fmla="*/ 2338714 w 2338714"/>
              <a:gd name="connsiteY9" fmla="*/ 663896 h 677831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820455 w 2338714"/>
              <a:gd name="connsiteY2" fmla="*/ 5880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5595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934755 w 2338714"/>
              <a:gd name="connsiteY2" fmla="*/ 6007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5595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934755 w 2338714"/>
              <a:gd name="connsiteY2" fmla="*/ 600727 h 663757"/>
              <a:gd name="connsiteX3" fmla="*/ 1028178 w 2338714"/>
              <a:gd name="connsiteY3" fmla="*/ 38112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5595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934755 w 2338714"/>
              <a:gd name="connsiteY2" fmla="*/ 600727 h 663757"/>
              <a:gd name="connsiteX3" fmla="*/ 1028178 w 2338714"/>
              <a:gd name="connsiteY3" fmla="*/ 38112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4833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934755 w 2338714"/>
              <a:gd name="connsiteY2" fmla="*/ 600727 h 663757"/>
              <a:gd name="connsiteX3" fmla="*/ 1028178 w 2338714"/>
              <a:gd name="connsiteY3" fmla="*/ 38112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394495 w 2338714"/>
              <a:gd name="connsiteY6" fmla="*/ 382287 h 663757"/>
              <a:gd name="connsiteX7" fmla="*/ 14833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934755 w 2338714"/>
              <a:gd name="connsiteY2" fmla="*/ 600727 h 663757"/>
              <a:gd name="connsiteX3" fmla="*/ 1028178 w 2338714"/>
              <a:gd name="connsiteY3" fmla="*/ 38112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394495 w 2338714"/>
              <a:gd name="connsiteY6" fmla="*/ 382287 h 663757"/>
              <a:gd name="connsiteX7" fmla="*/ 14198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9935 h 665874"/>
              <a:gd name="connsiteX1" fmla="*/ 370875 w 2338714"/>
              <a:gd name="connsiteY1" fmla="*/ 643484 h 665874"/>
              <a:gd name="connsiteX2" fmla="*/ 934755 w 2338714"/>
              <a:gd name="connsiteY2" fmla="*/ 602844 h 665874"/>
              <a:gd name="connsiteX3" fmla="*/ 1028178 w 2338714"/>
              <a:gd name="connsiteY3" fmla="*/ 383238 h 665874"/>
              <a:gd name="connsiteX4" fmla="*/ 1089765 w 2338714"/>
              <a:gd name="connsiteY4" fmla="*/ 56640 h 665874"/>
              <a:gd name="connsiteX5" fmla="*/ 1323375 w 2338714"/>
              <a:gd name="connsiteY5" fmla="*/ 56744 h 665874"/>
              <a:gd name="connsiteX6" fmla="*/ 1350045 w 2338714"/>
              <a:gd name="connsiteY6" fmla="*/ 397104 h 665874"/>
              <a:gd name="connsiteX7" fmla="*/ 1419895 w 2338714"/>
              <a:gd name="connsiteY7" fmla="*/ 590144 h 665874"/>
              <a:gd name="connsiteX8" fmla="*/ 1948633 w 2338714"/>
              <a:gd name="connsiteY8" fmla="*/ 649225 h 665874"/>
              <a:gd name="connsiteX9" fmla="*/ 2338714 w 2338714"/>
              <a:gd name="connsiteY9" fmla="*/ 651939 h 665874"/>
              <a:gd name="connsiteX0" fmla="*/ 0 w 2338714"/>
              <a:gd name="connsiteY0" fmla="*/ 639935 h 665874"/>
              <a:gd name="connsiteX1" fmla="*/ 370875 w 2338714"/>
              <a:gd name="connsiteY1" fmla="*/ 643484 h 665874"/>
              <a:gd name="connsiteX2" fmla="*/ 985555 w 2338714"/>
              <a:gd name="connsiteY2" fmla="*/ 602844 h 665874"/>
              <a:gd name="connsiteX3" fmla="*/ 1028178 w 2338714"/>
              <a:gd name="connsiteY3" fmla="*/ 383238 h 665874"/>
              <a:gd name="connsiteX4" fmla="*/ 1089765 w 2338714"/>
              <a:gd name="connsiteY4" fmla="*/ 56640 h 665874"/>
              <a:gd name="connsiteX5" fmla="*/ 1323375 w 2338714"/>
              <a:gd name="connsiteY5" fmla="*/ 56744 h 665874"/>
              <a:gd name="connsiteX6" fmla="*/ 1350045 w 2338714"/>
              <a:gd name="connsiteY6" fmla="*/ 397104 h 665874"/>
              <a:gd name="connsiteX7" fmla="*/ 1419895 w 2338714"/>
              <a:gd name="connsiteY7" fmla="*/ 590144 h 665874"/>
              <a:gd name="connsiteX8" fmla="*/ 1948633 w 2338714"/>
              <a:gd name="connsiteY8" fmla="*/ 649225 h 665874"/>
              <a:gd name="connsiteX9" fmla="*/ 2338714 w 2338714"/>
              <a:gd name="connsiteY9" fmla="*/ 651939 h 665874"/>
              <a:gd name="connsiteX0" fmla="*/ 0 w 2338714"/>
              <a:gd name="connsiteY0" fmla="*/ 639935 h 665874"/>
              <a:gd name="connsiteX1" fmla="*/ 370875 w 2338714"/>
              <a:gd name="connsiteY1" fmla="*/ 643484 h 665874"/>
              <a:gd name="connsiteX2" fmla="*/ 985555 w 2338714"/>
              <a:gd name="connsiteY2" fmla="*/ 602844 h 665874"/>
              <a:gd name="connsiteX3" fmla="*/ 1072628 w 2338714"/>
              <a:gd name="connsiteY3" fmla="*/ 389588 h 665874"/>
              <a:gd name="connsiteX4" fmla="*/ 1089765 w 2338714"/>
              <a:gd name="connsiteY4" fmla="*/ 56640 h 665874"/>
              <a:gd name="connsiteX5" fmla="*/ 1323375 w 2338714"/>
              <a:gd name="connsiteY5" fmla="*/ 56744 h 665874"/>
              <a:gd name="connsiteX6" fmla="*/ 1350045 w 2338714"/>
              <a:gd name="connsiteY6" fmla="*/ 397104 h 665874"/>
              <a:gd name="connsiteX7" fmla="*/ 1419895 w 2338714"/>
              <a:gd name="connsiteY7" fmla="*/ 590144 h 665874"/>
              <a:gd name="connsiteX8" fmla="*/ 1948633 w 2338714"/>
              <a:gd name="connsiteY8" fmla="*/ 649225 h 665874"/>
              <a:gd name="connsiteX9" fmla="*/ 2338714 w 2338714"/>
              <a:gd name="connsiteY9" fmla="*/ 651939 h 66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8714" h="665874">
                <a:moveTo>
                  <a:pt x="0" y="639935"/>
                </a:moveTo>
                <a:cubicBezTo>
                  <a:pt x="61813" y="643067"/>
                  <a:pt x="206616" y="649666"/>
                  <a:pt x="370875" y="643484"/>
                </a:cubicBezTo>
                <a:cubicBezTo>
                  <a:pt x="535134" y="637302"/>
                  <a:pt x="868596" y="645160"/>
                  <a:pt x="985555" y="602844"/>
                </a:cubicBezTo>
                <a:cubicBezTo>
                  <a:pt x="1102514" y="560528"/>
                  <a:pt x="1055260" y="480622"/>
                  <a:pt x="1072628" y="389588"/>
                </a:cubicBezTo>
                <a:cubicBezTo>
                  <a:pt x="1089996" y="298554"/>
                  <a:pt x="1047974" y="112114"/>
                  <a:pt x="1089765" y="56640"/>
                </a:cubicBezTo>
                <a:cubicBezTo>
                  <a:pt x="1131556" y="1166"/>
                  <a:pt x="1279995" y="0"/>
                  <a:pt x="1323375" y="56744"/>
                </a:cubicBezTo>
                <a:cubicBezTo>
                  <a:pt x="1366755" y="113488"/>
                  <a:pt x="1333958" y="308204"/>
                  <a:pt x="1350045" y="397104"/>
                </a:cubicBezTo>
                <a:cubicBezTo>
                  <a:pt x="1366132" y="486004"/>
                  <a:pt x="1320130" y="548124"/>
                  <a:pt x="1419895" y="590144"/>
                </a:cubicBezTo>
                <a:cubicBezTo>
                  <a:pt x="1519660" y="632164"/>
                  <a:pt x="1793380" y="633846"/>
                  <a:pt x="1948633" y="649225"/>
                </a:cubicBezTo>
                <a:cubicBezTo>
                  <a:pt x="2106426" y="665874"/>
                  <a:pt x="2128172" y="640978"/>
                  <a:pt x="2338714" y="651939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V="1">
            <a:off x="3810000" y="6102168"/>
            <a:ext cx="2338714" cy="527232"/>
          </a:xfrm>
          <a:custGeom>
            <a:avLst/>
            <a:gdLst>
              <a:gd name="connsiteX0" fmla="*/ 0 w 2605414"/>
              <a:gd name="connsiteY0" fmla="*/ 720247 h 824630"/>
              <a:gd name="connsiteX1" fmla="*/ 613776 w 2605414"/>
              <a:gd name="connsiteY1" fmla="*/ 720247 h 824630"/>
              <a:gd name="connsiteX2" fmla="*/ 951978 w 2605414"/>
              <a:gd name="connsiteY2" fmla="*/ 457200 h 824630"/>
              <a:gd name="connsiteX3" fmla="*/ 1089765 w 2605414"/>
              <a:gd name="connsiteY3" fmla="*/ 106472 h 824630"/>
              <a:gd name="connsiteX4" fmla="*/ 1290181 w 2605414"/>
              <a:gd name="connsiteY4" fmla="*/ 43841 h 824630"/>
              <a:gd name="connsiteX5" fmla="*/ 1453019 w 2605414"/>
              <a:gd name="connsiteY5" fmla="*/ 369518 h 824630"/>
              <a:gd name="connsiteX6" fmla="*/ 1465545 w 2605414"/>
              <a:gd name="connsiteY6" fmla="*/ 519831 h 824630"/>
              <a:gd name="connsiteX7" fmla="*/ 1979113 w 2605414"/>
              <a:gd name="connsiteY7" fmla="*/ 782877 h 824630"/>
              <a:gd name="connsiteX8" fmla="*/ 2605414 w 2605414"/>
              <a:gd name="connsiteY8" fmla="*/ 770351 h 824630"/>
              <a:gd name="connsiteX0" fmla="*/ 0 w 2605414"/>
              <a:gd name="connsiteY0" fmla="*/ 718333 h 822716"/>
              <a:gd name="connsiteX1" fmla="*/ 613776 w 2605414"/>
              <a:gd name="connsiteY1" fmla="*/ 718333 h 822716"/>
              <a:gd name="connsiteX2" fmla="*/ 951978 w 2605414"/>
              <a:gd name="connsiteY2" fmla="*/ 455286 h 822716"/>
              <a:gd name="connsiteX3" fmla="*/ 1089765 w 2605414"/>
              <a:gd name="connsiteY3" fmla="*/ 104558 h 822716"/>
              <a:gd name="connsiteX4" fmla="*/ 1290181 w 2605414"/>
              <a:gd name="connsiteY4" fmla="*/ 41927 h 822716"/>
              <a:gd name="connsiteX5" fmla="*/ 1430055 w 2605414"/>
              <a:gd name="connsiteY5" fmla="*/ 356122 h 822716"/>
              <a:gd name="connsiteX6" fmla="*/ 1465545 w 2605414"/>
              <a:gd name="connsiteY6" fmla="*/ 517917 h 822716"/>
              <a:gd name="connsiteX7" fmla="*/ 1979113 w 2605414"/>
              <a:gd name="connsiteY7" fmla="*/ 780963 h 822716"/>
              <a:gd name="connsiteX8" fmla="*/ 2605414 w 2605414"/>
              <a:gd name="connsiteY8" fmla="*/ 768437 h 822716"/>
              <a:gd name="connsiteX0" fmla="*/ 0 w 2605414"/>
              <a:gd name="connsiteY0" fmla="*/ 718333 h 822716"/>
              <a:gd name="connsiteX1" fmla="*/ 613776 w 2605414"/>
              <a:gd name="connsiteY1" fmla="*/ 718333 h 822716"/>
              <a:gd name="connsiteX2" fmla="*/ 951978 w 2605414"/>
              <a:gd name="connsiteY2" fmla="*/ 455286 h 822716"/>
              <a:gd name="connsiteX3" fmla="*/ 1089765 w 2605414"/>
              <a:gd name="connsiteY3" fmla="*/ 104558 h 822716"/>
              <a:gd name="connsiteX4" fmla="*/ 1290181 w 2605414"/>
              <a:gd name="connsiteY4" fmla="*/ 41927 h 822716"/>
              <a:gd name="connsiteX5" fmla="*/ 1430055 w 2605414"/>
              <a:gd name="connsiteY5" fmla="*/ 356122 h 822716"/>
              <a:gd name="connsiteX6" fmla="*/ 1465545 w 2605414"/>
              <a:gd name="connsiteY6" fmla="*/ 517917 h 822716"/>
              <a:gd name="connsiteX7" fmla="*/ 1979113 w 2605414"/>
              <a:gd name="connsiteY7" fmla="*/ 780963 h 822716"/>
              <a:gd name="connsiteX8" fmla="*/ 2605414 w 2605414"/>
              <a:gd name="connsiteY8" fmla="*/ 768437 h 822716"/>
              <a:gd name="connsiteX0" fmla="*/ 0 w 2605414"/>
              <a:gd name="connsiteY0" fmla="*/ 718333 h 811582"/>
              <a:gd name="connsiteX1" fmla="*/ 613776 w 2605414"/>
              <a:gd name="connsiteY1" fmla="*/ 718333 h 811582"/>
              <a:gd name="connsiteX2" fmla="*/ 951978 w 2605414"/>
              <a:gd name="connsiteY2" fmla="*/ 455286 h 811582"/>
              <a:gd name="connsiteX3" fmla="*/ 1089765 w 2605414"/>
              <a:gd name="connsiteY3" fmla="*/ 104558 h 811582"/>
              <a:gd name="connsiteX4" fmla="*/ 1290181 w 2605414"/>
              <a:gd name="connsiteY4" fmla="*/ 41927 h 811582"/>
              <a:gd name="connsiteX5" fmla="*/ 1430055 w 2605414"/>
              <a:gd name="connsiteY5" fmla="*/ 356122 h 811582"/>
              <a:gd name="connsiteX6" fmla="*/ 1506255 w 2605414"/>
              <a:gd name="connsiteY6" fmla="*/ 584722 h 811582"/>
              <a:gd name="connsiteX7" fmla="*/ 1979113 w 2605414"/>
              <a:gd name="connsiteY7" fmla="*/ 780963 h 811582"/>
              <a:gd name="connsiteX8" fmla="*/ 2605414 w 2605414"/>
              <a:gd name="connsiteY8" fmla="*/ 768437 h 811582"/>
              <a:gd name="connsiteX0" fmla="*/ 0 w 2605414"/>
              <a:gd name="connsiteY0" fmla="*/ 718333 h 811582"/>
              <a:gd name="connsiteX1" fmla="*/ 613776 w 2605414"/>
              <a:gd name="connsiteY1" fmla="*/ 718333 h 811582"/>
              <a:gd name="connsiteX2" fmla="*/ 951978 w 2605414"/>
              <a:gd name="connsiteY2" fmla="*/ 455286 h 811582"/>
              <a:gd name="connsiteX3" fmla="*/ 1089765 w 2605414"/>
              <a:gd name="connsiteY3" fmla="*/ 104558 h 811582"/>
              <a:gd name="connsiteX4" fmla="*/ 1290181 w 2605414"/>
              <a:gd name="connsiteY4" fmla="*/ 41927 h 811582"/>
              <a:gd name="connsiteX5" fmla="*/ 1430055 w 2605414"/>
              <a:gd name="connsiteY5" fmla="*/ 356122 h 811582"/>
              <a:gd name="connsiteX6" fmla="*/ 1506255 w 2605414"/>
              <a:gd name="connsiteY6" fmla="*/ 584722 h 811582"/>
              <a:gd name="connsiteX7" fmla="*/ 1979113 w 2605414"/>
              <a:gd name="connsiteY7" fmla="*/ 780963 h 811582"/>
              <a:gd name="connsiteX8" fmla="*/ 2605414 w 2605414"/>
              <a:gd name="connsiteY8" fmla="*/ 768437 h 811582"/>
              <a:gd name="connsiteX0" fmla="*/ 0 w 2605414"/>
              <a:gd name="connsiteY0" fmla="*/ 708938 h 802187"/>
              <a:gd name="connsiteX1" fmla="*/ 613776 w 2605414"/>
              <a:gd name="connsiteY1" fmla="*/ 708938 h 802187"/>
              <a:gd name="connsiteX2" fmla="*/ 951978 w 2605414"/>
              <a:gd name="connsiteY2" fmla="*/ 445891 h 802187"/>
              <a:gd name="connsiteX3" fmla="*/ 1089765 w 2605414"/>
              <a:gd name="connsiteY3" fmla="*/ 95163 h 802187"/>
              <a:gd name="connsiteX4" fmla="*/ 1353855 w 2605414"/>
              <a:gd name="connsiteY4" fmla="*/ 41927 h 802187"/>
              <a:gd name="connsiteX5" fmla="*/ 1430055 w 2605414"/>
              <a:gd name="connsiteY5" fmla="*/ 346727 h 802187"/>
              <a:gd name="connsiteX6" fmla="*/ 1506255 w 2605414"/>
              <a:gd name="connsiteY6" fmla="*/ 575327 h 802187"/>
              <a:gd name="connsiteX7" fmla="*/ 1979113 w 2605414"/>
              <a:gd name="connsiteY7" fmla="*/ 771568 h 802187"/>
              <a:gd name="connsiteX8" fmla="*/ 2605414 w 2605414"/>
              <a:gd name="connsiteY8" fmla="*/ 759042 h 802187"/>
              <a:gd name="connsiteX0" fmla="*/ 0 w 2605414"/>
              <a:gd name="connsiteY0" fmla="*/ 708938 h 802187"/>
              <a:gd name="connsiteX1" fmla="*/ 378495 w 2605414"/>
              <a:gd name="connsiteY1" fmla="*/ 72772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363255 w 2605414"/>
              <a:gd name="connsiteY1" fmla="*/ 72772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613776 w 2605414"/>
              <a:gd name="connsiteY1" fmla="*/ 708938 h 802187"/>
              <a:gd name="connsiteX2" fmla="*/ 951978 w 2605414"/>
              <a:gd name="connsiteY2" fmla="*/ 445891 h 802187"/>
              <a:gd name="connsiteX3" fmla="*/ 1089765 w 2605414"/>
              <a:gd name="connsiteY3" fmla="*/ 95163 h 802187"/>
              <a:gd name="connsiteX4" fmla="*/ 1353855 w 2605414"/>
              <a:gd name="connsiteY4" fmla="*/ 41927 h 802187"/>
              <a:gd name="connsiteX5" fmla="*/ 1430055 w 2605414"/>
              <a:gd name="connsiteY5" fmla="*/ 346727 h 802187"/>
              <a:gd name="connsiteX6" fmla="*/ 1506255 w 2605414"/>
              <a:gd name="connsiteY6" fmla="*/ 575327 h 802187"/>
              <a:gd name="connsiteX7" fmla="*/ 1979113 w 2605414"/>
              <a:gd name="connsiteY7" fmla="*/ 771568 h 802187"/>
              <a:gd name="connsiteX8" fmla="*/ 2605414 w 2605414"/>
              <a:gd name="connsiteY8" fmla="*/ 759042 h 802187"/>
              <a:gd name="connsiteX0" fmla="*/ 0 w 2605414"/>
              <a:gd name="connsiteY0" fmla="*/ 708938 h 802187"/>
              <a:gd name="connsiteX1" fmla="*/ 370875 w 2605414"/>
              <a:gd name="connsiteY1" fmla="*/ 71248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370875 w 2605414"/>
              <a:gd name="connsiteY1" fmla="*/ 712487 h 802187"/>
              <a:gd name="connsiteX2" fmla="*/ 728076 w 2605414"/>
              <a:gd name="connsiteY2" fmla="*/ 66321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6398 h 799647"/>
              <a:gd name="connsiteX1" fmla="*/ 370875 w 2605414"/>
              <a:gd name="connsiteY1" fmla="*/ 709947 h 799647"/>
              <a:gd name="connsiteX2" fmla="*/ 728076 w 2605414"/>
              <a:gd name="connsiteY2" fmla="*/ 660678 h 799647"/>
              <a:gd name="connsiteX3" fmla="*/ 951978 w 2605414"/>
              <a:gd name="connsiteY3" fmla="*/ 443351 h 799647"/>
              <a:gd name="connsiteX4" fmla="*/ 1112625 w 2605414"/>
              <a:gd name="connsiteY4" fmla="*/ 107863 h 799647"/>
              <a:gd name="connsiteX5" fmla="*/ 1353855 w 2605414"/>
              <a:gd name="connsiteY5" fmla="*/ 39387 h 799647"/>
              <a:gd name="connsiteX6" fmla="*/ 1430055 w 2605414"/>
              <a:gd name="connsiteY6" fmla="*/ 344187 h 799647"/>
              <a:gd name="connsiteX7" fmla="*/ 1506255 w 2605414"/>
              <a:gd name="connsiteY7" fmla="*/ 572787 h 799647"/>
              <a:gd name="connsiteX8" fmla="*/ 1979113 w 2605414"/>
              <a:gd name="connsiteY8" fmla="*/ 769028 h 799647"/>
              <a:gd name="connsiteX9" fmla="*/ 2605414 w 2605414"/>
              <a:gd name="connsiteY9" fmla="*/ 756502 h 799647"/>
              <a:gd name="connsiteX0" fmla="*/ 0 w 2605414"/>
              <a:gd name="connsiteY0" fmla="*/ 655702 h 748951"/>
              <a:gd name="connsiteX1" fmla="*/ 370875 w 2605414"/>
              <a:gd name="connsiteY1" fmla="*/ 659251 h 748951"/>
              <a:gd name="connsiteX2" fmla="*/ 728076 w 2605414"/>
              <a:gd name="connsiteY2" fmla="*/ 609982 h 748951"/>
              <a:gd name="connsiteX3" fmla="*/ 951978 w 2605414"/>
              <a:gd name="connsiteY3" fmla="*/ 392655 h 748951"/>
              <a:gd name="connsiteX4" fmla="*/ 1112625 w 2605414"/>
              <a:gd name="connsiteY4" fmla="*/ 57167 h 748951"/>
              <a:gd name="connsiteX5" fmla="*/ 1346235 w 2605414"/>
              <a:gd name="connsiteY5" fmla="*/ 49651 h 748951"/>
              <a:gd name="connsiteX6" fmla="*/ 1430055 w 2605414"/>
              <a:gd name="connsiteY6" fmla="*/ 293491 h 748951"/>
              <a:gd name="connsiteX7" fmla="*/ 1506255 w 2605414"/>
              <a:gd name="connsiteY7" fmla="*/ 522091 h 748951"/>
              <a:gd name="connsiteX8" fmla="*/ 1979113 w 2605414"/>
              <a:gd name="connsiteY8" fmla="*/ 718332 h 748951"/>
              <a:gd name="connsiteX9" fmla="*/ 2605414 w 2605414"/>
              <a:gd name="connsiteY9" fmla="*/ 705806 h 748951"/>
              <a:gd name="connsiteX0" fmla="*/ 0 w 2605414"/>
              <a:gd name="connsiteY0" fmla="*/ 677188 h 770437"/>
              <a:gd name="connsiteX1" fmla="*/ 370875 w 2605414"/>
              <a:gd name="connsiteY1" fmla="*/ 680737 h 770437"/>
              <a:gd name="connsiteX2" fmla="*/ 728076 w 2605414"/>
              <a:gd name="connsiteY2" fmla="*/ 631468 h 770437"/>
              <a:gd name="connsiteX3" fmla="*/ 951978 w 2605414"/>
              <a:gd name="connsiteY3" fmla="*/ 414141 h 770437"/>
              <a:gd name="connsiteX4" fmla="*/ 1112625 w 2605414"/>
              <a:gd name="connsiteY4" fmla="*/ 78653 h 770437"/>
              <a:gd name="connsiteX5" fmla="*/ 1346235 w 2605414"/>
              <a:gd name="connsiteY5" fmla="*/ 71137 h 770437"/>
              <a:gd name="connsiteX6" fmla="*/ 1483395 w 2605414"/>
              <a:gd name="connsiteY6" fmla="*/ 505477 h 770437"/>
              <a:gd name="connsiteX7" fmla="*/ 1506255 w 2605414"/>
              <a:gd name="connsiteY7" fmla="*/ 543577 h 770437"/>
              <a:gd name="connsiteX8" fmla="*/ 1979113 w 2605414"/>
              <a:gd name="connsiteY8" fmla="*/ 739818 h 770437"/>
              <a:gd name="connsiteX9" fmla="*/ 2605414 w 2605414"/>
              <a:gd name="connsiteY9" fmla="*/ 727292 h 77043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979113 w 2605414"/>
              <a:gd name="connsiteY7" fmla="*/ 739818 h 756467"/>
              <a:gd name="connsiteX8" fmla="*/ 2605414 w 2605414"/>
              <a:gd name="connsiteY8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73895 w 2605414"/>
              <a:gd name="connsiteY7" fmla="*/ 63501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73895 w 2605414"/>
              <a:gd name="connsiteY7" fmla="*/ 65787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50622 h 729901"/>
              <a:gd name="connsiteX1" fmla="*/ 370875 w 2605414"/>
              <a:gd name="connsiteY1" fmla="*/ 654171 h 729901"/>
              <a:gd name="connsiteX2" fmla="*/ 728076 w 2605414"/>
              <a:gd name="connsiteY2" fmla="*/ 604902 h 729901"/>
              <a:gd name="connsiteX3" fmla="*/ 951978 w 2605414"/>
              <a:gd name="connsiteY3" fmla="*/ 387575 h 729901"/>
              <a:gd name="connsiteX4" fmla="*/ 1112625 w 2605414"/>
              <a:gd name="connsiteY4" fmla="*/ 52087 h 729901"/>
              <a:gd name="connsiteX5" fmla="*/ 1376715 w 2605414"/>
              <a:gd name="connsiteY5" fmla="*/ 75051 h 729901"/>
              <a:gd name="connsiteX6" fmla="*/ 1483395 w 2605414"/>
              <a:gd name="connsiteY6" fmla="*/ 478911 h 729901"/>
              <a:gd name="connsiteX7" fmla="*/ 1673895 w 2605414"/>
              <a:gd name="connsiteY7" fmla="*/ 631311 h 729901"/>
              <a:gd name="connsiteX8" fmla="*/ 1979113 w 2605414"/>
              <a:gd name="connsiteY8" fmla="*/ 713252 h 729901"/>
              <a:gd name="connsiteX9" fmla="*/ 2605414 w 2605414"/>
              <a:gd name="connsiteY9" fmla="*/ 700726 h 729901"/>
              <a:gd name="connsiteX0" fmla="*/ 0 w 2605414"/>
              <a:gd name="connsiteY0" fmla="*/ 654328 h 733607"/>
              <a:gd name="connsiteX1" fmla="*/ 370875 w 2605414"/>
              <a:gd name="connsiteY1" fmla="*/ 657877 h 733607"/>
              <a:gd name="connsiteX2" fmla="*/ 728076 w 2605414"/>
              <a:gd name="connsiteY2" fmla="*/ 608608 h 733607"/>
              <a:gd name="connsiteX3" fmla="*/ 951978 w 2605414"/>
              <a:gd name="connsiteY3" fmla="*/ 391281 h 733607"/>
              <a:gd name="connsiteX4" fmla="*/ 1112625 w 2605414"/>
              <a:gd name="connsiteY4" fmla="*/ 55793 h 733607"/>
              <a:gd name="connsiteX5" fmla="*/ 1323375 w 2605414"/>
              <a:gd name="connsiteY5" fmla="*/ 71137 h 733607"/>
              <a:gd name="connsiteX6" fmla="*/ 1483395 w 2605414"/>
              <a:gd name="connsiteY6" fmla="*/ 482617 h 733607"/>
              <a:gd name="connsiteX7" fmla="*/ 1673895 w 2605414"/>
              <a:gd name="connsiteY7" fmla="*/ 635017 h 733607"/>
              <a:gd name="connsiteX8" fmla="*/ 1979113 w 2605414"/>
              <a:gd name="connsiteY8" fmla="*/ 716958 h 733607"/>
              <a:gd name="connsiteX9" fmla="*/ 2605414 w 2605414"/>
              <a:gd name="connsiteY9" fmla="*/ 704432 h 733607"/>
              <a:gd name="connsiteX0" fmla="*/ 0 w 2605414"/>
              <a:gd name="connsiteY0" fmla="*/ 651892 h 731171"/>
              <a:gd name="connsiteX1" fmla="*/ 370875 w 2605414"/>
              <a:gd name="connsiteY1" fmla="*/ 655441 h 731171"/>
              <a:gd name="connsiteX2" fmla="*/ 728076 w 2605414"/>
              <a:gd name="connsiteY2" fmla="*/ 606172 h 731171"/>
              <a:gd name="connsiteX3" fmla="*/ 951978 w 2605414"/>
              <a:gd name="connsiteY3" fmla="*/ 388845 h 731171"/>
              <a:gd name="connsiteX4" fmla="*/ 1112625 w 2605414"/>
              <a:gd name="connsiteY4" fmla="*/ 53357 h 731171"/>
              <a:gd name="connsiteX5" fmla="*/ 1323375 w 2605414"/>
              <a:gd name="connsiteY5" fmla="*/ 68701 h 731171"/>
              <a:gd name="connsiteX6" fmla="*/ 1445295 w 2605414"/>
              <a:gd name="connsiteY6" fmla="*/ 419221 h 731171"/>
              <a:gd name="connsiteX7" fmla="*/ 1673895 w 2605414"/>
              <a:gd name="connsiteY7" fmla="*/ 632581 h 731171"/>
              <a:gd name="connsiteX8" fmla="*/ 1979113 w 2605414"/>
              <a:gd name="connsiteY8" fmla="*/ 714522 h 731171"/>
              <a:gd name="connsiteX9" fmla="*/ 2605414 w 2605414"/>
              <a:gd name="connsiteY9" fmla="*/ 701996 h 731171"/>
              <a:gd name="connsiteX0" fmla="*/ 0 w 2605414"/>
              <a:gd name="connsiteY0" fmla="*/ 651892 h 729135"/>
              <a:gd name="connsiteX1" fmla="*/ 370875 w 2605414"/>
              <a:gd name="connsiteY1" fmla="*/ 655441 h 729135"/>
              <a:gd name="connsiteX2" fmla="*/ 728076 w 2605414"/>
              <a:gd name="connsiteY2" fmla="*/ 606172 h 729135"/>
              <a:gd name="connsiteX3" fmla="*/ 951978 w 2605414"/>
              <a:gd name="connsiteY3" fmla="*/ 388845 h 729135"/>
              <a:gd name="connsiteX4" fmla="*/ 1112625 w 2605414"/>
              <a:gd name="connsiteY4" fmla="*/ 53357 h 729135"/>
              <a:gd name="connsiteX5" fmla="*/ 1323375 w 2605414"/>
              <a:gd name="connsiteY5" fmla="*/ 68701 h 729135"/>
              <a:gd name="connsiteX6" fmla="*/ 1445295 w 2605414"/>
              <a:gd name="connsiteY6" fmla="*/ 419221 h 729135"/>
              <a:gd name="connsiteX7" fmla="*/ 1673895 w 2605414"/>
              <a:gd name="connsiteY7" fmla="*/ 632581 h 729135"/>
              <a:gd name="connsiteX8" fmla="*/ 1986733 w 2605414"/>
              <a:gd name="connsiteY8" fmla="*/ 684042 h 729135"/>
              <a:gd name="connsiteX9" fmla="*/ 2605414 w 2605414"/>
              <a:gd name="connsiteY9" fmla="*/ 701996 h 72913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728076 w 2605414"/>
              <a:gd name="connsiteY2" fmla="*/ 606172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673895 w 2605414"/>
              <a:gd name="connsiteY7" fmla="*/ 63258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673895 w 2605414"/>
              <a:gd name="connsiteY7" fmla="*/ 63258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590075 w 2605414"/>
              <a:gd name="connsiteY7" fmla="*/ 62496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90075 w 2605414"/>
              <a:gd name="connsiteY7" fmla="*/ 62496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59595 w 2605414"/>
              <a:gd name="connsiteY7" fmla="*/ 60210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59595 w 2605414"/>
              <a:gd name="connsiteY7" fmla="*/ 602101 h 706275"/>
              <a:gd name="connsiteX8" fmla="*/ 1948633 w 2605414"/>
              <a:gd name="connsiteY8" fmla="*/ 661182 h 706275"/>
              <a:gd name="connsiteX9" fmla="*/ 2605414 w 2605414"/>
              <a:gd name="connsiteY9" fmla="*/ 701996 h 706275"/>
              <a:gd name="connsiteX0" fmla="*/ 0 w 2475874"/>
              <a:gd name="connsiteY0" fmla="*/ 651892 h 677831"/>
              <a:gd name="connsiteX1" fmla="*/ 370875 w 2475874"/>
              <a:gd name="connsiteY1" fmla="*/ 655441 h 677831"/>
              <a:gd name="connsiteX2" fmla="*/ 820455 w 2475874"/>
              <a:gd name="connsiteY2" fmla="*/ 602101 h 677831"/>
              <a:gd name="connsiteX3" fmla="*/ 951978 w 2475874"/>
              <a:gd name="connsiteY3" fmla="*/ 388845 h 677831"/>
              <a:gd name="connsiteX4" fmla="*/ 1112625 w 2475874"/>
              <a:gd name="connsiteY4" fmla="*/ 53357 h 677831"/>
              <a:gd name="connsiteX5" fmla="*/ 1323375 w 2475874"/>
              <a:gd name="connsiteY5" fmla="*/ 68701 h 677831"/>
              <a:gd name="connsiteX6" fmla="*/ 1445295 w 2475874"/>
              <a:gd name="connsiteY6" fmla="*/ 396361 h 677831"/>
              <a:gd name="connsiteX7" fmla="*/ 1559595 w 2475874"/>
              <a:gd name="connsiteY7" fmla="*/ 602101 h 677831"/>
              <a:gd name="connsiteX8" fmla="*/ 1948633 w 2475874"/>
              <a:gd name="connsiteY8" fmla="*/ 661182 h 677831"/>
              <a:gd name="connsiteX9" fmla="*/ 2475874 w 2475874"/>
              <a:gd name="connsiteY9" fmla="*/ 663896 h 677831"/>
              <a:gd name="connsiteX0" fmla="*/ 0 w 2437774"/>
              <a:gd name="connsiteY0" fmla="*/ 651892 h 677831"/>
              <a:gd name="connsiteX1" fmla="*/ 370875 w 2437774"/>
              <a:gd name="connsiteY1" fmla="*/ 655441 h 677831"/>
              <a:gd name="connsiteX2" fmla="*/ 820455 w 2437774"/>
              <a:gd name="connsiteY2" fmla="*/ 602101 h 677831"/>
              <a:gd name="connsiteX3" fmla="*/ 951978 w 2437774"/>
              <a:gd name="connsiteY3" fmla="*/ 388845 h 677831"/>
              <a:gd name="connsiteX4" fmla="*/ 1112625 w 2437774"/>
              <a:gd name="connsiteY4" fmla="*/ 53357 h 677831"/>
              <a:gd name="connsiteX5" fmla="*/ 1323375 w 2437774"/>
              <a:gd name="connsiteY5" fmla="*/ 68701 h 677831"/>
              <a:gd name="connsiteX6" fmla="*/ 1445295 w 2437774"/>
              <a:gd name="connsiteY6" fmla="*/ 396361 h 677831"/>
              <a:gd name="connsiteX7" fmla="*/ 1559595 w 2437774"/>
              <a:gd name="connsiteY7" fmla="*/ 602101 h 677831"/>
              <a:gd name="connsiteX8" fmla="*/ 1948633 w 2437774"/>
              <a:gd name="connsiteY8" fmla="*/ 661182 h 677831"/>
              <a:gd name="connsiteX9" fmla="*/ 2437774 w 2437774"/>
              <a:gd name="connsiteY9" fmla="*/ 663896 h 677831"/>
              <a:gd name="connsiteX0" fmla="*/ 0 w 2338714"/>
              <a:gd name="connsiteY0" fmla="*/ 651892 h 677831"/>
              <a:gd name="connsiteX1" fmla="*/ 370875 w 2338714"/>
              <a:gd name="connsiteY1" fmla="*/ 655441 h 677831"/>
              <a:gd name="connsiteX2" fmla="*/ 820455 w 2338714"/>
              <a:gd name="connsiteY2" fmla="*/ 602101 h 677831"/>
              <a:gd name="connsiteX3" fmla="*/ 951978 w 2338714"/>
              <a:gd name="connsiteY3" fmla="*/ 388845 h 677831"/>
              <a:gd name="connsiteX4" fmla="*/ 1112625 w 2338714"/>
              <a:gd name="connsiteY4" fmla="*/ 53357 h 677831"/>
              <a:gd name="connsiteX5" fmla="*/ 1323375 w 2338714"/>
              <a:gd name="connsiteY5" fmla="*/ 68701 h 677831"/>
              <a:gd name="connsiteX6" fmla="*/ 1445295 w 2338714"/>
              <a:gd name="connsiteY6" fmla="*/ 396361 h 677831"/>
              <a:gd name="connsiteX7" fmla="*/ 1559595 w 2338714"/>
              <a:gd name="connsiteY7" fmla="*/ 602101 h 677831"/>
              <a:gd name="connsiteX8" fmla="*/ 1948633 w 2338714"/>
              <a:gd name="connsiteY8" fmla="*/ 661182 h 677831"/>
              <a:gd name="connsiteX9" fmla="*/ 2338714 w 2338714"/>
              <a:gd name="connsiteY9" fmla="*/ 663896 h 677831"/>
              <a:gd name="connsiteX0" fmla="*/ 0 w 2338714"/>
              <a:gd name="connsiteY0" fmla="*/ 651892 h 677831"/>
              <a:gd name="connsiteX1" fmla="*/ 370875 w 2338714"/>
              <a:gd name="connsiteY1" fmla="*/ 655441 h 677831"/>
              <a:gd name="connsiteX2" fmla="*/ 820455 w 2338714"/>
              <a:gd name="connsiteY2" fmla="*/ 602101 h 677831"/>
              <a:gd name="connsiteX3" fmla="*/ 951978 w 2338714"/>
              <a:gd name="connsiteY3" fmla="*/ 388845 h 677831"/>
              <a:gd name="connsiteX4" fmla="*/ 1112625 w 2338714"/>
              <a:gd name="connsiteY4" fmla="*/ 53357 h 677831"/>
              <a:gd name="connsiteX5" fmla="*/ 1323375 w 2338714"/>
              <a:gd name="connsiteY5" fmla="*/ 68701 h 677831"/>
              <a:gd name="connsiteX6" fmla="*/ 1445295 w 2338714"/>
              <a:gd name="connsiteY6" fmla="*/ 396361 h 677831"/>
              <a:gd name="connsiteX7" fmla="*/ 1559595 w 2338714"/>
              <a:gd name="connsiteY7" fmla="*/ 602101 h 677831"/>
              <a:gd name="connsiteX8" fmla="*/ 1948633 w 2338714"/>
              <a:gd name="connsiteY8" fmla="*/ 661182 h 677831"/>
              <a:gd name="connsiteX9" fmla="*/ 2338714 w 2338714"/>
              <a:gd name="connsiteY9" fmla="*/ 663896 h 677831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820455 w 2338714"/>
              <a:gd name="connsiteY2" fmla="*/ 5880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5595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685800 w 2338714"/>
              <a:gd name="connsiteY2" fmla="*/ 5880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5595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685800 w 2338714"/>
              <a:gd name="connsiteY2" fmla="*/ 5880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648495 w 2338714"/>
              <a:gd name="connsiteY7" fmla="*/ 54357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6652 h 662591"/>
              <a:gd name="connsiteX1" fmla="*/ 370875 w 2338714"/>
              <a:gd name="connsiteY1" fmla="*/ 640201 h 662591"/>
              <a:gd name="connsiteX2" fmla="*/ 685800 w 2338714"/>
              <a:gd name="connsiteY2" fmla="*/ 586861 h 662591"/>
              <a:gd name="connsiteX3" fmla="*/ 951978 w 2338714"/>
              <a:gd name="connsiteY3" fmla="*/ 373605 h 662591"/>
              <a:gd name="connsiteX4" fmla="*/ 1089765 w 2338714"/>
              <a:gd name="connsiteY4" fmla="*/ 53357 h 662591"/>
              <a:gd name="connsiteX5" fmla="*/ 1323375 w 2338714"/>
              <a:gd name="connsiteY5" fmla="*/ 53461 h 662591"/>
              <a:gd name="connsiteX6" fmla="*/ 1502445 w 2338714"/>
              <a:gd name="connsiteY6" fmla="*/ 362071 h 662591"/>
              <a:gd name="connsiteX7" fmla="*/ 1648495 w 2338714"/>
              <a:gd name="connsiteY7" fmla="*/ 542411 h 662591"/>
              <a:gd name="connsiteX8" fmla="*/ 1948633 w 2338714"/>
              <a:gd name="connsiteY8" fmla="*/ 645942 h 662591"/>
              <a:gd name="connsiteX9" fmla="*/ 2338714 w 2338714"/>
              <a:gd name="connsiteY9" fmla="*/ 648656 h 662591"/>
              <a:gd name="connsiteX0" fmla="*/ 0 w 2338714"/>
              <a:gd name="connsiteY0" fmla="*/ 634643 h 660582"/>
              <a:gd name="connsiteX1" fmla="*/ 370875 w 2338714"/>
              <a:gd name="connsiteY1" fmla="*/ 638192 h 660582"/>
              <a:gd name="connsiteX2" fmla="*/ 685800 w 2338714"/>
              <a:gd name="connsiteY2" fmla="*/ 584852 h 660582"/>
              <a:gd name="connsiteX3" fmla="*/ 907528 w 2338714"/>
              <a:gd name="connsiteY3" fmla="*/ 358896 h 660582"/>
              <a:gd name="connsiteX4" fmla="*/ 1089765 w 2338714"/>
              <a:gd name="connsiteY4" fmla="*/ 51348 h 660582"/>
              <a:gd name="connsiteX5" fmla="*/ 1323375 w 2338714"/>
              <a:gd name="connsiteY5" fmla="*/ 51452 h 660582"/>
              <a:gd name="connsiteX6" fmla="*/ 1502445 w 2338714"/>
              <a:gd name="connsiteY6" fmla="*/ 360062 h 660582"/>
              <a:gd name="connsiteX7" fmla="*/ 1648495 w 2338714"/>
              <a:gd name="connsiteY7" fmla="*/ 540402 h 660582"/>
              <a:gd name="connsiteX8" fmla="*/ 1948633 w 2338714"/>
              <a:gd name="connsiteY8" fmla="*/ 643933 h 660582"/>
              <a:gd name="connsiteX9" fmla="*/ 2338714 w 2338714"/>
              <a:gd name="connsiteY9" fmla="*/ 646647 h 660582"/>
              <a:gd name="connsiteX0" fmla="*/ 0 w 2338714"/>
              <a:gd name="connsiteY0" fmla="*/ 634643 h 660582"/>
              <a:gd name="connsiteX1" fmla="*/ 370875 w 2338714"/>
              <a:gd name="connsiteY1" fmla="*/ 638192 h 660582"/>
              <a:gd name="connsiteX2" fmla="*/ 628650 w 2338714"/>
              <a:gd name="connsiteY2" fmla="*/ 572152 h 660582"/>
              <a:gd name="connsiteX3" fmla="*/ 907528 w 2338714"/>
              <a:gd name="connsiteY3" fmla="*/ 358896 h 660582"/>
              <a:gd name="connsiteX4" fmla="*/ 1089765 w 2338714"/>
              <a:gd name="connsiteY4" fmla="*/ 51348 h 660582"/>
              <a:gd name="connsiteX5" fmla="*/ 1323375 w 2338714"/>
              <a:gd name="connsiteY5" fmla="*/ 51452 h 660582"/>
              <a:gd name="connsiteX6" fmla="*/ 1502445 w 2338714"/>
              <a:gd name="connsiteY6" fmla="*/ 360062 h 660582"/>
              <a:gd name="connsiteX7" fmla="*/ 1648495 w 2338714"/>
              <a:gd name="connsiteY7" fmla="*/ 540402 h 660582"/>
              <a:gd name="connsiteX8" fmla="*/ 1948633 w 2338714"/>
              <a:gd name="connsiteY8" fmla="*/ 643933 h 660582"/>
              <a:gd name="connsiteX9" fmla="*/ 2338714 w 2338714"/>
              <a:gd name="connsiteY9" fmla="*/ 646647 h 660582"/>
              <a:gd name="connsiteX0" fmla="*/ 0 w 2338714"/>
              <a:gd name="connsiteY0" fmla="*/ 634643 h 660582"/>
              <a:gd name="connsiteX1" fmla="*/ 370875 w 2338714"/>
              <a:gd name="connsiteY1" fmla="*/ 638192 h 660582"/>
              <a:gd name="connsiteX2" fmla="*/ 628650 w 2338714"/>
              <a:gd name="connsiteY2" fmla="*/ 572152 h 660582"/>
              <a:gd name="connsiteX3" fmla="*/ 907528 w 2338714"/>
              <a:gd name="connsiteY3" fmla="*/ 358896 h 660582"/>
              <a:gd name="connsiteX4" fmla="*/ 1089765 w 2338714"/>
              <a:gd name="connsiteY4" fmla="*/ 51348 h 660582"/>
              <a:gd name="connsiteX5" fmla="*/ 1323375 w 2338714"/>
              <a:gd name="connsiteY5" fmla="*/ 51452 h 660582"/>
              <a:gd name="connsiteX6" fmla="*/ 1502445 w 2338714"/>
              <a:gd name="connsiteY6" fmla="*/ 360062 h 660582"/>
              <a:gd name="connsiteX7" fmla="*/ 1711995 w 2338714"/>
              <a:gd name="connsiteY7" fmla="*/ 540402 h 660582"/>
              <a:gd name="connsiteX8" fmla="*/ 1948633 w 2338714"/>
              <a:gd name="connsiteY8" fmla="*/ 643933 h 660582"/>
              <a:gd name="connsiteX9" fmla="*/ 2338714 w 2338714"/>
              <a:gd name="connsiteY9" fmla="*/ 646647 h 660582"/>
              <a:gd name="connsiteX0" fmla="*/ 0 w 2338714"/>
              <a:gd name="connsiteY0" fmla="*/ 621836 h 647775"/>
              <a:gd name="connsiteX1" fmla="*/ 370875 w 2338714"/>
              <a:gd name="connsiteY1" fmla="*/ 625385 h 647775"/>
              <a:gd name="connsiteX2" fmla="*/ 628650 w 2338714"/>
              <a:gd name="connsiteY2" fmla="*/ 559345 h 647775"/>
              <a:gd name="connsiteX3" fmla="*/ 907528 w 2338714"/>
              <a:gd name="connsiteY3" fmla="*/ 346089 h 647775"/>
              <a:gd name="connsiteX4" fmla="*/ 1089765 w 2338714"/>
              <a:gd name="connsiteY4" fmla="*/ 38541 h 647775"/>
              <a:gd name="connsiteX5" fmla="*/ 1336075 w 2338714"/>
              <a:gd name="connsiteY5" fmla="*/ 114845 h 647775"/>
              <a:gd name="connsiteX6" fmla="*/ 1502445 w 2338714"/>
              <a:gd name="connsiteY6" fmla="*/ 347255 h 647775"/>
              <a:gd name="connsiteX7" fmla="*/ 1711995 w 2338714"/>
              <a:gd name="connsiteY7" fmla="*/ 527595 h 647775"/>
              <a:gd name="connsiteX8" fmla="*/ 1948633 w 2338714"/>
              <a:gd name="connsiteY8" fmla="*/ 631126 h 647775"/>
              <a:gd name="connsiteX9" fmla="*/ 2338714 w 2338714"/>
              <a:gd name="connsiteY9" fmla="*/ 633840 h 647775"/>
              <a:gd name="connsiteX0" fmla="*/ 0 w 2338714"/>
              <a:gd name="connsiteY0" fmla="*/ 542568 h 568507"/>
              <a:gd name="connsiteX1" fmla="*/ 370875 w 2338714"/>
              <a:gd name="connsiteY1" fmla="*/ 546117 h 568507"/>
              <a:gd name="connsiteX2" fmla="*/ 628650 w 2338714"/>
              <a:gd name="connsiteY2" fmla="*/ 480077 h 568507"/>
              <a:gd name="connsiteX3" fmla="*/ 907528 w 2338714"/>
              <a:gd name="connsiteY3" fmla="*/ 266821 h 568507"/>
              <a:gd name="connsiteX4" fmla="*/ 1089765 w 2338714"/>
              <a:gd name="connsiteY4" fmla="*/ 54523 h 568507"/>
              <a:gd name="connsiteX5" fmla="*/ 1336075 w 2338714"/>
              <a:gd name="connsiteY5" fmla="*/ 35577 h 568507"/>
              <a:gd name="connsiteX6" fmla="*/ 1502445 w 2338714"/>
              <a:gd name="connsiteY6" fmla="*/ 267987 h 568507"/>
              <a:gd name="connsiteX7" fmla="*/ 1711995 w 2338714"/>
              <a:gd name="connsiteY7" fmla="*/ 448327 h 568507"/>
              <a:gd name="connsiteX8" fmla="*/ 1948633 w 2338714"/>
              <a:gd name="connsiteY8" fmla="*/ 551858 h 568507"/>
              <a:gd name="connsiteX9" fmla="*/ 2338714 w 2338714"/>
              <a:gd name="connsiteY9" fmla="*/ 554572 h 568507"/>
              <a:gd name="connsiteX0" fmla="*/ 0 w 2338714"/>
              <a:gd name="connsiteY0" fmla="*/ 520236 h 546175"/>
              <a:gd name="connsiteX1" fmla="*/ 370875 w 2338714"/>
              <a:gd name="connsiteY1" fmla="*/ 523785 h 546175"/>
              <a:gd name="connsiteX2" fmla="*/ 628650 w 2338714"/>
              <a:gd name="connsiteY2" fmla="*/ 457745 h 546175"/>
              <a:gd name="connsiteX3" fmla="*/ 907528 w 2338714"/>
              <a:gd name="connsiteY3" fmla="*/ 244489 h 546175"/>
              <a:gd name="connsiteX4" fmla="*/ 1089765 w 2338714"/>
              <a:gd name="connsiteY4" fmla="*/ 32191 h 546175"/>
              <a:gd name="connsiteX5" fmla="*/ 1317025 w 2338714"/>
              <a:gd name="connsiteY5" fmla="*/ 51345 h 546175"/>
              <a:gd name="connsiteX6" fmla="*/ 1502445 w 2338714"/>
              <a:gd name="connsiteY6" fmla="*/ 245655 h 546175"/>
              <a:gd name="connsiteX7" fmla="*/ 1711995 w 2338714"/>
              <a:gd name="connsiteY7" fmla="*/ 425995 h 546175"/>
              <a:gd name="connsiteX8" fmla="*/ 1948633 w 2338714"/>
              <a:gd name="connsiteY8" fmla="*/ 529526 h 546175"/>
              <a:gd name="connsiteX9" fmla="*/ 2338714 w 2338714"/>
              <a:gd name="connsiteY9" fmla="*/ 532240 h 546175"/>
              <a:gd name="connsiteX0" fmla="*/ 0 w 2338714"/>
              <a:gd name="connsiteY0" fmla="*/ 501293 h 527232"/>
              <a:gd name="connsiteX1" fmla="*/ 370875 w 2338714"/>
              <a:gd name="connsiteY1" fmla="*/ 504842 h 527232"/>
              <a:gd name="connsiteX2" fmla="*/ 628650 w 2338714"/>
              <a:gd name="connsiteY2" fmla="*/ 438802 h 527232"/>
              <a:gd name="connsiteX3" fmla="*/ 907528 w 2338714"/>
              <a:gd name="connsiteY3" fmla="*/ 225546 h 527232"/>
              <a:gd name="connsiteX4" fmla="*/ 1089765 w 2338714"/>
              <a:gd name="connsiteY4" fmla="*/ 32298 h 527232"/>
              <a:gd name="connsiteX5" fmla="*/ 1317025 w 2338714"/>
              <a:gd name="connsiteY5" fmla="*/ 32402 h 527232"/>
              <a:gd name="connsiteX6" fmla="*/ 1502445 w 2338714"/>
              <a:gd name="connsiteY6" fmla="*/ 226712 h 527232"/>
              <a:gd name="connsiteX7" fmla="*/ 1711995 w 2338714"/>
              <a:gd name="connsiteY7" fmla="*/ 407052 h 527232"/>
              <a:gd name="connsiteX8" fmla="*/ 1948633 w 2338714"/>
              <a:gd name="connsiteY8" fmla="*/ 510583 h 527232"/>
              <a:gd name="connsiteX9" fmla="*/ 2338714 w 2338714"/>
              <a:gd name="connsiteY9" fmla="*/ 513297 h 52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8714" h="527232">
                <a:moveTo>
                  <a:pt x="0" y="501293"/>
                </a:moveTo>
                <a:cubicBezTo>
                  <a:pt x="61813" y="504425"/>
                  <a:pt x="266100" y="515257"/>
                  <a:pt x="370875" y="504842"/>
                </a:cubicBezTo>
                <a:cubicBezTo>
                  <a:pt x="475650" y="494427"/>
                  <a:pt x="539208" y="485351"/>
                  <a:pt x="628650" y="438802"/>
                </a:cubicBezTo>
                <a:cubicBezTo>
                  <a:pt x="718092" y="392253"/>
                  <a:pt x="830676" y="293297"/>
                  <a:pt x="907528" y="225546"/>
                </a:cubicBezTo>
                <a:cubicBezTo>
                  <a:pt x="984381" y="157795"/>
                  <a:pt x="1021516" y="64489"/>
                  <a:pt x="1089765" y="32298"/>
                </a:cubicBezTo>
                <a:cubicBezTo>
                  <a:pt x="1158014" y="107"/>
                  <a:pt x="1248245" y="0"/>
                  <a:pt x="1317025" y="32402"/>
                </a:cubicBezTo>
                <a:cubicBezTo>
                  <a:pt x="1385805" y="64804"/>
                  <a:pt x="1436617" y="164270"/>
                  <a:pt x="1502445" y="226712"/>
                </a:cubicBezTo>
                <a:cubicBezTo>
                  <a:pt x="1568273" y="289154"/>
                  <a:pt x="1637630" y="359740"/>
                  <a:pt x="1711995" y="407052"/>
                </a:cubicBezTo>
                <a:cubicBezTo>
                  <a:pt x="1786360" y="454364"/>
                  <a:pt x="1793380" y="495204"/>
                  <a:pt x="1948633" y="510583"/>
                </a:cubicBezTo>
                <a:cubicBezTo>
                  <a:pt x="2106426" y="527232"/>
                  <a:pt x="2128172" y="502336"/>
                  <a:pt x="2338714" y="513297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4771572"/>
            <a:ext cx="3048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0" y="5105400"/>
            <a:ext cx="3048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0800000">
            <a:off x="2895600" y="4114800"/>
            <a:ext cx="1219200" cy="533400"/>
          </a:xfrm>
          <a:prstGeom prst="arc">
            <a:avLst>
              <a:gd name="adj1" fmla="val 136182"/>
              <a:gd name="adj2" fmla="val 6194429"/>
            </a:avLst>
          </a:prstGeom>
          <a:ln w="3810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0800000" flipV="1">
            <a:off x="2895600" y="5105400"/>
            <a:ext cx="1219200" cy="609600"/>
          </a:xfrm>
          <a:prstGeom prst="arc">
            <a:avLst>
              <a:gd name="adj1" fmla="val 136182"/>
              <a:gd name="adj2" fmla="val 6194429"/>
            </a:avLst>
          </a:prstGeom>
          <a:ln w="3810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0800000" flipV="1">
            <a:off x="5791200" y="5334000"/>
            <a:ext cx="1219200" cy="609600"/>
          </a:xfrm>
          <a:prstGeom prst="arc">
            <a:avLst>
              <a:gd name="adj1" fmla="val 5971578"/>
              <a:gd name="adj2" fmla="val 10666876"/>
            </a:avLst>
          </a:prstGeom>
          <a:ln w="3810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0800000">
            <a:off x="5867400" y="4038600"/>
            <a:ext cx="1219200" cy="533400"/>
          </a:xfrm>
          <a:prstGeom prst="arc">
            <a:avLst>
              <a:gd name="adj1" fmla="val 5627694"/>
              <a:gd name="adj2" fmla="val 10858635"/>
            </a:avLst>
          </a:prstGeom>
          <a:ln w="3810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4458494" y="4076700"/>
            <a:ext cx="1142206" cy="794"/>
          </a:xfrm>
          <a:prstGeom prst="straightConnector1">
            <a:avLst/>
          </a:prstGeom>
          <a:ln w="25400">
            <a:headEnd type="triangl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4458494" y="5980906"/>
            <a:ext cx="1142206" cy="794"/>
          </a:xfrm>
          <a:prstGeom prst="straightConnector1">
            <a:avLst/>
          </a:prstGeom>
          <a:ln w="25400">
            <a:headEnd type="triangl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67264" y="5733144"/>
            <a:ext cx="3433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4876800" y="3886200"/>
            <a:ext cx="3048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P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799116" y="4085772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3581399" y="4082142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810000" y="5943600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3592283" y="593997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638800" y="5943600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5943600" y="59436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642430" y="4082142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5947230" y="4082142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33800" y="4572000"/>
            <a:ext cx="790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Rate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86400" y="4572000"/>
            <a:ext cx="790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Rate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200" y="3657600"/>
            <a:ext cx="236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least 4 knobs to control: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57200" y="513594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Feed Rate</a:t>
            </a:r>
          </a:p>
          <a:p>
            <a:r>
              <a:rPr lang="en-US" sz="2400" dirty="0" smtClean="0"/>
              <a:t>Pressure History</a:t>
            </a:r>
          </a:p>
          <a:p>
            <a:r>
              <a:rPr lang="en-US" sz="2400" dirty="0" smtClean="0"/>
              <a:t>Thermal History</a:t>
            </a:r>
          </a:p>
          <a:p>
            <a:r>
              <a:rPr lang="en-US" sz="2400" dirty="0" smtClean="0"/>
              <a:t>Thermal Gradient History 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Modeling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2052" y="552"/>
            <a:ext cx="1551" cy="1066"/>
          </p:xfrm>
          <a:graphic>
            <a:graphicData uri="http://schemas.openxmlformats.org/presentationml/2006/ole">
              <p:oleObj spid="_x0000_s4098" name="Bitmap Image" r:id="rId3" imgW="2161905" imgH="1486107" progId="PBrush">
                <p:embed/>
              </p:oleObj>
            </a:graphicData>
          </a:graphic>
        </p:graphicFrame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8" y="324"/>
              <a:ext cx="2007" cy="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6"/>
            <p:cNvSpPr txBox="1">
              <a:spLocks noChangeAspect="1" noChangeArrowheads="1"/>
            </p:cNvSpPr>
            <p:nvPr/>
          </p:nvSpPr>
          <p:spPr bwMode="auto">
            <a:xfrm>
              <a:off x="0" y="96"/>
              <a:ext cx="54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latin typeface="Arial" charset="0"/>
                  <a:cs typeface="Times New Roman" pitchFamily="18" charset="0"/>
                </a:rPr>
                <a:t>                  </a:t>
              </a:r>
              <a:r>
                <a:rPr lang="en-US" sz="1400">
                  <a:solidFill>
                    <a:schemeClr val="accent2"/>
                  </a:solidFill>
                  <a:latin typeface="Arial" charset="0"/>
                  <a:cs typeface="Times New Roman" pitchFamily="18" charset="0"/>
                </a:rPr>
                <a:t>Extrusion                                     Grain structure                               Grain orientation distribution</a:t>
              </a:r>
            </a:p>
          </p:txBody>
        </p:sp>
        <p:sp>
          <p:nvSpPr>
            <p:cNvPr id="9" name="Text Box 7"/>
            <p:cNvSpPr txBox="1">
              <a:spLocks noChangeAspect="1" noChangeArrowheads="1"/>
            </p:cNvSpPr>
            <p:nvPr/>
          </p:nvSpPr>
          <p:spPr bwMode="auto">
            <a:xfrm>
              <a:off x="0" y="1966"/>
              <a:ext cx="54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Arial" charset="0"/>
                  <a:cs typeface="Times New Roman" pitchFamily="18" charset="0"/>
                </a:rPr>
                <a:t>        Experimental                               Predicted</a:t>
              </a:r>
            </a:p>
            <a:p>
              <a:r>
                <a:rPr lang="en-US" dirty="0">
                  <a:solidFill>
                    <a:schemeClr val="accent2"/>
                  </a:solidFill>
                  <a:latin typeface="Arial" charset="0"/>
                  <a:cs typeface="Times New Roman" pitchFamily="18" charset="0"/>
                </a:rPr>
                <a:t>axial stress-strain curve            yield function (anisotropy)          </a:t>
              </a:r>
              <a:r>
                <a:rPr lang="en-US" dirty="0" err="1">
                  <a:solidFill>
                    <a:schemeClr val="accent2"/>
                  </a:solidFill>
                  <a:latin typeface="Arial" charset="0"/>
                  <a:cs typeface="Times New Roman" pitchFamily="18" charset="0"/>
                </a:rPr>
                <a:t>Polycrystal</a:t>
              </a:r>
              <a:r>
                <a:rPr lang="en-US" dirty="0">
                  <a:solidFill>
                    <a:schemeClr val="accent2"/>
                  </a:solidFill>
                  <a:latin typeface="Arial" charset="0"/>
                  <a:cs typeface="Times New Roman" pitchFamily="18" charset="0"/>
                </a:rPr>
                <a:t> model </a:t>
              </a:r>
            </a:p>
          </p:txBody>
        </p:sp>
        <p:sp>
          <p:nvSpPr>
            <p:cNvPr id="10" name="Line 8"/>
            <p:cNvSpPr>
              <a:spLocks noChangeAspect="1" noChangeShapeType="1"/>
            </p:cNvSpPr>
            <p:nvPr/>
          </p:nvSpPr>
          <p:spPr bwMode="auto">
            <a:xfrm>
              <a:off x="1824" y="1145"/>
              <a:ext cx="2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Aspect="1" noChangeShapeType="1"/>
            </p:cNvSpPr>
            <p:nvPr/>
          </p:nvSpPr>
          <p:spPr bwMode="auto">
            <a:xfrm>
              <a:off x="3648" y="1099"/>
              <a:ext cx="2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Aspect="1" noChangeShapeType="1"/>
            </p:cNvSpPr>
            <p:nvPr/>
          </p:nvSpPr>
          <p:spPr bwMode="auto">
            <a:xfrm>
              <a:off x="4560" y="1920"/>
              <a:ext cx="0" cy="2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>
              <a:off x="3756" y="2208"/>
              <a:ext cx="2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Aspect="1" noChangeShapeType="1"/>
            </p:cNvSpPr>
            <p:nvPr/>
          </p:nvSpPr>
          <p:spPr bwMode="auto">
            <a:xfrm>
              <a:off x="1642" y="2148"/>
              <a:ext cx="2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>
              <a:off x="1459" y="3699"/>
              <a:ext cx="2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Aspect="1" noChangeShapeType="1"/>
            </p:cNvSpPr>
            <p:nvPr/>
          </p:nvSpPr>
          <p:spPr bwMode="auto">
            <a:xfrm>
              <a:off x="775" y="2331"/>
              <a:ext cx="0" cy="2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spect="1" noChangeArrowheads="1"/>
            </p:cNvSpPr>
            <p:nvPr/>
          </p:nvSpPr>
          <p:spPr bwMode="auto">
            <a:xfrm>
              <a:off x="182" y="2604"/>
              <a:ext cx="1323" cy="75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Arial" charset="0"/>
                  <a:cs typeface="Times New Roman" pitchFamily="18" charset="0"/>
                </a:rPr>
                <a:t>FEM hydroforming simulations with anisotropic material properties</a:t>
              </a:r>
            </a:p>
          </p:txBody>
        </p:sp>
        <p:pic>
          <p:nvPicPr>
            <p:cNvPr id="18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7" y="2338"/>
              <a:ext cx="1916" cy="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 Box 17"/>
            <p:cNvSpPr txBox="1">
              <a:spLocks noChangeAspect="1" noChangeArrowheads="1"/>
            </p:cNvSpPr>
            <p:nvPr/>
          </p:nvSpPr>
          <p:spPr bwMode="auto">
            <a:xfrm>
              <a:off x="3785" y="3725"/>
              <a:ext cx="12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" charset="0"/>
                  <a:cs typeface="Times New Roman" pitchFamily="18" charset="0"/>
                </a:rPr>
                <a:t>Aluminum atoms</a:t>
              </a:r>
            </a:p>
            <a:p>
              <a:r>
                <a:rPr lang="en-US">
                  <a:solidFill>
                    <a:schemeClr val="accent2"/>
                  </a:solidFill>
                  <a:latin typeface="Arial" charset="0"/>
                  <a:cs typeface="Times New Roman" pitchFamily="18" charset="0"/>
                </a:rPr>
                <a:t>Dislocation</a:t>
              </a:r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>
              <a:off x="3694" y="3927"/>
              <a:ext cx="0" cy="9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Aspect="1" noChangeShapeType="1"/>
            </p:cNvSpPr>
            <p:nvPr/>
          </p:nvSpPr>
          <p:spPr bwMode="auto">
            <a:xfrm>
              <a:off x="3648" y="4018"/>
              <a:ext cx="9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spect="1" noChangeArrowheads="1"/>
            </p:cNvSpPr>
            <p:nvPr/>
          </p:nvSpPr>
          <p:spPr bwMode="auto">
            <a:xfrm>
              <a:off x="3603" y="374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chemeClr val="bg2"/>
                  </a:solidFill>
                  <a:latin typeface="Symbol" pitchFamily="18" charset="2"/>
                  <a:cs typeface="Times New Roman" pitchFamily="18" charset="0"/>
                </a:rPr>
                <a:t>O</a:t>
              </a:r>
              <a:endParaRPr lang="en-US" sz="2400">
                <a:solidFill>
                  <a:schemeClr val="bg2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23" name="Text Box 21"/>
            <p:cNvSpPr txBox="1">
              <a:spLocks noChangeAspect="1" noChangeArrowheads="1"/>
            </p:cNvSpPr>
            <p:nvPr/>
          </p:nvSpPr>
          <p:spPr bwMode="auto">
            <a:xfrm>
              <a:off x="4378" y="1738"/>
              <a:ext cx="411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bg2"/>
                  </a:solidFill>
                  <a:latin typeface="Arial" charset="0"/>
                  <a:cs typeface="Times New Roman" pitchFamily="18" charset="0"/>
                </a:rPr>
                <a:t>Axial</a:t>
              </a:r>
              <a:endParaRPr lang="en-US">
                <a:solidFill>
                  <a:schemeClr val="bg2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4" name="Text Box 22"/>
            <p:cNvSpPr txBox="1">
              <a:spLocks noChangeAspect="1" noChangeArrowheads="1"/>
            </p:cNvSpPr>
            <p:nvPr/>
          </p:nvSpPr>
          <p:spPr bwMode="auto">
            <a:xfrm>
              <a:off x="5153" y="962"/>
              <a:ext cx="456" cy="21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bg2"/>
                  </a:solidFill>
                  <a:latin typeface="Arial" charset="0"/>
                  <a:cs typeface="Times New Roman" pitchFamily="18" charset="0"/>
                </a:rPr>
                <a:t>Circ</a:t>
              </a:r>
              <a:r>
                <a:rPr lang="en-US" sz="1600" b="1">
                  <a:solidFill>
                    <a:schemeClr val="bg2"/>
                  </a:solidFill>
                  <a:latin typeface="Arial" charset="0"/>
                  <a:cs typeface="Times New Roman" pitchFamily="18" charset="0"/>
                </a:rPr>
                <a:t>.</a:t>
              </a:r>
              <a:endParaRPr lang="en-US">
                <a:solidFill>
                  <a:schemeClr val="bg2"/>
                </a:solidFill>
                <a:latin typeface="Arial" charset="0"/>
                <a:cs typeface="Times New Roman" pitchFamily="18" charset="0"/>
              </a:endParaRPr>
            </a:p>
          </p:txBody>
        </p:sp>
        <p:graphicFrame>
          <p:nvGraphicFramePr>
            <p:cNvPr id="25" name="Object 23"/>
            <p:cNvGraphicFramePr>
              <a:graphicFrameLocks noChangeAspect="1"/>
            </p:cNvGraphicFramePr>
            <p:nvPr/>
          </p:nvGraphicFramePr>
          <p:xfrm>
            <a:off x="3603" y="2331"/>
            <a:ext cx="1596" cy="1302"/>
          </p:xfrm>
          <a:graphic>
            <a:graphicData uri="http://schemas.openxmlformats.org/presentationml/2006/ole">
              <p:oleObj spid="_x0000_s4099" name="VISIO" r:id="rId6" imgW="3722760" imgH="3036960" progId="">
                <p:embed/>
              </p:oleObj>
            </a:graphicData>
          </a:graphic>
        </p:graphicFrame>
        <p:graphicFrame>
          <p:nvGraphicFramePr>
            <p:cNvPr id="26" name="Object 24"/>
            <p:cNvGraphicFramePr>
              <a:graphicFrameLocks noChangeAspect="1"/>
            </p:cNvGraphicFramePr>
            <p:nvPr/>
          </p:nvGraphicFramePr>
          <p:xfrm>
            <a:off x="4865" y="3379"/>
            <a:ext cx="608" cy="607"/>
          </p:xfrm>
          <a:graphic>
            <a:graphicData uri="http://schemas.openxmlformats.org/presentationml/2006/ole">
              <p:oleObj spid="_x0000_s4100" name="VISIO" r:id="rId7" imgW="1014480" imgH="1014480" progId="">
                <p:embed/>
              </p:oleObj>
            </a:graphicData>
          </a:graphic>
        </p:graphicFrame>
        <p:sp>
          <p:nvSpPr>
            <p:cNvPr id="27" name="Text Box 25"/>
            <p:cNvSpPr txBox="1">
              <a:spLocks noChangeAspect="1" noChangeArrowheads="1"/>
            </p:cNvSpPr>
            <p:nvPr/>
          </p:nvSpPr>
          <p:spPr bwMode="auto">
            <a:xfrm>
              <a:off x="3876" y="3379"/>
              <a:ext cx="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charset="0"/>
                  <a:cs typeface="Times New Roman" pitchFamily="18" charset="0"/>
                </a:rPr>
                <a:t>1 grain</a:t>
              </a:r>
            </a:p>
          </p:txBody>
        </p:sp>
        <p:graphicFrame>
          <p:nvGraphicFramePr>
            <p:cNvPr id="28" name="Object 26"/>
            <p:cNvGraphicFramePr>
              <a:graphicFrameLocks noChangeAspect="1"/>
            </p:cNvGraphicFramePr>
            <p:nvPr/>
          </p:nvGraphicFramePr>
          <p:xfrm>
            <a:off x="0" y="461"/>
            <a:ext cx="2047" cy="996"/>
          </p:xfrm>
          <a:graphic>
            <a:graphicData uri="http://schemas.openxmlformats.org/presentationml/2006/ole">
              <p:oleObj spid="_x0000_s4101" name="VISIO" r:id="rId8" imgW="3420000" imgH="1665360" progId="">
                <p:embed/>
              </p:oleObj>
            </a:graphicData>
          </a:graphic>
        </p:graphicFrame>
        <p:sp>
          <p:nvSpPr>
            <p:cNvPr id="29" name="Text Box 27"/>
            <p:cNvSpPr txBox="1">
              <a:spLocks noChangeAspect="1" noChangeArrowheads="1"/>
            </p:cNvSpPr>
            <p:nvPr/>
          </p:nvSpPr>
          <p:spPr bwMode="auto">
            <a:xfrm>
              <a:off x="91" y="3425"/>
              <a:ext cx="1368" cy="58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Arial" charset="0"/>
                  <a:cs typeface="Times New Roman" pitchFamily="18" charset="0"/>
                </a:rPr>
                <a:t>Plastic flow localization and fracture predictions</a:t>
              </a:r>
            </a:p>
          </p:txBody>
        </p:sp>
        <p:sp>
          <p:nvSpPr>
            <p:cNvPr id="30" name="Line 28"/>
            <p:cNvSpPr>
              <a:spLocks noChangeAspect="1" noChangeShapeType="1"/>
            </p:cNvSpPr>
            <p:nvPr/>
          </p:nvSpPr>
          <p:spPr bwMode="auto">
            <a:xfrm>
              <a:off x="91" y="2331"/>
              <a:ext cx="0" cy="10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Aspect="1" noChangeShapeType="1"/>
            </p:cNvSpPr>
            <p:nvPr/>
          </p:nvSpPr>
          <p:spPr bwMode="auto">
            <a:xfrm>
              <a:off x="1505" y="3015"/>
              <a:ext cx="18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Warm Forming Deformation Path Design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Pourboghrat…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Feedback system to control strain path in instrumented hydroforming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In-situ vision based feedback control system needs to be developed and implemented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5424" y="2971800"/>
            <a:ext cx="1600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127224" y="3891900"/>
            <a:ext cx="2338714" cy="527232"/>
          </a:xfrm>
          <a:custGeom>
            <a:avLst/>
            <a:gdLst>
              <a:gd name="connsiteX0" fmla="*/ 0 w 2605414"/>
              <a:gd name="connsiteY0" fmla="*/ 720247 h 824630"/>
              <a:gd name="connsiteX1" fmla="*/ 613776 w 2605414"/>
              <a:gd name="connsiteY1" fmla="*/ 720247 h 824630"/>
              <a:gd name="connsiteX2" fmla="*/ 951978 w 2605414"/>
              <a:gd name="connsiteY2" fmla="*/ 457200 h 824630"/>
              <a:gd name="connsiteX3" fmla="*/ 1089765 w 2605414"/>
              <a:gd name="connsiteY3" fmla="*/ 106472 h 824630"/>
              <a:gd name="connsiteX4" fmla="*/ 1290181 w 2605414"/>
              <a:gd name="connsiteY4" fmla="*/ 43841 h 824630"/>
              <a:gd name="connsiteX5" fmla="*/ 1453019 w 2605414"/>
              <a:gd name="connsiteY5" fmla="*/ 369518 h 824630"/>
              <a:gd name="connsiteX6" fmla="*/ 1465545 w 2605414"/>
              <a:gd name="connsiteY6" fmla="*/ 519831 h 824630"/>
              <a:gd name="connsiteX7" fmla="*/ 1979113 w 2605414"/>
              <a:gd name="connsiteY7" fmla="*/ 782877 h 824630"/>
              <a:gd name="connsiteX8" fmla="*/ 2605414 w 2605414"/>
              <a:gd name="connsiteY8" fmla="*/ 770351 h 824630"/>
              <a:gd name="connsiteX0" fmla="*/ 0 w 2605414"/>
              <a:gd name="connsiteY0" fmla="*/ 718333 h 822716"/>
              <a:gd name="connsiteX1" fmla="*/ 613776 w 2605414"/>
              <a:gd name="connsiteY1" fmla="*/ 718333 h 822716"/>
              <a:gd name="connsiteX2" fmla="*/ 951978 w 2605414"/>
              <a:gd name="connsiteY2" fmla="*/ 455286 h 822716"/>
              <a:gd name="connsiteX3" fmla="*/ 1089765 w 2605414"/>
              <a:gd name="connsiteY3" fmla="*/ 104558 h 822716"/>
              <a:gd name="connsiteX4" fmla="*/ 1290181 w 2605414"/>
              <a:gd name="connsiteY4" fmla="*/ 41927 h 822716"/>
              <a:gd name="connsiteX5" fmla="*/ 1430055 w 2605414"/>
              <a:gd name="connsiteY5" fmla="*/ 356122 h 822716"/>
              <a:gd name="connsiteX6" fmla="*/ 1465545 w 2605414"/>
              <a:gd name="connsiteY6" fmla="*/ 517917 h 822716"/>
              <a:gd name="connsiteX7" fmla="*/ 1979113 w 2605414"/>
              <a:gd name="connsiteY7" fmla="*/ 780963 h 822716"/>
              <a:gd name="connsiteX8" fmla="*/ 2605414 w 2605414"/>
              <a:gd name="connsiteY8" fmla="*/ 768437 h 822716"/>
              <a:gd name="connsiteX0" fmla="*/ 0 w 2605414"/>
              <a:gd name="connsiteY0" fmla="*/ 718333 h 822716"/>
              <a:gd name="connsiteX1" fmla="*/ 613776 w 2605414"/>
              <a:gd name="connsiteY1" fmla="*/ 718333 h 822716"/>
              <a:gd name="connsiteX2" fmla="*/ 951978 w 2605414"/>
              <a:gd name="connsiteY2" fmla="*/ 455286 h 822716"/>
              <a:gd name="connsiteX3" fmla="*/ 1089765 w 2605414"/>
              <a:gd name="connsiteY3" fmla="*/ 104558 h 822716"/>
              <a:gd name="connsiteX4" fmla="*/ 1290181 w 2605414"/>
              <a:gd name="connsiteY4" fmla="*/ 41927 h 822716"/>
              <a:gd name="connsiteX5" fmla="*/ 1430055 w 2605414"/>
              <a:gd name="connsiteY5" fmla="*/ 356122 h 822716"/>
              <a:gd name="connsiteX6" fmla="*/ 1465545 w 2605414"/>
              <a:gd name="connsiteY6" fmla="*/ 517917 h 822716"/>
              <a:gd name="connsiteX7" fmla="*/ 1979113 w 2605414"/>
              <a:gd name="connsiteY7" fmla="*/ 780963 h 822716"/>
              <a:gd name="connsiteX8" fmla="*/ 2605414 w 2605414"/>
              <a:gd name="connsiteY8" fmla="*/ 768437 h 822716"/>
              <a:gd name="connsiteX0" fmla="*/ 0 w 2605414"/>
              <a:gd name="connsiteY0" fmla="*/ 718333 h 811582"/>
              <a:gd name="connsiteX1" fmla="*/ 613776 w 2605414"/>
              <a:gd name="connsiteY1" fmla="*/ 718333 h 811582"/>
              <a:gd name="connsiteX2" fmla="*/ 951978 w 2605414"/>
              <a:gd name="connsiteY2" fmla="*/ 455286 h 811582"/>
              <a:gd name="connsiteX3" fmla="*/ 1089765 w 2605414"/>
              <a:gd name="connsiteY3" fmla="*/ 104558 h 811582"/>
              <a:gd name="connsiteX4" fmla="*/ 1290181 w 2605414"/>
              <a:gd name="connsiteY4" fmla="*/ 41927 h 811582"/>
              <a:gd name="connsiteX5" fmla="*/ 1430055 w 2605414"/>
              <a:gd name="connsiteY5" fmla="*/ 356122 h 811582"/>
              <a:gd name="connsiteX6" fmla="*/ 1506255 w 2605414"/>
              <a:gd name="connsiteY6" fmla="*/ 584722 h 811582"/>
              <a:gd name="connsiteX7" fmla="*/ 1979113 w 2605414"/>
              <a:gd name="connsiteY7" fmla="*/ 780963 h 811582"/>
              <a:gd name="connsiteX8" fmla="*/ 2605414 w 2605414"/>
              <a:gd name="connsiteY8" fmla="*/ 768437 h 811582"/>
              <a:gd name="connsiteX0" fmla="*/ 0 w 2605414"/>
              <a:gd name="connsiteY0" fmla="*/ 718333 h 811582"/>
              <a:gd name="connsiteX1" fmla="*/ 613776 w 2605414"/>
              <a:gd name="connsiteY1" fmla="*/ 718333 h 811582"/>
              <a:gd name="connsiteX2" fmla="*/ 951978 w 2605414"/>
              <a:gd name="connsiteY2" fmla="*/ 455286 h 811582"/>
              <a:gd name="connsiteX3" fmla="*/ 1089765 w 2605414"/>
              <a:gd name="connsiteY3" fmla="*/ 104558 h 811582"/>
              <a:gd name="connsiteX4" fmla="*/ 1290181 w 2605414"/>
              <a:gd name="connsiteY4" fmla="*/ 41927 h 811582"/>
              <a:gd name="connsiteX5" fmla="*/ 1430055 w 2605414"/>
              <a:gd name="connsiteY5" fmla="*/ 356122 h 811582"/>
              <a:gd name="connsiteX6" fmla="*/ 1506255 w 2605414"/>
              <a:gd name="connsiteY6" fmla="*/ 584722 h 811582"/>
              <a:gd name="connsiteX7" fmla="*/ 1979113 w 2605414"/>
              <a:gd name="connsiteY7" fmla="*/ 780963 h 811582"/>
              <a:gd name="connsiteX8" fmla="*/ 2605414 w 2605414"/>
              <a:gd name="connsiteY8" fmla="*/ 768437 h 811582"/>
              <a:gd name="connsiteX0" fmla="*/ 0 w 2605414"/>
              <a:gd name="connsiteY0" fmla="*/ 708938 h 802187"/>
              <a:gd name="connsiteX1" fmla="*/ 613776 w 2605414"/>
              <a:gd name="connsiteY1" fmla="*/ 708938 h 802187"/>
              <a:gd name="connsiteX2" fmla="*/ 951978 w 2605414"/>
              <a:gd name="connsiteY2" fmla="*/ 445891 h 802187"/>
              <a:gd name="connsiteX3" fmla="*/ 1089765 w 2605414"/>
              <a:gd name="connsiteY3" fmla="*/ 95163 h 802187"/>
              <a:gd name="connsiteX4" fmla="*/ 1353855 w 2605414"/>
              <a:gd name="connsiteY4" fmla="*/ 41927 h 802187"/>
              <a:gd name="connsiteX5" fmla="*/ 1430055 w 2605414"/>
              <a:gd name="connsiteY5" fmla="*/ 346727 h 802187"/>
              <a:gd name="connsiteX6" fmla="*/ 1506255 w 2605414"/>
              <a:gd name="connsiteY6" fmla="*/ 575327 h 802187"/>
              <a:gd name="connsiteX7" fmla="*/ 1979113 w 2605414"/>
              <a:gd name="connsiteY7" fmla="*/ 771568 h 802187"/>
              <a:gd name="connsiteX8" fmla="*/ 2605414 w 2605414"/>
              <a:gd name="connsiteY8" fmla="*/ 759042 h 802187"/>
              <a:gd name="connsiteX0" fmla="*/ 0 w 2605414"/>
              <a:gd name="connsiteY0" fmla="*/ 708938 h 802187"/>
              <a:gd name="connsiteX1" fmla="*/ 378495 w 2605414"/>
              <a:gd name="connsiteY1" fmla="*/ 72772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363255 w 2605414"/>
              <a:gd name="connsiteY1" fmla="*/ 72772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613776 w 2605414"/>
              <a:gd name="connsiteY1" fmla="*/ 708938 h 802187"/>
              <a:gd name="connsiteX2" fmla="*/ 951978 w 2605414"/>
              <a:gd name="connsiteY2" fmla="*/ 445891 h 802187"/>
              <a:gd name="connsiteX3" fmla="*/ 1089765 w 2605414"/>
              <a:gd name="connsiteY3" fmla="*/ 95163 h 802187"/>
              <a:gd name="connsiteX4" fmla="*/ 1353855 w 2605414"/>
              <a:gd name="connsiteY4" fmla="*/ 41927 h 802187"/>
              <a:gd name="connsiteX5" fmla="*/ 1430055 w 2605414"/>
              <a:gd name="connsiteY5" fmla="*/ 346727 h 802187"/>
              <a:gd name="connsiteX6" fmla="*/ 1506255 w 2605414"/>
              <a:gd name="connsiteY6" fmla="*/ 575327 h 802187"/>
              <a:gd name="connsiteX7" fmla="*/ 1979113 w 2605414"/>
              <a:gd name="connsiteY7" fmla="*/ 771568 h 802187"/>
              <a:gd name="connsiteX8" fmla="*/ 2605414 w 2605414"/>
              <a:gd name="connsiteY8" fmla="*/ 759042 h 802187"/>
              <a:gd name="connsiteX0" fmla="*/ 0 w 2605414"/>
              <a:gd name="connsiteY0" fmla="*/ 708938 h 802187"/>
              <a:gd name="connsiteX1" fmla="*/ 370875 w 2605414"/>
              <a:gd name="connsiteY1" fmla="*/ 71248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370875 w 2605414"/>
              <a:gd name="connsiteY1" fmla="*/ 712487 h 802187"/>
              <a:gd name="connsiteX2" fmla="*/ 728076 w 2605414"/>
              <a:gd name="connsiteY2" fmla="*/ 66321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6398 h 799647"/>
              <a:gd name="connsiteX1" fmla="*/ 370875 w 2605414"/>
              <a:gd name="connsiteY1" fmla="*/ 709947 h 799647"/>
              <a:gd name="connsiteX2" fmla="*/ 728076 w 2605414"/>
              <a:gd name="connsiteY2" fmla="*/ 660678 h 799647"/>
              <a:gd name="connsiteX3" fmla="*/ 951978 w 2605414"/>
              <a:gd name="connsiteY3" fmla="*/ 443351 h 799647"/>
              <a:gd name="connsiteX4" fmla="*/ 1112625 w 2605414"/>
              <a:gd name="connsiteY4" fmla="*/ 107863 h 799647"/>
              <a:gd name="connsiteX5" fmla="*/ 1353855 w 2605414"/>
              <a:gd name="connsiteY5" fmla="*/ 39387 h 799647"/>
              <a:gd name="connsiteX6" fmla="*/ 1430055 w 2605414"/>
              <a:gd name="connsiteY6" fmla="*/ 344187 h 799647"/>
              <a:gd name="connsiteX7" fmla="*/ 1506255 w 2605414"/>
              <a:gd name="connsiteY7" fmla="*/ 572787 h 799647"/>
              <a:gd name="connsiteX8" fmla="*/ 1979113 w 2605414"/>
              <a:gd name="connsiteY8" fmla="*/ 769028 h 799647"/>
              <a:gd name="connsiteX9" fmla="*/ 2605414 w 2605414"/>
              <a:gd name="connsiteY9" fmla="*/ 756502 h 799647"/>
              <a:gd name="connsiteX0" fmla="*/ 0 w 2605414"/>
              <a:gd name="connsiteY0" fmla="*/ 655702 h 748951"/>
              <a:gd name="connsiteX1" fmla="*/ 370875 w 2605414"/>
              <a:gd name="connsiteY1" fmla="*/ 659251 h 748951"/>
              <a:gd name="connsiteX2" fmla="*/ 728076 w 2605414"/>
              <a:gd name="connsiteY2" fmla="*/ 609982 h 748951"/>
              <a:gd name="connsiteX3" fmla="*/ 951978 w 2605414"/>
              <a:gd name="connsiteY3" fmla="*/ 392655 h 748951"/>
              <a:gd name="connsiteX4" fmla="*/ 1112625 w 2605414"/>
              <a:gd name="connsiteY4" fmla="*/ 57167 h 748951"/>
              <a:gd name="connsiteX5" fmla="*/ 1346235 w 2605414"/>
              <a:gd name="connsiteY5" fmla="*/ 49651 h 748951"/>
              <a:gd name="connsiteX6" fmla="*/ 1430055 w 2605414"/>
              <a:gd name="connsiteY6" fmla="*/ 293491 h 748951"/>
              <a:gd name="connsiteX7" fmla="*/ 1506255 w 2605414"/>
              <a:gd name="connsiteY7" fmla="*/ 522091 h 748951"/>
              <a:gd name="connsiteX8" fmla="*/ 1979113 w 2605414"/>
              <a:gd name="connsiteY8" fmla="*/ 718332 h 748951"/>
              <a:gd name="connsiteX9" fmla="*/ 2605414 w 2605414"/>
              <a:gd name="connsiteY9" fmla="*/ 705806 h 748951"/>
              <a:gd name="connsiteX0" fmla="*/ 0 w 2605414"/>
              <a:gd name="connsiteY0" fmla="*/ 677188 h 770437"/>
              <a:gd name="connsiteX1" fmla="*/ 370875 w 2605414"/>
              <a:gd name="connsiteY1" fmla="*/ 680737 h 770437"/>
              <a:gd name="connsiteX2" fmla="*/ 728076 w 2605414"/>
              <a:gd name="connsiteY2" fmla="*/ 631468 h 770437"/>
              <a:gd name="connsiteX3" fmla="*/ 951978 w 2605414"/>
              <a:gd name="connsiteY3" fmla="*/ 414141 h 770437"/>
              <a:gd name="connsiteX4" fmla="*/ 1112625 w 2605414"/>
              <a:gd name="connsiteY4" fmla="*/ 78653 h 770437"/>
              <a:gd name="connsiteX5" fmla="*/ 1346235 w 2605414"/>
              <a:gd name="connsiteY5" fmla="*/ 71137 h 770437"/>
              <a:gd name="connsiteX6" fmla="*/ 1483395 w 2605414"/>
              <a:gd name="connsiteY6" fmla="*/ 505477 h 770437"/>
              <a:gd name="connsiteX7" fmla="*/ 1506255 w 2605414"/>
              <a:gd name="connsiteY7" fmla="*/ 543577 h 770437"/>
              <a:gd name="connsiteX8" fmla="*/ 1979113 w 2605414"/>
              <a:gd name="connsiteY8" fmla="*/ 739818 h 770437"/>
              <a:gd name="connsiteX9" fmla="*/ 2605414 w 2605414"/>
              <a:gd name="connsiteY9" fmla="*/ 727292 h 77043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979113 w 2605414"/>
              <a:gd name="connsiteY7" fmla="*/ 739818 h 756467"/>
              <a:gd name="connsiteX8" fmla="*/ 2605414 w 2605414"/>
              <a:gd name="connsiteY8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73895 w 2605414"/>
              <a:gd name="connsiteY7" fmla="*/ 63501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73895 w 2605414"/>
              <a:gd name="connsiteY7" fmla="*/ 65787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50622 h 729901"/>
              <a:gd name="connsiteX1" fmla="*/ 370875 w 2605414"/>
              <a:gd name="connsiteY1" fmla="*/ 654171 h 729901"/>
              <a:gd name="connsiteX2" fmla="*/ 728076 w 2605414"/>
              <a:gd name="connsiteY2" fmla="*/ 604902 h 729901"/>
              <a:gd name="connsiteX3" fmla="*/ 951978 w 2605414"/>
              <a:gd name="connsiteY3" fmla="*/ 387575 h 729901"/>
              <a:gd name="connsiteX4" fmla="*/ 1112625 w 2605414"/>
              <a:gd name="connsiteY4" fmla="*/ 52087 h 729901"/>
              <a:gd name="connsiteX5" fmla="*/ 1376715 w 2605414"/>
              <a:gd name="connsiteY5" fmla="*/ 75051 h 729901"/>
              <a:gd name="connsiteX6" fmla="*/ 1483395 w 2605414"/>
              <a:gd name="connsiteY6" fmla="*/ 478911 h 729901"/>
              <a:gd name="connsiteX7" fmla="*/ 1673895 w 2605414"/>
              <a:gd name="connsiteY7" fmla="*/ 631311 h 729901"/>
              <a:gd name="connsiteX8" fmla="*/ 1979113 w 2605414"/>
              <a:gd name="connsiteY8" fmla="*/ 713252 h 729901"/>
              <a:gd name="connsiteX9" fmla="*/ 2605414 w 2605414"/>
              <a:gd name="connsiteY9" fmla="*/ 700726 h 729901"/>
              <a:gd name="connsiteX0" fmla="*/ 0 w 2605414"/>
              <a:gd name="connsiteY0" fmla="*/ 654328 h 733607"/>
              <a:gd name="connsiteX1" fmla="*/ 370875 w 2605414"/>
              <a:gd name="connsiteY1" fmla="*/ 657877 h 733607"/>
              <a:gd name="connsiteX2" fmla="*/ 728076 w 2605414"/>
              <a:gd name="connsiteY2" fmla="*/ 608608 h 733607"/>
              <a:gd name="connsiteX3" fmla="*/ 951978 w 2605414"/>
              <a:gd name="connsiteY3" fmla="*/ 391281 h 733607"/>
              <a:gd name="connsiteX4" fmla="*/ 1112625 w 2605414"/>
              <a:gd name="connsiteY4" fmla="*/ 55793 h 733607"/>
              <a:gd name="connsiteX5" fmla="*/ 1323375 w 2605414"/>
              <a:gd name="connsiteY5" fmla="*/ 71137 h 733607"/>
              <a:gd name="connsiteX6" fmla="*/ 1483395 w 2605414"/>
              <a:gd name="connsiteY6" fmla="*/ 482617 h 733607"/>
              <a:gd name="connsiteX7" fmla="*/ 1673895 w 2605414"/>
              <a:gd name="connsiteY7" fmla="*/ 635017 h 733607"/>
              <a:gd name="connsiteX8" fmla="*/ 1979113 w 2605414"/>
              <a:gd name="connsiteY8" fmla="*/ 716958 h 733607"/>
              <a:gd name="connsiteX9" fmla="*/ 2605414 w 2605414"/>
              <a:gd name="connsiteY9" fmla="*/ 704432 h 733607"/>
              <a:gd name="connsiteX0" fmla="*/ 0 w 2605414"/>
              <a:gd name="connsiteY0" fmla="*/ 651892 h 731171"/>
              <a:gd name="connsiteX1" fmla="*/ 370875 w 2605414"/>
              <a:gd name="connsiteY1" fmla="*/ 655441 h 731171"/>
              <a:gd name="connsiteX2" fmla="*/ 728076 w 2605414"/>
              <a:gd name="connsiteY2" fmla="*/ 606172 h 731171"/>
              <a:gd name="connsiteX3" fmla="*/ 951978 w 2605414"/>
              <a:gd name="connsiteY3" fmla="*/ 388845 h 731171"/>
              <a:gd name="connsiteX4" fmla="*/ 1112625 w 2605414"/>
              <a:gd name="connsiteY4" fmla="*/ 53357 h 731171"/>
              <a:gd name="connsiteX5" fmla="*/ 1323375 w 2605414"/>
              <a:gd name="connsiteY5" fmla="*/ 68701 h 731171"/>
              <a:gd name="connsiteX6" fmla="*/ 1445295 w 2605414"/>
              <a:gd name="connsiteY6" fmla="*/ 419221 h 731171"/>
              <a:gd name="connsiteX7" fmla="*/ 1673895 w 2605414"/>
              <a:gd name="connsiteY7" fmla="*/ 632581 h 731171"/>
              <a:gd name="connsiteX8" fmla="*/ 1979113 w 2605414"/>
              <a:gd name="connsiteY8" fmla="*/ 714522 h 731171"/>
              <a:gd name="connsiteX9" fmla="*/ 2605414 w 2605414"/>
              <a:gd name="connsiteY9" fmla="*/ 701996 h 731171"/>
              <a:gd name="connsiteX0" fmla="*/ 0 w 2605414"/>
              <a:gd name="connsiteY0" fmla="*/ 651892 h 729135"/>
              <a:gd name="connsiteX1" fmla="*/ 370875 w 2605414"/>
              <a:gd name="connsiteY1" fmla="*/ 655441 h 729135"/>
              <a:gd name="connsiteX2" fmla="*/ 728076 w 2605414"/>
              <a:gd name="connsiteY2" fmla="*/ 606172 h 729135"/>
              <a:gd name="connsiteX3" fmla="*/ 951978 w 2605414"/>
              <a:gd name="connsiteY3" fmla="*/ 388845 h 729135"/>
              <a:gd name="connsiteX4" fmla="*/ 1112625 w 2605414"/>
              <a:gd name="connsiteY4" fmla="*/ 53357 h 729135"/>
              <a:gd name="connsiteX5" fmla="*/ 1323375 w 2605414"/>
              <a:gd name="connsiteY5" fmla="*/ 68701 h 729135"/>
              <a:gd name="connsiteX6" fmla="*/ 1445295 w 2605414"/>
              <a:gd name="connsiteY6" fmla="*/ 419221 h 729135"/>
              <a:gd name="connsiteX7" fmla="*/ 1673895 w 2605414"/>
              <a:gd name="connsiteY7" fmla="*/ 632581 h 729135"/>
              <a:gd name="connsiteX8" fmla="*/ 1986733 w 2605414"/>
              <a:gd name="connsiteY8" fmla="*/ 684042 h 729135"/>
              <a:gd name="connsiteX9" fmla="*/ 2605414 w 2605414"/>
              <a:gd name="connsiteY9" fmla="*/ 701996 h 72913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728076 w 2605414"/>
              <a:gd name="connsiteY2" fmla="*/ 606172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673895 w 2605414"/>
              <a:gd name="connsiteY7" fmla="*/ 63258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673895 w 2605414"/>
              <a:gd name="connsiteY7" fmla="*/ 63258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590075 w 2605414"/>
              <a:gd name="connsiteY7" fmla="*/ 62496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90075 w 2605414"/>
              <a:gd name="connsiteY7" fmla="*/ 62496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59595 w 2605414"/>
              <a:gd name="connsiteY7" fmla="*/ 60210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59595 w 2605414"/>
              <a:gd name="connsiteY7" fmla="*/ 602101 h 706275"/>
              <a:gd name="connsiteX8" fmla="*/ 1948633 w 2605414"/>
              <a:gd name="connsiteY8" fmla="*/ 661182 h 706275"/>
              <a:gd name="connsiteX9" fmla="*/ 2605414 w 2605414"/>
              <a:gd name="connsiteY9" fmla="*/ 701996 h 706275"/>
              <a:gd name="connsiteX0" fmla="*/ 0 w 2475874"/>
              <a:gd name="connsiteY0" fmla="*/ 651892 h 677831"/>
              <a:gd name="connsiteX1" fmla="*/ 370875 w 2475874"/>
              <a:gd name="connsiteY1" fmla="*/ 655441 h 677831"/>
              <a:gd name="connsiteX2" fmla="*/ 820455 w 2475874"/>
              <a:gd name="connsiteY2" fmla="*/ 602101 h 677831"/>
              <a:gd name="connsiteX3" fmla="*/ 951978 w 2475874"/>
              <a:gd name="connsiteY3" fmla="*/ 388845 h 677831"/>
              <a:gd name="connsiteX4" fmla="*/ 1112625 w 2475874"/>
              <a:gd name="connsiteY4" fmla="*/ 53357 h 677831"/>
              <a:gd name="connsiteX5" fmla="*/ 1323375 w 2475874"/>
              <a:gd name="connsiteY5" fmla="*/ 68701 h 677831"/>
              <a:gd name="connsiteX6" fmla="*/ 1445295 w 2475874"/>
              <a:gd name="connsiteY6" fmla="*/ 396361 h 677831"/>
              <a:gd name="connsiteX7" fmla="*/ 1559595 w 2475874"/>
              <a:gd name="connsiteY7" fmla="*/ 602101 h 677831"/>
              <a:gd name="connsiteX8" fmla="*/ 1948633 w 2475874"/>
              <a:gd name="connsiteY8" fmla="*/ 661182 h 677831"/>
              <a:gd name="connsiteX9" fmla="*/ 2475874 w 2475874"/>
              <a:gd name="connsiteY9" fmla="*/ 663896 h 677831"/>
              <a:gd name="connsiteX0" fmla="*/ 0 w 2437774"/>
              <a:gd name="connsiteY0" fmla="*/ 651892 h 677831"/>
              <a:gd name="connsiteX1" fmla="*/ 370875 w 2437774"/>
              <a:gd name="connsiteY1" fmla="*/ 655441 h 677831"/>
              <a:gd name="connsiteX2" fmla="*/ 820455 w 2437774"/>
              <a:gd name="connsiteY2" fmla="*/ 602101 h 677831"/>
              <a:gd name="connsiteX3" fmla="*/ 951978 w 2437774"/>
              <a:gd name="connsiteY3" fmla="*/ 388845 h 677831"/>
              <a:gd name="connsiteX4" fmla="*/ 1112625 w 2437774"/>
              <a:gd name="connsiteY4" fmla="*/ 53357 h 677831"/>
              <a:gd name="connsiteX5" fmla="*/ 1323375 w 2437774"/>
              <a:gd name="connsiteY5" fmla="*/ 68701 h 677831"/>
              <a:gd name="connsiteX6" fmla="*/ 1445295 w 2437774"/>
              <a:gd name="connsiteY6" fmla="*/ 396361 h 677831"/>
              <a:gd name="connsiteX7" fmla="*/ 1559595 w 2437774"/>
              <a:gd name="connsiteY7" fmla="*/ 602101 h 677831"/>
              <a:gd name="connsiteX8" fmla="*/ 1948633 w 2437774"/>
              <a:gd name="connsiteY8" fmla="*/ 661182 h 677831"/>
              <a:gd name="connsiteX9" fmla="*/ 2437774 w 2437774"/>
              <a:gd name="connsiteY9" fmla="*/ 663896 h 677831"/>
              <a:gd name="connsiteX0" fmla="*/ 0 w 2338714"/>
              <a:gd name="connsiteY0" fmla="*/ 651892 h 677831"/>
              <a:gd name="connsiteX1" fmla="*/ 370875 w 2338714"/>
              <a:gd name="connsiteY1" fmla="*/ 655441 h 677831"/>
              <a:gd name="connsiteX2" fmla="*/ 820455 w 2338714"/>
              <a:gd name="connsiteY2" fmla="*/ 602101 h 677831"/>
              <a:gd name="connsiteX3" fmla="*/ 951978 w 2338714"/>
              <a:gd name="connsiteY3" fmla="*/ 388845 h 677831"/>
              <a:gd name="connsiteX4" fmla="*/ 1112625 w 2338714"/>
              <a:gd name="connsiteY4" fmla="*/ 53357 h 677831"/>
              <a:gd name="connsiteX5" fmla="*/ 1323375 w 2338714"/>
              <a:gd name="connsiteY5" fmla="*/ 68701 h 677831"/>
              <a:gd name="connsiteX6" fmla="*/ 1445295 w 2338714"/>
              <a:gd name="connsiteY6" fmla="*/ 396361 h 677831"/>
              <a:gd name="connsiteX7" fmla="*/ 1559595 w 2338714"/>
              <a:gd name="connsiteY7" fmla="*/ 602101 h 677831"/>
              <a:gd name="connsiteX8" fmla="*/ 1948633 w 2338714"/>
              <a:gd name="connsiteY8" fmla="*/ 661182 h 677831"/>
              <a:gd name="connsiteX9" fmla="*/ 2338714 w 2338714"/>
              <a:gd name="connsiteY9" fmla="*/ 663896 h 677831"/>
              <a:gd name="connsiteX0" fmla="*/ 0 w 2338714"/>
              <a:gd name="connsiteY0" fmla="*/ 651892 h 677831"/>
              <a:gd name="connsiteX1" fmla="*/ 370875 w 2338714"/>
              <a:gd name="connsiteY1" fmla="*/ 655441 h 677831"/>
              <a:gd name="connsiteX2" fmla="*/ 820455 w 2338714"/>
              <a:gd name="connsiteY2" fmla="*/ 602101 h 677831"/>
              <a:gd name="connsiteX3" fmla="*/ 951978 w 2338714"/>
              <a:gd name="connsiteY3" fmla="*/ 388845 h 677831"/>
              <a:gd name="connsiteX4" fmla="*/ 1112625 w 2338714"/>
              <a:gd name="connsiteY4" fmla="*/ 53357 h 677831"/>
              <a:gd name="connsiteX5" fmla="*/ 1323375 w 2338714"/>
              <a:gd name="connsiteY5" fmla="*/ 68701 h 677831"/>
              <a:gd name="connsiteX6" fmla="*/ 1445295 w 2338714"/>
              <a:gd name="connsiteY6" fmla="*/ 396361 h 677831"/>
              <a:gd name="connsiteX7" fmla="*/ 1559595 w 2338714"/>
              <a:gd name="connsiteY7" fmla="*/ 602101 h 677831"/>
              <a:gd name="connsiteX8" fmla="*/ 1948633 w 2338714"/>
              <a:gd name="connsiteY8" fmla="*/ 661182 h 677831"/>
              <a:gd name="connsiteX9" fmla="*/ 2338714 w 2338714"/>
              <a:gd name="connsiteY9" fmla="*/ 663896 h 677831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820455 w 2338714"/>
              <a:gd name="connsiteY2" fmla="*/ 5880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5595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685800 w 2338714"/>
              <a:gd name="connsiteY2" fmla="*/ 5880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5595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685800 w 2338714"/>
              <a:gd name="connsiteY2" fmla="*/ 5880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648495 w 2338714"/>
              <a:gd name="connsiteY7" fmla="*/ 54357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6652 h 662591"/>
              <a:gd name="connsiteX1" fmla="*/ 370875 w 2338714"/>
              <a:gd name="connsiteY1" fmla="*/ 640201 h 662591"/>
              <a:gd name="connsiteX2" fmla="*/ 685800 w 2338714"/>
              <a:gd name="connsiteY2" fmla="*/ 586861 h 662591"/>
              <a:gd name="connsiteX3" fmla="*/ 951978 w 2338714"/>
              <a:gd name="connsiteY3" fmla="*/ 373605 h 662591"/>
              <a:gd name="connsiteX4" fmla="*/ 1089765 w 2338714"/>
              <a:gd name="connsiteY4" fmla="*/ 53357 h 662591"/>
              <a:gd name="connsiteX5" fmla="*/ 1323375 w 2338714"/>
              <a:gd name="connsiteY5" fmla="*/ 53461 h 662591"/>
              <a:gd name="connsiteX6" fmla="*/ 1502445 w 2338714"/>
              <a:gd name="connsiteY6" fmla="*/ 362071 h 662591"/>
              <a:gd name="connsiteX7" fmla="*/ 1648495 w 2338714"/>
              <a:gd name="connsiteY7" fmla="*/ 542411 h 662591"/>
              <a:gd name="connsiteX8" fmla="*/ 1948633 w 2338714"/>
              <a:gd name="connsiteY8" fmla="*/ 645942 h 662591"/>
              <a:gd name="connsiteX9" fmla="*/ 2338714 w 2338714"/>
              <a:gd name="connsiteY9" fmla="*/ 648656 h 662591"/>
              <a:gd name="connsiteX0" fmla="*/ 0 w 2338714"/>
              <a:gd name="connsiteY0" fmla="*/ 634643 h 660582"/>
              <a:gd name="connsiteX1" fmla="*/ 370875 w 2338714"/>
              <a:gd name="connsiteY1" fmla="*/ 638192 h 660582"/>
              <a:gd name="connsiteX2" fmla="*/ 685800 w 2338714"/>
              <a:gd name="connsiteY2" fmla="*/ 584852 h 660582"/>
              <a:gd name="connsiteX3" fmla="*/ 907528 w 2338714"/>
              <a:gd name="connsiteY3" fmla="*/ 358896 h 660582"/>
              <a:gd name="connsiteX4" fmla="*/ 1089765 w 2338714"/>
              <a:gd name="connsiteY4" fmla="*/ 51348 h 660582"/>
              <a:gd name="connsiteX5" fmla="*/ 1323375 w 2338714"/>
              <a:gd name="connsiteY5" fmla="*/ 51452 h 660582"/>
              <a:gd name="connsiteX6" fmla="*/ 1502445 w 2338714"/>
              <a:gd name="connsiteY6" fmla="*/ 360062 h 660582"/>
              <a:gd name="connsiteX7" fmla="*/ 1648495 w 2338714"/>
              <a:gd name="connsiteY7" fmla="*/ 540402 h 660582"/>
              <a:gd name="connsiteX8" fmla="*/ 1948633 w 2338714"/>
              <a:gd name="connsiteY8" fmla="*/ 643933 h 660582"/>
              <a:gd name="connsiteX9" fmla="*/ 2338714 w 2338714"/>
              <a:gd name="connsiteY9" fmla="*/ 646647 h 660582"/>
              <a:gd name="connsiteX0" fmla="*/ 0 w 2338714"/>
              <a:gd name="connsiteY0" fmla="*/ 634643 h 660582"/>
              <a:gd name="connsiteX1" fmla="*/ 370875 w 2338714"/>
              <a:gd name="connsiteY1" fmla="*/ 638192 h 660582"/>
              <a:gd name="connsiteX2" fmla="*/ 628650 w 2338714"/>
              <a:gd name="connsiteY2" fmla="*/ 572152 h 660582"/>
              <a:gd name="connsiteX3" fmla="*/ 907528 w 2338714"/>
              <a:gd name="connsiteY3" fmla="*/ 358896 h 660582"/>
              <a:gd name="connsiteX4" fmla="*/ 1089765 w 2338714"/>
              <a:gd name="connsiteY4" fmla="*/ 51348 h 660582"/>
              <a:gd name="connsiteX5" fmla="*/ 1323375 w 2338714"/>
              <a:gd name="connsiteY5" fmla="*/ 51452 h 660582"/>
              <a:gd name="connsiteX6" fmla="*/ 1502445 w 2338714"/>
              <a:gd name="connsiteY6" fmla="*/ 360062 h 660582"/>
              <a:gd name="connsiteX7" fmla="*/ 1648495 w 2338714"/>
              <a:gd name="connsiteY7" fmla="*/ 540402 h 660582"/>
              <a:gd name="connsiteX8" fmla="*/ 1948633 w 2338714"/>
              <a:gd name="connsiteY8" fmla="*/ 643933 h 660582"/>
              <a:gd name="connsiteX9" fmla="*/ 2338714 w 2338714"/>
              <a:gd name="connsiteY9" fmla="*/ 646647 h 660582"/>
              <a:gd name="connsiteX0" fmla="*/ 0 w 2338714"/>
              <a:gd name="connsiteY0" fmla="*/ 634643 h 660582"/>
              <a:gd name="connsiteX1" fmla="*/ 370875 w 2338714"/>
              <a:gd name="connsiteY1" fmla="*/ 638192 h 660582"/>
              <a:gd name="connsiteX2" fmla="*/ 628650 w 2338714"/>
              <a:gd name="connsiteY2" fmla="*/ 572152 h 660582"/>
              <a:gd name="connsiteX3" fmla="*/ 907528 w 2338714"/>
              <a:gd name="connsiteY3" fmla="*/ 358896 h 660582"/>
              <a:gd name="connsiteX4" fmla="*/ 1089765 w 2338714"/>
              <a:gd name="connsiteY4" fmla="*/ 51348 h 660582"/>
              <a:gd name="connsiteX5" fmla="*/ 1323375 w 2338714"/>
              <a:gd name="connsiteY5" fmla="*/ 51452 h 660582"/>
              <a:gd name="connsiteX6" fmla="*/ 1502445 w 2338714"/>
              <a:gd name="connsiteY6" fmla="*/ 360062 h 660582"/>
              <a:gd name="connsiteX7" fmla="*/ 1711995 w 2338714"/>
              <a:gd name="connsiteY7" fmla="*/ 540402 h 660582"/>
              <a:gd name="connsiteX8" fmla="*/ 1948633 w 2338714"/>
              <a:gd name="connsiteY8" fmla="*/ 643933 h 660582"/>
              <a:gd name="connsiteX9" fmla="*/ 2338714 w 2338714"/>
              <a:gd name="connsiteY9" fmla="*/ 646647 h 660582"/>
              <a:gd name="connsiteX0" fmla="*/ 0 w 2338714"/>
              <a:gd name="connsiteY0" fmla="*/ 621836 h 647775"/>
              <a:gd name="connsiteX1" fmla="*/ 370875 w 2338714"/>
              <a:gd name="connsiteY1" fmla="*/ 625385 h 647775"/>
              <a:gd name="connsiteX2" fmla="*/ 628650 w 2338714"/>
              <a:gd name="connsiteY2" fmla="*/ 559345 h 647775"/>
              <a:gd name="connsiteX3" fmla="*/ 907528 w 2338714"/>
              <a:gd name="connsiteY3" fmla="*/ 346089 h 647775"/>
              <a:gd name="connsiteX4" fmla="*/ 1089765 w 2338714"/>
              <a:gd name="connsiteY4" fmla="*/ 38541 h 647775"/>
              <a:gd name="connsiteX5" fmla="*/ 1336075 w 2338714"/>
              <a:gd name="connsiteY5" fmla="*/ 114845 h 647775"/>
              <a:gd name="connsiteX6" fmla="*/ 1502445 w 2338714"/>
              <a:gd name="connsiteY6" fmla="*/ 347255 h 647775"/>
              <a:gd name="connsiteX7" fmla="*/ 1711995 w 2338714"/>
              <a:gd name="connsiteY7" fmla="*/ 527595 h 647775"/>
              <a:gd name="connsiteX8" fmla="*/ 1948633 w 2338714"/>
              <a:gd name="connsiteY8" fmla="*/ 631126 h 647775"/>
              <a:gd name="connsiteX9" fmla="*/ 2338714 w 2338714"/>
              <a:gd name="connsiteY9" fmla="*/ 633840 h 647775"/>
              <a:gd name="connsiteX0" fmla="*/ 0 w 2338714"/>
              <a:gd name="connsiteY0" fmla="*/ 542568 h 568507"/>
              <a:gd name="connsiteX1" fmla="*/ 370875 w 2338714"/>
              <a:gd name="connsiteY1" fmla="*/ 546117 h 568507"/>
              <a:gd name="connsiteX2" fmla="*/ 628650 w 2338714"/>
              <a:gd name="connsiteY2" fmla="*/ 480077 h 568507"/>
              <a:gd name="connsiteX3" fmla="*/ 907528 w 2338714"/>
              <a:gd name="connsiteY3" fmla="*/ 266821 h 568507"/>
              <a:gd name="connsiteX4" fmla="*/ 1089765 w 2338714"/>
              <a:gd name="connsiteY4" fmla="*/ 54523 h 568507"/>
              <a:gd name="connsiteX5" fmla="*/ 1336075 w 2338714"/>
              <a:gd name="connsiteY5" fmla="*/ 35577 h 568507"/>
              <a:gd name="connsiteX6" fmla="*/ 1502445 w 2338714"/>
              <a:gd name="connsiteY6" fmla="*/ 267987 h 568507"/>
              <a:gd name="connsiteX7" fmla="*/ 1711995 w 2338714"/>
              <a:gd name="connsiteY7" fmla="*/ 448327 h 568507"/>
              <a:gd name="connsiteX8" fmla="*/ 1948633 w 2338714"/>
              <a:gd name="connsiteY8" fmla="*/ 551858 h 568507"/>
              <a:gd name="connsiteX9" fmla="*/ 2338714 w 2338714"/>
              <a:gd name="connsiteY9" fmla="*/ 554572 h 568507"/>
              <a:gd name="connsiteX0" fmla="*/ 0 w 2338714"/>
              <a:gd name="connsiteY0" fmla="*/ 520236 h 546175"/>
              <a:gd name="connsiteX1" fmla="*/ 370875 w 2338714"/>
              <a:gd name="connsiteY1" fmla="*/ 523785 h 546175"/>
              <a:gd name="connsiteX2" fmla="*/ 628650 w 2338714"/>
              <a:gd name="connsiteY2" fmla="*/ 457745 h 546175"/>
              <a:gd name="connsiteX3" fmla="*/ 907528 w 2338714"/>
              <a:gd name="connsiteY3" fmla="*/ 244489 h 546175"/>
              <a:gd name="connsiteX4" fmla="*/ 1089765 w 2338714"/>
              <a:gd name="connsiteY4" fmla="*/ 32191 h 546175"/>
              <a:gd name="connsiteX5" fmla="*/ 1317025 w 2338714"/>
              <a:gd name="connsiteY5" fmla="*/ 51345 h 546175"/>
              <a:gd name="connsiteX6" fmla="*/ 1502445 w 2338714"/>
              <a:gd name="connsiteY6" fmla="*/ 245655 h 546175"/>
              <a:gd name="connsiteX7" fmla="*/ 1711995 w 2338714"/>
              <a:gd name="connsiteY7" fmla="*/ 425995 h 546175"/>
              <a:gd name="connsiteX8" fmla="*/ 1948633 w 2338714"/>
              <a:gd name="connsiteY8" fmla="*/ 529526 h 546175"/>
              <a:gd name="connsiteX9" fmla="*/ 2338714 w 2338714"/>
              <a:gd name="connsiteY9" fmla="*/ 532240 h 546175"/>
              <a:gd name="connsiteX0" fmla="*/ 0 w 2338714"/>
              <a:gd name="connsiteY0" fmla="*/ 501293 h 527232"/>
              <a:gd name="connsiteX1" fmla="*/ 370875 w 2338714"/>
              <a:gd name="connsiteY1" fmla="*/ 504842 h 527232"/>
              <a:gd name="connsiteX2" fmla="*/ 628650 w 2338714"/>
              <a:gd name="connsiteY2" fmla="*/ 438802 h 527232"/>
              <a:gd name="connsiteX3" fmla="*/ 907528 w 2338714"/>
              <a:gd name="connsiteY3" fmla="*/ 225546 h 527232"/>
              <a:gd name="connsiteX4" fmla="*/ 1089765 w 2338714"/>
              <a:gd name="connsiteY4" fmla="*/ 32298 h 527232"/>
              <a:gd name="connsiteX5" fmla="*/ 1317025 w 2338714"/>
              <a:gd name="connsiteY5" fmla="*/ 32402 h 527232"/>
              <a:gd name="connsiteX6" fmla="*/ 1502445 w 2338714"/>
              <a:gd name="connsiteY6" fmla="*/ 226712 h 527232"/>
              <a:gd name="connsiteX7" fmla="*/ 1711995 w 2338714"/>
              <a:gd name="connsiteY7" fmla="*/ 407052 h 527232"/>
              <a:gd name="connsiteX8" fmla="*/ 1948633 w 2338714"/>
              <a:gd name="connsiteY8" fmla="*/ 510583 h 527232"/>
              <a:gd name="connsiteX9" fmla="*/ 2338714 w 2338714"/>
              <a:gd name="connsiteY9" fmla="*/ 513297 h 52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8714" h="527232">
                <a:moveTo>
                  <a:pt x="0" y="501293"/>
                </a:moveTo>
                <a:cubicBezTo>
                  <a:pt x="61813" y="504425"/>
                  <a:pt x="266100" y="515257"/>
                  <a:pt x="370875" y="504842"/>
                </a:cubicBezTo>
                <a:cubicBezTo>
                  <a:pt x="475650" y="494427"/>
                  <a:pt x="539208" y="485351"/>
                  <a:pt x="628650" y="438802"/>
                </a:cubicBezTo>
                <a:cubicBezTo>
                  <a:pt x="718092" y="392253"/>
                  <a:pt x="830676" y="293297"/>
                  <a:pt x="907528" y="225546"/>
                </a:cubicBezTo>
                <a:cubicBezTo>
                  <a:pt x="984381" y="157795"/>
                  <a:pt x="1021516" y="64489"/>
                  <a:pt x="1089765" y="32298"/>
                </a:cubicBezTo>
                <a:cubicBezTo>
                  <a:pt x="1158014" y="107"/>
                  <a:pt x="1248245" y="0"/>
                  <a:pt x="1317025" y="32402"/>
                </a:cubicBezTo>
                <a:cubicBezTo>
                  <a:pt x="1385805" y="64804"/>
                  <a:pt x="1436617" y="164270"/>
                  <a:pt x="1502445" y="226712"/>
                </a:cubicBezTo>
                <a:cubicBezTo>
                  <a:pt x="1568273" y="289154"/>
                  <a:pt x="1637630" y="359740"/>
                  <a:pt x="1711995" y="407052"/>
                </a:cubicBezTo>
                <a:cubicBezTo>
                  <a:pt x="1786360" y="454364"/>
                  <a:pt x="1793380" y="495204"/>
                  <a:pt x="1948633" y="510583"/>
                </a:cubicBezTo>
                <a:cubicBezTo>
                  <a:pt x="2106426" y="527232"/>
                  <a:pt x="2128172" y="502336"/>
                  <a:pt x="2338714" y="513297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flipV="1">
            <a:off x="6127224" y="4730568"/>
            <a:ext cx="2338714" cy="527232"/>
          </a:xfrm>
          <a:custGeom>
            <a:avLst/>
            <a:gdLst>
              <a:gd name="connsiteX0" fmla="*/ 0 w 2605414"/>
              <a:gd name="connsiteY0" fmla="*/ 720247 h 824630"/>
              <a:gd name="connsiteX1" fmla="*/ 613776 w 2605414"/>
              <a:gd name="connsiteY1" fmla="*/ 720247 h 824630"/>
              <a:gd name="connsiteX2" fmla="*/ 951978 w 2605414"/>
              <a:gd name="connsiteY2" fmla="*/ 457200 h 824630"/>
              <a:gd name="connsiteX3" fmla="*/ 1089765 w 2605414"/>
              <a:gd name="connsiteY3" fmla="*/ 106472 h 824630"/>
              <a:gd name="connsiteX4" fmla="*/ 1290181 w 2605414"/>
              <a:gd name="connsiteY4" fmla="*/ 43841 h 824630"/>
              <a:gd name="connsiteX5" fmla="*/ 1453019 w 2605414"/>
              <a:gd name="connsiteY5" fmla="*/ 369518 h 824630"/>
              <a:gd name="connsiteX6" fmla="*/ 1465545 w 2605414"/>
              <a:gd name="connsiteY6" fmla="*/ 519831 h 824630"/>
              <a:gd name="connsiteX7" fmla="*/ 1979113 w 2605414"/>
              <a:gd name="connsiteY7" fmla="*/ 782877 h 824630"/>
              <a:gd name="connsiteX8" fmla="*/ 2605414 w 2605414"/>
              <a:gd name="connsiteY8" fmla="*/ 770351 h 824630"/>
              <a:gd name="connsiteX0" fmla="*/ 0 w 2605414"/>
              <a:gd name="connsiteY0" fmla="*/ 718333 h 822716"/>
              <a:gd name="connsiteX1" fmla="*/ 613776 w 2605414"/>
              <a:gd name="connsiteY1" fmla="*/ 718333 h 822716"/>
              <a:gd name="connsiteX2" fmla="*/ 951978 w 2605414"/>
              <a:gd name="connsiteY2" fmla="*/ 455286 h 822716"/>
              <a:gd name="connsiteX3" fmla="*/ 1089765 w 2605414"/>
              <a:gd name="connsiteY3" fmla="*/ 104558 h 822716"/>
              <a:gd name="connsiteX4" fmla="*/ 1290181 w 2605414"/>
              <a:gd name="connsiteY4" fmla="*/ 41927 h 822716"/>
              <a:gd name="connsiteX5" fmla="*/ 1430055 w 2605414"/>
              <a:gd name="connsiteY5" fmla="*/ 356122 h 822716"/>
              <a:gd name="connsiteX6" fmla="*/ 1465545 w 2605414"/>
              <a:gd name="connsiteY6" fmla="*/ 517917 h 822716"/>
              <a:gd name="connsiteX7" fmla="*/ 1979113 w 2605414"/>
              <a:gd name="connsiteY7" fmla="*/ 780963 h 822716"/>
              <a:gd name="connsiteX8" fmla="*/ 2605414 w 2605414"/>
              <a:gd name="connsiteY8" fmla="*/ 768437 h 822716"/>
              <a:gd name="connsiteX0" fmla="*/ 0 w 2605414"/>
              <a:gd name="connsiteY0" fmla="*/ 718333 h 822716"/>
              <a:gd name="connsiteX1" fmla="*/ 613776 w 2605414"/>
              <a:gd name="connsiteY1" fmla="*/ 718333 h 822716"/>
              <a:gd name="connsiteX2" fmla="*/ 951978 w 2605414"/>
              <a:gd name="connsiteY2" fmla="*/ 455286 h 822716"/>
              <a:gd name="connsiteX3" fmla="*/ 1089765 w 2605414"/>
              <a:gd name="connsiteY3" fmla="*/ 104558 h 822716"/>
              <a:gd name="connsiteX4" fmla="*/ 1290181 w 2605414"/>
              <a:gd name="connsiteY4" fmla="*/ 41927 h 822716"/>
              <a:gd name="connsiteX5" fmla="*/ 1430055 w 2605414"/>
              <a:gd name="connsiteY5" fmla="*/ 356122 h 822716"/>
              <a:gd name="connsiteX6" fmla="*/ 1465545 w 2605414"/>
              <a:gd name="connsiteY6" fmla="*/ 517917 h 822716"/>
              <a:gd name="connsiteX7" fmla="*/ 1979113 w 2605414"/>
              <a:gd name="connsiteY7" fmla="*/ 780963 h 822716"/>
              <a:gd name="connsiteX8" fmla="*/ 2605414 w 2605414"/>
              <a:gd name="connsiteY8" fmla="*/ 768437 h 822716"/>
              <a:gd name="connsiteX0" fmla="*/ 0 w 2605414"/>
              <a:gd name="connsiteY0" fmla="*/ 718333 h 811582"/>
              <a:gd name="connsiteX1" fmla="*/ 613776 w 2605414"/>
              <a:gd name="connsiteY1" fmla="*/ 718333 h 811582"/>
              <a:gd name="connsiteX2" fmla="*/ 951978 w 2605414"/>
              <a:gd name="connsiteY2" fmla="*/ 455286 h 811582"/>
              <a:gd name="connsiteX3" fmla="*/ 1089765 w 2605414"/>
              <a:gd name="connsiteY3" fmla="*/ 104558 h 811582"/>
              <a:gd name="connsiteX4" fmla="*/ 1290181 w 2605414"/>
              <a:gd name="connsiteY4" fmla="*/ 41927 h 811582"/>
              <a:gd name="connsiteX5" fmla="*/ 1430055 w 2605414"/>
              <a:gd name="connsiteY5" fmla="*/ 356122 h 811582"/>
              <a:gd name="connsiteX6" fmla="*/ 1506255 w 2605414"/>
              <a:gd name="connsiteY6" fmla="*/ 584722 h 811582"/>
              <a:gd name="connsiteX7" fmla="*/ 1979113 w 2605414"/>
              <a:gd name="connsiteY7" fmla="*/ 780963 h 811582"/>
              <a:gd name="connsiteX8" fmla="*/ 2605414 w 2605414"/>
              <a:gd name="connsiteY8" fmla="*/ 768437 h 811582"/>
              <a:gd name="connsiteX0" fmla="*/ 0 w 2605414"/>
              <a:gd name="connsiteY0" fmla="*/ 718333 h 811582"/>
              <a:gd name="connsiteX1" fmla="*/ 613776 w 2605414"/>
              <a:gd name="connsiteY1" fmla="*/ 718333 h 811582"/>
              <a:gd name="connsiteX2" fmla="*/ 951978 w 2605414"/>
              <a:gd name="connsiteY2" fmla="*/ 455286 h 811582"/>
              <a:gd name="connsiteX3" fmla="*/ 1089765 w 2605414"/>
              <a:gd name="connsiteY3" fmla="*/ 104558 h 811582"/>
              <a:gd name="connsiteX4" fmla="*/ 1290181 w 2605414"/>
              <a:gd name="connsiteY4" fmla="*/ 41927 h 811582"/>
              <a:gd name="connsiteX5" fmla="*/ 1430055 w 2605414"/>
              <a:gd name="connsiteY5" fmla="*/ 356122 h 811582"/>
              <a:gd name="connsiteX6" fmla="*/ 1506255 w 2605414"/>
              <a:gd name="connsiteY6" fmla="*/ 584722 h 811582"/>
              <a:gd name="connsiteX7" fmla="*/ 1979113 w 2605414"/>
              <a:gd name="connsiteY7" fmla="*/ 780963 h 811582"/>
              <a:gd name="connsiteX8" fmla="*/ 2605414 w 2605414"/>
              <a:gd name="connsiteY8" fmla="*/ 768437 h 811582"/>
              <a:gd name="connsiteX0" fmla="*/ 0 w 2605414"/>
              <a:gd name="connsiteY0" fmla="*/ 708938 h 802187"/>
              <a:gd name="connsiteX1" fmla="*/ 613776 w 2605414"/>
              <a:gd name="connsiteY1" fmla="*/ 708938 h 802187"/>
              <a:gd name="connsiteX2" fmla="*/ 951978 w 2605414"/>
              <a:gd name="connsiteY2" fmla="*/ 445891 h 802187"/>
              <a:gd name="connsiteX3" fmla="*/ 1089765 w 2605414"/>
              <a:gd name="connsiteY3" fmla="*/ 95163 h 802187"/>
              <a:gd name="connsiteX4" fmla="*/ 1353855 w 2605414"/>
              <a:gd name="connsiteY4" fmla="*/ 41927 h 802187"/>
              <a:gd name="connsiteX5" fmla="*/ 1430055 w 2605414"/>
              <a:gd name="connsiteY5" fmla="*/ 346727 h 802187"/>
              <a:gd name="connsiteX6" fmla="*/ 1506255 w 2605414"/>
              <a:gd name="connsiteY6" fmla="*/ 575327 h 802187"/>
              <a:gd name="connsiteX7" fmla="*/ 1979113 w 2605414"/>
              <a:gd name="connsiteY7" fmla="*/ 771568 h 802187"/>
              <a:gd name="connsiteX8" fmla="*/ 2605414 w 2605414"/>
              <a:gd name="connsiteY8" fmla="*/ 759042 h 802187"/>
              <a:gd name="connsiteX0" fmla="*/ 0 w 2605414"/>
              <a:gd name="connsiteY0" fmla="*/ 708938 h 802187"/>
              <a:gd name="connsiteX1" fmla="*/ 378495 w 2605414"/>
              <a:gd name="connsiteY1" fmla="*/ 72772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363255 w 2605414"/>
              <a:gd name="connsiteY1" fmla="*/ 72772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613776 w 2605414"/>
              <a:gd name="connsiteY1" fmla="*/ 708938 h 802187"/>
              <a:gd name="connsiteX2" fmla="*/ 951978 w 2605414"/>
              <a:gd name="connsiteY2" fmla="*/ 445891 h 802187"/>
              <a:gd name="connsiteX3" fmla="*/ 1089765 w 2605414"/>
              <a:gd name="connsiteY3" fmla="*/ 95163 h 802187"/>
              <a:gd name="connsiteX4" fmla="*/ 1353855 w 2605414"/>
              <a:gd name="connsiteY4" fmla="*/ 41927 h 802187"/>
              <a:gd name="connsiteX5" fmla="*/ 1430055 w 2605414"/>
              <a:gd name="connsiteY5" fmla="*/ 346727 h 802187"/>
              <a:gd name="connsiteX6" fmla="*/ 1506255 w 2605414"/>
              <a:gd name="connsiteY6" fmla="*/ 575327 h 802187"/>
              <a:gd name="connsiteX7" fmla="*/ 1979113 w 2605414"/>
              <a:gd name="connsiteY7" fmla="*/ 771568 h 802187"/>
              <a:gd name="connsiteX8" fmla="*/ 2605414 w 2605414"/>
              <a:gd name="connsiteY8" fmla="*/ 759042 h 802187"/>
              <a:gd name="connsiteX0" fmla="*/ 0 w 2605414"/>
              <a:gd name="connsiteY0" fmla="*/ 708938 h 802187"/>
              <a:gd name="connsiteX1" fmla="*/ 370875 w 2605414"/>
              <a:gd name="connsiteY1" fmla="*/ 712487 h 802187"/>
              <a:gd name="connsiteX2" fmla="*/ 613776 w 2605414"/>
              <a:gd name="connsiteY2" fmla="*/ 70893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8938 h 802187"/>
              <a:gd name="connsiteX1" fmla="*/ 370875 w 2605414"/>
              <a:gd name="connsiteY1" fmla="*/ 712487 h 802187"/>
              <a:gd name="connsiteX2" fmla="*/ 728076 w 2605414"/>
              <a:gd name="connsiteY2" fmla="*/ 663218 h 802187"/>
              <a:gd name="connsiteX3" fmla="*/ 951978 w 2605414"/>
              <a:gd name="connsiteY3" fmla="*/ 445891 h 802187"/>
              <a:gd name="connsiteX4" fmla="*/ 1089765 w 2605414"/>
              <a:gd name="connsiteY4" fmla="*/ 95163 h 802187"/>
              <a:gd name="connsiteX5" fmla="*/ 1353855 w 2605414"/>
              <a:gd name="connsiteY5" fmla="*/ 41927 h 802187"/>
              <a:gd name="connsiteX6" fmla="*/ 1430055 w 2605414"/>
              <a:gd name="connsiteY6" fmla="*/ 346727 h 802187"/>
              <a:gd name="connsiteX7" fmla="*/ 1506255 w 2605414"/>
              <a:gd name="connsiteY7" fmla="*/ 575327 h 802187"/>
              <a:gd name="connsiteX8" fmla="*/ 1979113 w 2605414"/>
              <a:gd name="connsiteY8" fmla="*/ 771568 h 802187"/>
              <a:gd name="connsiteX9" fmla="*/ 2605414 w 2605414"/>
              <a:gd name="connsiteY9" fmla="*/ 759042 h 802187"/>
              <a:gd name="connsiteX0" fmla="*/ 0 w 2605414"/>
              <a:gd name="connsiteY0" fmla="*/ 706398 h 799647"/>
              <a:gd name="connsiteX1" fmla="*/ 370875 w 2605414"/>
              <a:gd name="connsiteY1" fmla="*/ 709947 h 799647"/>
              <a:gd name="connsiteX2" fmla="*/ 728076 w 2605414"/>
              <a:gd name="connsiteY2" fmla="*/ 660678 h 799647"/>
              <a:gd name="connsiteX3" fmla="*/ 951978 w 2605414"/>
              <a:gd name="connsiteY3" fmla="*/ 443351 h 799647"/>
              <a:gd name="connsiteX4" fmla="*/ 1112625 w 2605414"/>
              <a:gd name="connsiteY4" fmla="*/ 107863 h 799647"/>
              <a:gd name="connsiteX5" fmla="*/ 1353855 w 2605414"/>
              <a:gd name="connsiteY5" fmla="*/ 39387 h 799647"/>
              <a:gd name="connsiteX6" fmla="*/ 1430055 w 2605414"/>
              <a:gd name="connsiteY6" fmla="*/ 344187 h 799647"/>
              <a:gd name="connsiteX7" fmla="*/ 1506255 w 2605414"/>
              <a:gd name="connsiteY7" fmla="*/ 572787 h 799647"/>
              <a:gd name="connsiteX8" fmla="*/ 1979113 w 2605414"/>
              <a:gd name="connsiteY8" fmla="*/ 769028 h 799647"/>
              <a:gd name="connsiteX9" fmla="*/ 2605414 w 2605414"/>
              <a:gd name="connsiteY9" fmla="*/ 756502 h 799647"/>
              <a:gd name="connsiteX0" fmla="*/ 0 w 2605414"/>
              <a:gd name="connsiteY0" fmla="*/ 655702 h 748951"/>
              <a:gd name="connsiteX1" fmla="*/ 370875 w 2605414"/>
              <a:gd name="connsiteY1" fmla="*/ 659251 h 748951"/>
              <a:gd name="connsiteX2" fmla="*/ 728076 w 2605414"/>
              <a:gd name="connsiteY2" fmla="*/ 609982 h 748951"/>
              <a:gd name="connsiteX3" fmla="*/ 951978 w 2605414"/>
              <a:gd name="connsiteY3" fmla="*/ 392655 h 748951"/>
              <a:gd name="connsiteX4" fmla="*/ 1112625 w 2605414"/>
              <a:gd name="connsiteY4" fmla="*/ 57167 h 748951"/>
              <a:gd name="connsiteX5" fmla="*/ 1346235 w 2605414"/>
              <a:gd name="connsiteY5" fmla="*/ 49651 h 748951"/>
              <a:gd name="connsiteX6" fmla="*/ 1430055 w 2605414"/>
              <a:gd name="connsiteY6" fmla="*/ 293491 h 748951"/>
              <a:gd name="connsiteX7" fmla="*/ 1506255 w 2605414"/>
              <a:gd name="connsiteY7" fmla="*/ 522091 h 748951"/>
              <a:gd name="connsiteX8" fmla="*/ 1979113 w 2605414"/>
              <a:gd name="connsiteY8" fmla="*/ 718332 h 748951"/>
              <a:gd name="connsiteX9" fmla="*/ 2605414 w 2605414"/>
              <a:gd name="connsiteY9" fmla="*/ 705806 h 748951"/>
              <a:gd name="connsiteX0" fmla="*/ 0 w 2605414"/>
              <a:gd name="connsiteY0" fmla="*/ 677188 h 770437"/>
              <a:gd name="connsiteX1" fmla="*/ 370875 w 2605414"/>
              <a:gd name="connsiteY1" fmla="*/ 680737 h 770437"/>
              <a:gd name="connsiteX2" fmla="*/ 728076 w 2605414"/>
              <a:gd name="connsiteY2" fmla="*/ 631468 h 770437"/>
              <a:gd name="connsiteX3" fmla="*/ 951978 w 2605414"/>
              <a:gd name="connsiteY3" fmla="*/ 414141 h 770437"/>
              <a:gd name="connsiteX4" fmla="*/ 1112625 w 2605414"/>
              <a:gd name="connsiteY4" fmla="*/ 78653 h 770437"/>
              <a:gd name="connsiteX5" fmla="*/ 1346235 w 2605414"/>
              <a:gd name="connsiteY5" fmla="*/ 71137 h 770437"/>
              <a:gd name="connsiteX6" fmla="*/ 1483395 w 2605414"/>
              <a:gd name="connsiteY6" fmla="*/ 505477 h 770437"/>
              <a:gd name="connsiteX7" fmla="*/ 1506255 w 2605414"/>
              <a:gd name="connsiteY7" fmla="*/ 543577 h 770437"/>
              <a:gd name="connsiteX8" fmla="*/ 1979113 w 2605414"/>
              <a:gd name="connsiteY8" fmla="*/ 739818 h 770437"/>
              <a:gd name="connsiteX9" fmla="*/ 2605414 w 2605414"/>
              <a:gd name="connsiteY9" fmla="*/ 727292 h 77043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8151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58655 w 2605414"/>
              <a:gd name="connsiteY7" fmla="*/ 62739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979113 w 2605414"/>
              <a:gd name="connsiteY7" fmla="*/ 739818 h 756467"/>
              <a:gd name="connsiteX8" fmla="*/ 2605414 w 2605414"/>
              <a:gd name="connsiteY8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73895 w 2605414"/>
              <a:gd name="connsiteY7" fmla="*/ 63501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77188 h 756467"/>
              <a:gd name="connsiteX1" fmla="*/ 370875 w 2605414"/>
              <a:gd name="connsiteY1" fmla="*/ 680737 h 756467"/>
              <a:gd name="connsiteX2" fmla="*/ 728076 w 2605414"/>
              <a:gd name="connsiteY2" fmla="*/ 631468 h 756467"/>
              <a:gd name="connsiteX3" fmla="*/ 951978 w 2605414"/>
              <a:gd name="connsiteY3" fmla="*/ 414141 h 756467"/>
              <a:gd name="connsiteX4" fmla="*/ 1112625 w 2605414"/>
              <a:gd name="connsiteY4" fmla="*/ 78653 h 756467"/>
              <a:gd name="connsiteX5" fmla="*/ 1346235 w 2605414"/>
              <a:gd name="connsiteY5" fmla="*/ 71137 h 756467"/>
              <a:gd name="connsiteX6" fmla="*/ 1483395 w 2605414"/>
              <a:gd name="connsiteY6" fmla="*/ 505477 h 756467"/>
              <a:gd name="connsiteX7" fmla="*/ 1673895 w 2605414"/>
              <a:gd name="connsiteY7" fmla="*/ 657877 h 756467"/>
              <a:gd name="connsiteX8" fmla="*/ 1979113 w 2605414"/>
              <a:gd name="connsiteY8" fmla="*/ 739818 h 756467"/>
              <a:gd name="connsiteX9" fmla="*/ 2605414 w 2605414"/>
              <a:gd name="connsiteY9" fmla="*/ 727292 h 756467"/>
              <a:gd name="connsiteX0" fmla="*/ 0 w 2605414"/>
              <a:gd name="connsiteY0" fmla="*/ 650622 h 729901"/>
              <a:gd name="connsiteX1" fmla="*/ 370875 w 2605414"/>
              <a:gd name="connsiteY1" fmla="*/ 654171 h 729901"/>
              <a:gd name="connsiteX2" fmla="*/ 728076 w 2605414"/>
              <a:gd name="connsiteY2" fmla="*/ 604902 h 729901"/>
              <a:gd name="connsiteX3" fmla="*/ 951978 w 2605414"/>
              <a:gd name="connsiteY3" fmla="*/ 387575 h 729901"/>
              <a:gd name="connsiteX4" fmla="*/ 1112625 w 2605414"/>
              <a:gd name="connsiteY4" fmla="*/ 52087 h 729901"/>
              <a:gd name="connsiteX5" fmla="*/ 1376715 w 2605414"/>
              <a:gd name="connsiteY5" fmla="*/ 75051 h 729901"/>
              <a:gd name="connsiteX6" fmla="*/ 1483395 w 2605414"/>
              <a:gd name="connsiteY6" fmla="*/ 478911 h 729901"/>
              <a:gd name="connsiteX7" fmla="*/ 1673895 w 2605414"/>
              <a:gd name="connsiteY7" fmla="*/ 631311 h 729901"/>
              <a:gd name="connsiteX8" fmla="*/ 1979113 w 2605414"/>
              <a:gd name="connsiteY8" fmla="*/ 713252 h 729901"/>
              <a:gd name="connsiteX9" fmla="*/ 2605414 w 2605414"/>
              <a:gd name="connsiteY9" fmla="*/ 700726 h 729901"/>
              <a:gd name="connsiteX0" fmla="*/ 0 w 2605414"/>
              <a:gd name="connsiteY0" fmla="*/ 654328 h 733607"/>
              <a:gd name="connsiteX1" fmla="*/ 370875 w 2605414"/>
              <a:gd name="connsiteY1" fmla="*/ 657877 h 733607"/>
              <a:gd name="connsiteX2" fmla="*/ 728076 w 2605414"/>
              <a:gd name="connsiteY2" fmla="*/ 608608 h 733607"/>
              <a:gd name="connsiteX3" fmla="*/ 951978 w 2605414"/>
              <a:gd name="connsiteY3" fmla="*/ 391281 h 733607"/>
              <a:gd name="connsiteX4" fmla="*/ 1112625 w 2605414"/>
              <a:gd name="connsiteY4" fmla="*/ 55793 h 733607"/>
              <a:gd name="connsiteX5" fmla="*/ 1323375 w 2605414"/>
              <a:gd name="connsiteY5" fmla="*/ 71137 h 733607"/>
              <a:gd name="connsiteX6" fmla="*/ 1483395 w 2605414"/>
              <a:gd name="connsiteY6" fmla="*/ 482617 h 733607"/>
              <a:gd name="connsiteX7" fmla="*/ 1673895 w 2605414"/>
              <a:gd name="connsiteY7" fmla="*/ 635017 h 733607"/>
              <a:gd name="connsiteX8" fmla="*/ 1979113 w 2605414"/>
              <a:gd name="connsiteY8" fmla="*/ 716958 h 733607"/>
              <a:gd name="connsiteX9" fmla="*/ 2605414 w 2605414"/>
              <a:gd name="connsiteY9" fmla="*/ 704432 h 733607"/>
              <a:gd name="connsiteX0" fmla="*/ 0 w 2605414"/>
              <a:gd name="connsiteY0" fmla="*/ 651892 h 731171"/>
              <a:gd name="connsiteX1" fmla="*/ 370875 w 2605414"/>
              <a:gd name="connsiteY1" fmla="*/ 655441 h 731171"/>
              <a:gd name="connsiteX2" fmla="*/ 728076 w 2605414"/>
              <a:gd name="connsiteY2" fmla="*/ 606172 h 731171"/>
              <a:gd name="connsiteX3" fmla="*/ 951978 w 2605414"/>
              <a:gd name="connsiteY3" fmla="*/ 388845 h 731171"/>
              <a:gd name="connsiteX4" fmla="*/ 1112625 w 2605414"/>
              <a:gd name="connsiteY4" fmla="*/ 53357 h 731171"/>
              <a:gd name="connsiteX5" fmla="*/ 1323375 w 2605414"/>
              <a:gd name="connsiteY5" fmla="*/ 68701 h 731171"/>
              <a:gd name="connsiteX6" fmla="*/ 1445295 w 2605414"/>
              <a:gd name="connsiteY6" fmla="*/ 419221 h 731171"/>
              <a:gd name="connsiteX7" fmla="*/ 1673895 w 2605414"/>
              <a:gd name="connsiteY7" fmla="*/ 632581 h 731171"/>
              <a:gd name="connsiteX8" fmla="*/ 1979113 w 2605414"/>
              <a:gd name="connsiteY8" fmla="*/ 714522 h 731171"/>
              <a:gd name="connsiteX9" fmla="*/ 2605414 w 2605414"/>
              <a:gd name="connsiteY9" fmla="*/ 701996 h 731171"/>
              <a:gd name="connsiteX0" fmla="*/ 0 w 2605414"/>
              <a:gd name="connsiteY0" fmla="*/ 651892 h 729135"/>
              <a:gd name="connsiteX1" fmla="*/ 370875 w 2605414"/>
              <a:gd name="connsiteY1" fmla="*/ 655441 h 729135"/>
              <a:gd name="connsiteX2" fmla="*/ 728076 w 2605414"/>
              <a:gd name="connsiteY2" fmla="*/ 606172 h 729135"/>
              <a:gd name="connsiteX3" fmla="*/ 951978 w 2605414"/>
              <a:gd name="connsiteY3" fmla="*/ 388845 h 729135"/>
              <a:gd name="connsiteX4" fmla="*/ 1112625 w 2605414"/>
              <a:gd name="connsiteY4" fmla="*/ 53357 h 729135"/>
              <a:gd name="connsiteX5" fmla="*/ 1323375 w 2605414"/>
              <a:gd name="connsiteY5" fmla="*/ 68701 h 729135"/>
              <a:gd name="connsiteX6" fmla="*/ 1445295 w 2605414"/>
              <a:gd name="connsiteY6" fmla="*/ 419221 h 729135"/>
              <a:gd name="connsiteX7" fmla="*/ 1673895 w 2605414"/>
              <a:gd name="connsiteY7" fmla="*/ 632581 h 729135"/>
              <a:gd name="connsiteX8" fmla="*/ 1986733 w 2605414"/>
              <a:gd name="connsiteY8" fmla="*/ 684042 h 729135"/>
              <a:gd name="connsiteX9" fmla="*/ 2605414 w 2605414"/>
              <a:gd name="connsiteY9" fmla="*/ 701996 h 72913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728076 w 2605414"/>
              <a:gd name="connsiteY2" fmla="*/ 606172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673895 w 2605414"/>
              <a:gd name="connsiteY7" fmla="*/ 63258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673895 w 2605414"/>
              <a:gd name="connsiteY7" fmla="*/ 63258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419221 h 706275"/>
              <a:gd name="connsiteX7" fmla="*/ 1590075 w 2605414"/>
              <a:gd name="connsiteY7" fmla="*/ 62496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90075 w 2605414"/>
              <a:gd name="connsiteY7" fmla="*/ 62496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59595 w 2605414"/>
              <a:gd name="connsiteY7" fmla="*/ 602101 h 706275"/>
              <a:gd name="connsiteX8" fmla="*/ 1986733 w 2605414"/>
              <a:gd name="connsiteY8" fmla="*/ 684042 h 706275"/>
              <a:gd name="connsiteX9" fmla="*/ 2605414 w 2605414"/>
              <a:gd name="connsiteY9" fmla="*/ 701996 h 706275"/>
              <a:gd name="connsiteX0" fmla="*/ 0 w 2605414"/>
              <a:gd name="connsiteY0" fmla="*/ 651892 h 706275"/>
              <a:gd name="connsiteX1" fmla="*/ 370875 w 2605414"/>
              <a:gd name="connsiteY1" fmla="*/ 655441 h 706275"/>
              <a:gd name="connsiteX2" fmla="*/ 820455 w 2605414"/>
              <a:gd name="connsiteY2" fmla="*/ 602101 h 706275"/>
              <a:gd name="connsiteX3" fmla="*/ 951978 w 2605414"/>
              <a:gd name="connsiteY3" fmla="*/ 388845 h 706275"/>
              <a:gd name="connsiteX4" fmla="*/ 1112625 w 2605414"/>
              <a:gd name="connsiteY4" fmla="*/ 53357 h 706275"/>
              <a:gd name="connsiteX5" fmla="*/ 1323375 w 2605414"/>
              <a:gd name="connsiteY5" fmla="*/ 68701 h 706275"/>
              <a:gd name="connsiteX6" fmla="*/ 1445295 w 2605414"/>
              <a:gd name="connsiteY6" fmla="*/ 396361 h 706275"/>
              <a:gd name="connsiteX7" fmla="*/ 1559595 w 2605414"/>
              <a:gd name="connsiteY7" fmla="*/ 602101 h 706275"/>
              <a:gd name="connsiteX8" fmla="*/ 1948633 w 2605414"/>
              <a:gd name="connsiteY8" fmla="*/ 661182 h 706275"/>
              <a:gd name="connsiteX9" fmla="*/ 2605414 w 2605414"/>
              <a:gd name="connsiteY9" fmla="*/ 701996 h 706275"/>
              <a:gd name="connsiteX0" fmla="*/ 0 w 2475874"/>
              <a:gd name="connsiteY0" fmla="*/ 651892 h 677831"/>
              <a:gd name="connsiteX1" fmla="*/ 370875 w 2475874"/>
              <a:gd name="connsiteY1" fmla="*/ 655441 h 677831"/>
              <a:gd name="connsiteX2" fmla="*/ 820455 w 2475874"/>
              <a:gd name="connsiteY2" fmla="*/ 602101 h 677831"/>
              <a:gd name="connsiteX3" fmla="*/ 951978 w 2475874"/>
              <a:gd name="connsiteY3" fmla="*/ 388845 h 677831"/>
              <a:gd name="connsiteX4" fmla="*/ 1112625 w 2475874"/>
              <a:gd name="connsiteY4" fmla="*/ 53357 h 677831"/>
              <a:gd name="connsiteX5" fmla="*/ 1323375 w 2475874"/>
              <a:gd name="connsiteY5" fmla="*/ 68701 h 677831"/>
              <a:gd name="connsiteX6" fmla="*/ 1445295 w 2475874"/>
              <a:gd name="connsiteY6" fmla="*/ 396361 h 677831"/>
              <a:gd name="connsiteX7" fmla="*/ 1559595 w 2475874"/>
              <a:gd name="connsiteY7" fmla="*/ 602101 h 677831"/>
              <a:gd name="connsiteX8" fmla="*/ 1948633 w 2475874"/>
              <a:gd name="connsiteY8" fmla="*/ 661182 h 677831"/>
              <a:gd name="connsiteX9" fmla="*/ 2475874 w 2475874"/>
              <a:gd name="connsiteY9" fmla="*/ 663896 h 677831"/>
              <a:gd name="connsiteX0" fmla="*/ 0 w 2437774"/>
              <a:gd name="connsiteY0" fmla="*/ 651892 h 677831"/>
              <a:gd name="connsiteX1" fmla="*/ 370875 w 2437774"/>
              <a:gd name="connsiteY1" fmla="*/ 655441 h 677831"/>
              <a:gd name="connsiteX2" fmla="*/ 820455 w 2437774"/>
              <a:gd name="connsiteY2" fmla="*/ 602101 h 677831"/>
              <a:gd name="connsiteX3" fmla="*/ 951978 w 2437774"/>
              <a:gd name="connsiteY3" fmla="*/ 388845 h 677831"/>
              <a:gd name="connsiteX4" fmla="*/ 1112625 w 2437774"/>
              <a:gd name="connsiteY4" fmla="*/ 53357 h 677831"/>
              <a:gd name="connsiteX5" fmla="*/ 1323375 w 2437774"/>
              <a:gd name="connsiteY5" fmla="*/ 68701 h 677831"/>
              <a:gd name="connsiteX6" fmla="*/ 1445295 w 2437774"/>
              <a:gd name="connsiteY6" fmla="*/ 396361 h 677831"/>
              <a:gd name="connsiteX7" fmla="*/ 1559595 w 2437774"/>
              <a:gd name="connsiteY7" fmla="*/ 602101 h 677831"/>
              <a:gd name="connsiteX8" fmla="*/ 1948633 w 2437774"/>
              <a:gd name="connsiteY8" fmla="*/ 661182 h 677831"/>
              <a:gd name="connsiteX9" fmla="*/ 2437774 w 2437774"/>
              <a:gd name="connsiteY9" fmla="*/ 663896 h 677831"/>
              <a:gd name="connsiteX0" fmla="*/ 0 w 2338714"/>
              <a:gd name="connsiteY0" fmla="*/ 651892 h 677831"/>
              <a:gd name="connsiteX1" fmla="*/ 370875 w 2338714"/>
              <a:gd name="connsiteY1" fmla="*/ 655441 h 677831"/>
              <a:gd name="connsiteX2" fmla="*/ 820455 w 2338714"/>
              <a:gd name="connsiteY2" fmla="*/ 602101 h 677831"/>
              <a:gd name="connsiteX3" fmla="*/ 951978 w 2338714"/>
              <a:gd name="connsiteY3" fmla="*/ 388845 h 677831"/>
              <a:gd name="connsiteX4" fmla="*/ 1112625 w 2338714"/>
              <a:gd name="connsiteY4" fmla="*/ 53357 h 677831"/>
              <a:gd name="connsiteX5" fmla="*/ 1323375 w 2338714"/>
              <a:gd name="connsiteY5" fmla="*/ 68701 h 677831"/>
              <a:gd name="connsiteX6" fmla="*/ 1445295 w 2338714"/>
              <a:gd name="connsiteY6" fmla="*/ 396361 h 677831"/>
              <a:gd name="connsiteX7" fmla="*/ 1559595 w 2338714"/>
              <a:gd name="connsiteY7" fmla="*/ 602101 h 677831"/>
              <a:gd name="connsiteX8" fmla="*/ 1948633 w 2338714"/>
              <a:gd name="connsiteY8" fmla="*/ 661182 h 677831"/>
              <a:gd name="connsiteX9" fmla="*/ 2338714 w 2338714"/>
              <a:gd name="connsiteY9" fmla="*/ 663896 h 677831"/>
              <a:gd name="connsiteX0" fmla="*/ 0 w 2338714"/>
              <a:gd name="connsiteY0" fmla="*/ 651892 h 677831"/>
              <a:gd name="connsiteX1" fmla="*/ 370875 w 2338714"/>
              <a:gd name="connsiteY1" fmla="*/ 655441 h 677831"/>
              <a:gd name="connsiteX2" fmla="*/ 820455 w 2338714"/>
              <a:gd name="connsiteY2" fmla="*/ 602101 h 677831"/>
              <a:gd name="connsiteX3" fmla="*/ 951978 w 2338714"/>
              <a:gd name="connsiteY3" fmla="*/ 388845 h 677831"/>
              <a:gd name="connsiteX4" fmla="*/ 1112625 w 2338714"/>
              <a:gd name="connsiteY4" fmla="*/ 53357 h 677831"/>
              <a:gd name="connsiteX5" fmla="*/ 1323375 w 2338714"/>
              <a:gd name="connsiteY5" fmla="*/ 68701 h 677831"/>
              <a:gd name="connsiteX6" fmla="*/ 1445295 w 2338714"/>
              <a:gd name="connsiteY6" fmla="*/ 396361 h 677831"/>
              <a:gd name="connsiteX7" fmla="*/ 1559595 w 2338714"/>
              <a:gd name="connsiteY7" fmla="*/ 602101 h 677831"/>
              <a:gd name="connsiteX8" fmla="*/ 1948633 w 2338714"/>
              <a:gd name="connsiteY8" fmla="*/ 661182 h 677831"/>
              <a:gd name="connsiteX9" fmla="*/ 2338714 w 2338714"/>
              <a:gd name="connsiteY9" fmla="*/ 663896 h 677831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820455 w 2338714"/>
              <a:gd name="connsiteY2" fmla="*/ 5880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5595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685800 w 2338714"/>
              <a:gd name="connsiteY2" fmla="*/ 5880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559595 w 2338714"/>
              <a:gd name="connsiteY7" fmla="*/ 58802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7818 h 663757"/>
              <a:gd name="connsiteX1" fmla="*/ 370875 w 2338714"/>
              <a:gd name="connsiteY1" fmla="*/ 641367 h 663757"/>
              <a:gd name="connsiteX2" fmla="*/ 685800 w 2338714"/>
              <a:gd name="connsiteY2" fmla="*/ 588027 h 663757"/>
              <a:gd name="connsiteX3" fmla="*/ 951978 w 2338714"/>
              <a:gd name="connsiteY3" fmla="*/ 374771 h 663757"/>
              <a:gd name="connsiteX4" fmla="*/ 1089765 w 2338714"/>
              <a:gd name="connsiteY4" fmla="*/ 54523 h 663757"/>
              <a:gd name="connsiteX5" fmla="*/ 1323375 w 2338714"/>
              <a:gd name="connsiteY5" fmla="*/ 54627 h 663757"/>
              <a:gd name="connsiteX6" fmla="*/ 1445295 w 2338714"/>
              <a:gd name="connsiteY6" fmla="*/ 382287 h 663757"/>
              <a:gd name="connsiteX7" fmla="*/ 1648495 w 2338714"/>
              <a:gd name="connsiteY7" fmla="*/ 543577 h 663757"/>
              <a:gd name="connsiteX8" fmla="*/ 1948633 w 2338714"/>
              <a:gd name="connsiteY8" fmla="*/ 647108 h 663757"/>
              <a:gd name="connsiteX9" fmla="*/ 2338714 w 2338714"/>
              <a:gd name="connsiteY9" fmla="*/ 649822 h 663757"/>
              <a:gd name="connsiteX0" fmla="*/ 0 w 2338714"/>
              <a:gd name="connsiteY0" fmla="*/ 636652 h 662591"/>
              <a:gd name="connsiteX1" fmla="*/ 370875 w 2338714"/>
              <a:gd name="connsiteY1" fmla="*/ 640201 h 662591"/>
              <a:gd name="connsiteX2" fmla="*/ 685800 w 2338714"/>
              <a:gd name="connsiteY2" fmla="*/ 586861 h 662591"/>
              <a:gd name="connsiteX3" fmla="*/ 951978 w 2338714"/>
              <a:gd name="connsiteY3" fmla="*/ 373605 h 662591"/>
              <a:gd name="connsiteX4" fmla="*/ 1089765 w 2338714"/>
              <a:gd name="connsiteY4" fmla="*/ 53357 h 662591"/>
              <a:gd name="connsiteX5" fmla="*/ 1323375 w 2338714"/>
              <a:gd name="connsiteY5" fmla="*/ 53461 h 662591"/>
              <a:gd name="connsiteX6" fmla="*/ 1502445 w 2338714"/>
              <a:gd name="connsiteY6" fmla="*/ 362071 h 662591"/>
              <a:gd name="connsiteX7" fmla="*/ 1648495 w 2338714"/>
              <a:gd name="connsiteY7" fmla="*/ 542411 h 662591"/>
              <a:gd name="connsiteX8" fmla="*/ 1948633 w 2338714"/>
              <a:gd name="connsiteY8" fmla="*/ 645942 h 662591"/>
              <a:gd name="connsiteX9" fmla="*/ 2338714 w 2338714"/>
              <a:gd name="connsiteY9" fmla="*/ 648656 h 662591"/>
              <a:gd name="connsiteX0" fmla="*/ 0 w 2338714"/>
              <a:gd name="connsiteY0" fmla="*/ 634643 h 660582"/>
              <a:gd name="connsiteX1" fmla="*/ 370875 w 2338714"/>
              <a:gd name="connsiteY1" fmla="*/ 638192 h 660582"/>
              <a:gd name="connsiteX2" fmla="*/ 685800 w 2338714"/>
              <a:gd name="connsiteY2" fmla="*/ 584852 h 660582"/>
              <a:gd name="connsiteX3" fmla="*/ 907528 w 2338714"/>
              <a:gd name="connsiteY3" fmla="*/ 358896 h 660582"/>
              <a:gd name="connsiteX4" fmla="*/ 1089765 w 2338714"/>
              <a:gd name="connsiteY4" fmla="*/ 51348 h 660582"/>
              <a:gd name="connsiteX5" fmla="*/ 1323375 w 2338714"/>
              <a:gd name="connsiteY5" fmla="*/ 51452 h 660582"/>
              <a:gd name="connsiteX6" fmla="*/ 1502445 w 2338714"/>
              <a:gd name="connsiteY6" fmla="*/ 360062 h 660582"/>
              <a:gd name="connsiteX7" fmla="*/ 1648495 w 2338714"/>
              <a:gd name="connsiteY7" fmla="*/ 540402 h 660582"/>
              <a:gd name="connsiteX8" fmla="*/ 1948633 w 2338714"/>
              <a:gd name="connsiteY8" fmla="*/ 643933 h 660582"/>
              <a:gd name="connsiteX9" fmla="*/ 2338714 w 2338714"/>
              <a:gd name="connsiteY9" fmla="*/ 646647 h 660582"/>
              <a:gd name="connsiteX0" fmla="*/ 0 w 2338714"/>
              <a:gd name="connsiteY0" fmla="*/ 634643 h 660582"/>
              <a:gd name="connsiteX1" fmla="*/ 370875 w 2338714"/>
              <a:gd name="connsiteY1" fmla="*/ 638192 h 660582"/>
              <a:gd name="connsiteX2" fmla="*/ 628650 w 2338714"/>
              <a:gd name="connsiteY2" fmla="*/ 572152 h 660582"/>
              <a:gd name="connsiteX3" fmla="*/ 907528 w 2338714"/>
              <a:gd name="connsiteY3" fmla="*/ 358896 h 660582"/>
              <a:gd name="connsiteX4" fmla="*/ 1089765 w 2338714"/>
              <a:gd name="connsiteY4" fmla="*/ 51348 h 660582"/>
              <a:gd name="connsiteX5" fmla="*/ 1323375 w 2338714"/>
              <a:gd name="connsiteY5" fmla="*/ 51452 h 660582"/>
              <a:gd name="connsiteX6" fmla="*/ 1502445 w 2338714"/>
              <a:gd name="connsiteY6" fmla="*/ 360062 h 660582"/>
              <a:gd name="connsiteX7" fmla="*/ 1648495 w 2338714"/>
              <a:gd name="connsiteY7" fmla="*/ 540402 h 660582"/>
              <a:gd name="connsiteX8" fmla="*/ 1948633 w 2338714"/>
              <a:gd name="connsiteY8" fmla="*/ 643933 h 660582"/>
              <a:gd name="connsiteX9" fmla="*/ 2338714 w 2338714"/>
              <a:gd name="connsiteY9" fmla="*/ 646647 h 660582"/>
              <a:gd name="connsiteX0" fmla="*/ 0 w 2338714"/>
              <a:gd name="connsiteY0" fmla="*/ 634643 h 660582"/>
              <a:gd name="connsiteX1" fmla="*/ 370875 w 2338714"/>
              <a:gd name="connsiteY1" fmla="*/ 638192 h 660582"/>
              <a:gd name="connsiteX2" fmla="*/ 628650 w 2338714"/>
              <a:gd name="connsiteY2" fmla="*/ 572152 h 660582"/>
              <a:gd name="connsiteX3" fmla="*/ 907528 w 2338714"/>
              <a:gd name="connsiteY3" fmla="*/ 358896 h 660582"/>
              <a:gd name="connsiteX4" fmla="*/ 1089765 w 2338714"/>
              <a:gd name="connsiteY4" fmla="*/ 51348 h 660582"/>
              <a:gd name="connsiteX5" fmla="*/ 1323375 w 2338714"/>
              <a:gd name="connsiteY5" fmla="*/ 51452 h 660582"/>
              <a:gd name="connsiteX6" fmla="*/ 1502445 w 2338714"/>
              <a:gd name="connsiteY6" fmla="*/ 360062 h 660582"/>
              <a:gd name="connsiteX7" fmla="*/ 1711995 w 2338714"/>
              <a:gd name="connsiteY7" fmla="*/ 540402 h 660582"/>
              <a:gd name="connsiteX8" fmla="*/ 1948633 w 2338714"/>
              <a:gd name="connsiteY8" fmla="*/ 643933 h 660582"/>
              <a:gd name="connsiteX9" fmla="*/ 2338714 w 2338714"/>
              <a:gd name="connsiteY9" fmla="*/ 646647 h 660582"/>
              <a:gd name="connsiteX0" fmla="*/ 0 w 2338714"/>
              <a:gd name="connsiteY0" fmla="*/ 621836 h 647775"/>
              <a:gd name="connsiteX1" fmla="*/ 370875 w 2338714"/>
              <a:gd name="connsiteY1" fmla="*/ 625385 h 647775"/>
              <a:gd name="connsiteX2" fmla="*/ 628650 w 2338714"/>
              <a:gd name="connsiteY2" fmla="*/ 559345 h 647775"/>
              <a:gd name="connsiteX3" fmla="*/ 907528 w 2338714"/>
              <a:gd name="connsiteY3" fmla="*/ 346089 h 647775"/>
              <a:gd name="connsiteX4" fmla="*/ 1089765 w 2338714"/>
              <a:gd name="connsiteY4" fmla="*/ 38541 h 647775"/>
              <a:gd name="connsiteX5" fmla="*/ 1336075 w 2338714"/>
              <a:gd name="connsiteY5" fmla="*/ 114845 h 647775"/>
              <a:gd name="connsiteX6" fmla="*/ 1502445 w 2338714"/>
              <a:gd name="connsiteY6" fmla="*/ 347255 h 647775"/>
              <a:gd name="connsiteX7" fmla="*/ 1711995 w 2338714"/>
              <a:gd name="connsiteY7" fmla="*/ 527595 h 647775"/>
              <a:gd name="connsiteX8" fmla="*/ 1948633 w 2338714"/>
              <a:gd name="connsiteY8" fmla="*/ 631126 h 647775"/>
              <a:gd name="connsiteX9" fmla="*/ 2338714 w 2338714"/>
              <a:gd name="connsiteY9" fmla="*/ 633840 h 647775"/>
              <a:gd name="connsiteX0" fmla="*/ 0 w 2338714"/>
              <a:gd name="connsiteY0" fmla="*/ 542568 h 568507"/>
              <a:gd name="connsiteX1" fmla="*/ 370875 w 2338714"/>
              <a:gd name="connsiteY1" fmla="*/ 546117 h 568507"/>
              <a:gd name="connsiteX2" fmla="*/ 628650 w 2338714"/>
              <a:gd name="connsiteY2" fmla="*/ 480077 h 568507"/>
              <a:gd name="connsiteX3" fmla="*/ 907528 w 2338714"/>
              <a:gd name="connsiteY3" fmla="*/ 266821 h 568507"/>
              <a:gd name="connsiteX4" fmla="*/ 1089765 w 2338714"/>
              <a:gd name="connsiteY4" fmla="*/ 54523 h 568507"/>
              <a:gd name="connsiteX5" fmla="*/ 1336075 w 2338714"/>
              <a:gd name="connsiteY5" fmla="*/ 35577 h 568507"/>
              <a:gd name="connsiteX6" fmla="*/ 1502445 w 2338714"/>
              <a:gd name="connsiteY6" fmla="*/ 267987 h 568507"/>
              <a:gd name="connsiteX7" fmla="*/ 1711995 w 2338714"/>
              <a:gd name="connsiteY7" fmla="*/ 448327 h 568507"/>
              <a:gd name="connsiteX8" fmla="*/ 1948633 w 2338714"/>
              <a:gd name="connsiteY8" fmla="*/ 551858 h 568507"/>
              <a:gd name="connsiteX9" fmla="*/ 2338714 w 2338714"/>
              <a:gd name="connsiteY9" fmla="*/ 554572 h 568507"/>
              <a:gd name="connsiteX0" fmla="*/ 0 w 2338714"/>
              <a:gd name="connsiteY0" fmla="*/ 520236 h 546175"/>
              <a:gd name="connsiteX1" fmla="*/ 370875 w 2338714"/>
              <a:gd name="connsiteY1" fmla="*/ 523785 h 546175"/>
              <a:gd name="connsiteX2" fmla="*/ 628650 w 2338714"/>
              <a:gd name="connsiteY2" fmla="*/ 457745 h 546175"/>
              <a:gd name="connsiteX3" fmla="*/ 907528 w 2338714"/>
              <a:gd name="connsiteY3" fmla="*/ 244489 h 546175"/>
              <a:gd name="connsiteX4" fmla="*/ 1089765 w 2338714"/>
              <a:gd name="connsiteY4" fmla="*/ 32191 h 546175"/>
              <a:gd name="connsiteX5" fmla="*/ 1317025 w 2338714"/>
              <a:gd name="connsiteY5" fmla="*/ 51345 h 546175"/>
              <a:gd name="connsiteX6" fmla="*/ 1502445 w 2338714"/>
              <a:gd name="connsiteY6" fmla="*/ 245655 h 546175"/>
              <a:gd name="connsiteX7" fmla="*/ 1711995 w 2338714"/>
              <a:gd name="connsiteY7" fmla="*/ 425995 h 546175"/>
              <a:gd name="connsiteX8" fmla="*/ 1948633 w 2338714"/>
              <a:gd name="connsiteY8" fmla="*/ 529526 h 546175"/>
              <a:gd name="connsiteX9" fmla="*/ 2338714 w 2338714"/>
              <a:gd name="connsiteY9" fmla="*/ 532240 h 546175"/>
              <a:gd name="connsiteX0" fmla="*/ 0 w 2338714"/>
              <a:gd name="connsiteY0" fmla="*/ 501293 h 527232"/>
              <a:gd name="connsiteX1" fmla="*/ 370875 w 2338714"/>
              <a:gd name="connsiteY1" fmla="*/ 504842 h 527232"/>
              <a:gd name="connsiteX2" fmla="*/ 628650 w 2338714"/>
              <a:gd name="connsiteY2" fmla="*/ 438802 h 527232"/>
              <a:gd name="connsiteX3" fmla="*/ 907528 w 2338714"/>
              <a:gd name="connsiteY3" fmla="*/ 225546 h 527232"/>
              <a:gd name="connsiteX4" fmla="*/ 1089765 w 2338714"/>
              <a:gd name="connsiteY4" fmla="*/ 32298 h 527232"/>
              <a:gd name="connsiteX5" fmla="*/ 1317025 w 2338714"/>
              <a:gd name="connsiteY5" fmla="*/ 32402 h 527232"/>
              <a:gd name="connsiteX6" fmla="*/ 1502445 w 2338714"/>
              <a:gd name="connsiteY6" fmla="*/ 226712 h 527232"/>
              <a:gd name="connsiteX7" fmla="*/ 1711995 w 2338714"/>
              <a:gd name="connsiteY7" fmla="*/ 407052 h 527232"/>
              <a:gd name="connsiteX8" fmla="*/ 1948633 w 2338714"/>
              <a:gd name="connsiteY8" fmla="*/ 510583 h 527232"/>
              <a:gd name="connsiteX9" fmla="*/ 2338714 w 2338714"/>
              <a:gd name="connsiteY9" fmla="*/ 513297 h 52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8714" h="527232">
                <a:moveTo>
                  <a:pt x="0" y="501293"/>
                </a:moveTo>
                <a:cubicBezTo>
                  <a:pt x="61813" y="504425"/>
                  <a:pt x="266100" y="515257"/>
                  <a:pt x="370875" y="504842"/>
                </a:cubicBezTo>
                <a:cubicBezTo>
                  <a:pt x="475650" y="494427"/>
                  <a:pt x="539208" y="485351"/>
                  <a:pt x="628650" y="438802"/>
                </a:cubicBezTo>
                <a:cubicBezTo>
                  <a:pt x="718092" y="392253"/>
                  <a:pt x="830676" y="293297"/>
                  <a:pt x="907528" y="225546"/>
                </a:cubicBezTo>
                <a:cubicBezTo>
                  <a:pt x="984381" y="157795"/>
                  <a:pt x="1021516" y="64489"/>
                  <a:pt x="1089765" y="32298"/>
                </a:cubicBezTo>
                <a:cubicBezTo>
                  <a:pt x="1158014" y="107"/>
                  <a:pt x="1248245" y="0"/>
                  <a:pt x="1317025" y="32402"/>
                </a:cubicBezTo>
                <a:cubicBezTo>
                  <a:pt x="1385805" y="64804"/>
                  <a:pt x="1436617" y="164270"/>
                  <a:pt x="1502445" y="226712"/>
                </a:cubicBezTo>
                <a:cubicBezTo>
                  <a:pt x="1568273" y="289154"/>
                  <a:pt x="1637630" y="359740"/>
                  <a:pt x="1711995" y="407052"/>
                </a:cubicBezTo>
                <a:cubicBezTo>
                  <a:pt x="1786360" y="454364"/>
                  <a:pt x="1793380" y="495204"/>
                  <a:pt x="1948633" y="510583"/>
                </a:cubicBezTo>
                <a:cubicBezTo>
                  <a:pt x="2106426" y="527232"/>
                  <a:pt x="2128172" y="502336"/>
                  <a:pt x="2338714" y="513297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775718" y="4609306"/>
            <a:ext cx="1142206" cy="794"/>
          </a:xfrm>
          <a:prstGeom prst="straightConnector1">
            <a:avLst/>
          </a:prstGeom>
          <a:ln w="25400">
            <a:headEnd type="triangl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84488" y="4361544"/>
            <a:ext cx="3433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27224" y="4572000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909507" y="456837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956024" y="4572000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8260824" y="45720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8870815">
            <a:off x="6398683" y="33528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6736824" y="3581400"/>
            <a:ext cx="533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6584424" y="3733800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2729185" flipH="1">
            <a:off x="7904294" y="3338713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10800000" flipH="1">
            <a:off x="7422625" y="3581400"/>
            <a:ext cx="533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7651224" y="3733800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307824" y="3124200"/>
            <a:ext cx="1295400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964924" y="4191000"/>
            <a:ext cx="1952625" cy="428625"/>
          </a:xfrm>
          <a:custGeom>
            <a:avLst/>
            <a:gdLst>
              <a:gd name="connsiteX0" fmla="*/ 171450 w 1952625"/>
              <a:gd name="connsiteY0" fmla="*/ 19050 h 428625"/>
              <a:gd name="connsiteX1" fmla="*/ 0 w 1952625"/>
              <a:gd name="connsiteY1" fmla="*/ 428625 h 428625"/>
              <a:gd name="connsiteX2" fmla="*/ 1952625 w 1952625"/>
              <a:gd name="connsiteY2" fmla="*/ 409575 h 428625"/>
              <a:gd name="connsiteX3" fmla="*/ 1809750 w 1952625"/>
              <a:gd name="connsiteY3" fmla="*/ 0 h 428625"/>
              <a:gd name="connsiteX4" fmla="*/ 1809750 w 1952625"/>
              <a:gd name="connsiteY4" fmla="*/ 95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625" h="428625">
                <a:moveTo>
                  <a:pt x="171450" y="19050"/>
                </a:moveTo>
                <a:lnTo>
                  <a:pt x="0" y="428625"/>
                </a:lnTo>
                <a:lnTo>
                  <a:pt x="1952625" y="409575"/>
                </a:lnTo>
                <a:lnTo>
                  <a:pt x="1809750" y="0"/>
                </a:lnTo>
                <a:lnTo>
                  <a:pt x="1809750" y="9525"/>
                </a:lnTo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774674" y="2968624"/>
            <a:ext cx="1714500" cy="403225"/>
          </a:xfrm>
          <a:custGeom>
            <a:avLst/>
            <a:gdLst>
              <a:gd name="connsiteX0" fmla="*/ 0 w 1935162"/>
              <a:gd name="connsiteY0" fmla="*/ 260350 h 400050"/>
              <a:gd name="connsiteX1" fmla="*/ 504825 w 1935162"/>
              <a:gd name="connsiteY1" fmla="*/ 12700 h 400050"/>
              <a:gd name="connsiteX2" fmla="*/ 1733550 w 1935162"/>
              <a:gd name="connsiteY2" fmla="*/ 336550 h 400050"/>
              <a:gd name="connsiteX3" fmla="*/ 1714500 w 1935162"/>
              <a:gd name="connsiteY3" fmla="*/ 393700 h 400050"/>
              <a:gd name="connsiteX4" fmla="*/ 1714500 w 1935162"/>
              <a:gd name="connsiteY4" fmla="*/ 393700 h 400050"/>
              <a:gd name="connsiteX0" fmla="*/ 0 w 1714500"/>
              <a:gd name="connsiteY0" fmla="*/ 269875 h 403225"/>
              <a:gd name="connsiteX1" fmla="*/ 504825 w 1714500"/>
              <a:gd name="connsiteY1" fmla="*/ 22225 h 403225"/>
              <a:gd name="connsiteX2" fmla="*/ 1714500 w 1714500"/>
              <a:gd name="connsiteY2" fmla="*/ 403225 h 403225"/>
              <a:gd name="connsiteX3" fmla="*/ 1714500 w 1714500"/>
              <a:gd name="connsiteY3" fmla="*/ 403225 h 40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403225">
                <a:moveTo>
                  <a:pt x="0" y="269875"/>
                </a:moveTo>
                <a:cubicBezTo>
                  <a:pt x="107950" y="139700"/>
                  <a:pt x="219075" y="0"/>
                  <a:pt x="504825" y="22225"/>
                </a:cubicBezTo>
                <a:cubicBezTo>
                  <a:pt x="790575" y="44450"/>
                  <a:pt x="1512888" y="339725"/>
                  <a:pt x="1714500" y="403225"/>
                </a:cubicBezTo>
                <a:lnTo>
                  <a:pt x="1714500" y="403225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755624" y="2743200"/>
            <a:ext cx="3200400" cy="555625"/>
          </a:xfrm>
          <a:custGeom>
            <a:avLst/>
            <a:gdLst>
              <a:gd name="connsiteX0" fmla="*/ 0 w 1935162"/>
              <a:gd name="connsiteY0" fmla="*/ 260350 h 400050"/>
              <a:gd name="connsiteX1" fmla="*/ 504825 w 1935162"/>
              <a:gd name="connsiteY1" fmla="*/ 12700 h 400050"/>
              <a:gd name="connsiteX2" fmla="*/ 1733550 w 1935162"/>
              <a:gd name="connsiteY2" fmla="*/ 336550 h 400050"/>
              <a:gd name="connsiteX3" fmla="*/ 1714500 w 1935162"/>
              <a:gd name="connsiteY3" fmla="*/ 393700 h 400050"/>
              <a:gd name="connsiteX4" fmla="*/ 1714500 w 1935162"/>
              <a:gd name="connsiteY4" fmla="*/ 393700 h 400050"/>
              <a:gd name="connsiteX0" fmla="*/ 0 w 1714500"/>
              <a:gd name="connsiteY0" fmla="*/ 269875 h 403225"/>
              <a:gd name="connsiteX1" fmla="*/ 504825 w 1714500"/>
              <a:gd name="connsiteY1" fmla="*/ 22225 h 403225"/>
              <a:gd name="connsiteX2" fmla="*/ 1714500 w 1714500"/>
              <a:gd name="connsiteY2" fmla="*/ 403225 h 403225"/>
              <a:gd name="connsiteX3" fmla="*/ 1714500 w 1714500"/>
              <a:gd name="connsiteY3" fmla="*/ 403225 h 40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403225">
                <a:moveTo>
                  <a:pt x="0" y="269875"/>
                </a:moveTo>
                <a:cubicBezTo>
                  <a:pt x="107950" y="139700"/>
                  <a:pt x="219075" y="0"/>
                  <a:pt x="504825" y="22225"/>
                </a:cubicBezTo>
                <a:cubicBezTo>
                  <a:pt x="790575" y="44450"/>
                  <a:pt x="1512888" y="339725"/>
                  <a:pt x="1714500" y="403225"/>
                </a:cubicBezTo>
                <a:lnTo>
                  <a:pt x="1714500" y="403225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01248" y="435358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565624" y="43434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1624" y="5029200"/>
            <a:ext cx="246413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Controller for </a:t>
            </a:r>
          </a:p>
          <a:p>
            <a:r>
              <a:rPr lang="en-US" dirty="0" smtClean="0"/>
              <a:t>Pressure P</a:t>
            </a:r>
          </a:p>
          <a:p>
            <a:r>
              <a:rPr lang="en-US" dirty="0" smtClean="0"/>
              <a:t>Axial Feed F</a:t>
            </a:r>
          </a:p>
          <a:p>
            <a:r>
              <a:rPr lang="en-US" dirty="0" smtClean="0"/>
              <a:t>Temperature T</a:t>
            </a:r>
          </a:p>
          <a:p>
            <a:r>
              <a:rPr lang="en-US" dirty="0" smtClean="0"/>
              <a:t>Radii of curvature, r1, r2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12825" y="319147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Radii and strains</a:t>
            </a:r>
            <a:endParaRPr lang="en-US" sz="20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19400" y="38100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/>
        </p:nvSpPr>
        <p:spPr>
          <a:xfrm rot="10800000" flipV="1">
            <a:off x="4298424" y="4953000"/>
            <a:ext cx="2667000" cy="990600"/>
          </a:xfrm>
          <a:prstGeom prst="arc">
            <a:avLst>
              <a:gd name="adj1" fmla="val 5971578"/>
              <a:gd name="adj2" fmla="val 10666876"/>
            </a:avLst>
          </a:prstGeom>
          <a:ln w="381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993258" y="5410200"/>
            <a:ext cx="134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dF</a:t>
            </a:r>
            <a:r>
              <a:rPr lang="en-US" sz="2400" dirty="0" smtClean="0"/>
              <a:t>, </a:t>
            </a:r>
            <a:r>
              <a:rPr lang="en-US" sz="2400" dirty="0" err="1" smtClean="0"/>
              <a:t>dP</a:t>
            </a:r>
            <a:r>
              <a:rPr lang="en-US" sz="2400" dirty="0" smtClean="0"/>
              <a:t>, </a:t>
            </a:r>
            <a:r>
              <a:rPr lang="en-US" sz="2400" dirty="0" err="1" smtClean="0"/>
              <a:t>dT</a:t>
            </a:r>
            <a:endParaRPr lang="en-US" sz="2400" dirty="0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357389" y="2743200"/>
            <a:ext cx="2462011" cy="182130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953037" y="2743200"/>
            <a:ext cx="0" cy="18213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1985493" y="4699416"/>
            <a:ext cx="4765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0" name="Object 8"/>
          <p:cNvGraphicFramePr>
            <a:graphicFrameLocks noChangeAspect="1"/>
          </p:cNvGraphicFramePr>
          <p:nvPr/>
        </p:nvGraphicFramePr>
        <p:xfrm>
          <a:off x="2590800" y="4572000"/>
          <a:ext cx="284945" cy="278567"/>
        </p:xfrm>
        <a:graphic>
          <a:graphicData uri="http://schemas.openxmlformats.org/presentationml/2006/ole">
            <p:oleObj spid="_x0000_s3074" name="Equation" r:id="rId3" imgW="228600" imgH="228600" progId="">
              <p:embed/>
            </p:oleObj>
          </a:graphicData>
        </a:graphic>
      </p:graphicFrame>
      <p:graphicFrame>
        <p:nvGraphicFramePr>
          <p:cNvPr id="42" name="Object 10"/>
          <p:cNvGraphicFramePr>
            <a:graphicFrameLocks noChangeAspect="1"/>
          </p:cNvGraphicFramePr>
          <p:nvPr/>
        </p:nvGraphicFramePr>
        <p:xfrm>
          <a:off x="57909" y="2743200"/>
          <a:ext cx="299051" cy="304800"/>
        </p:xfrm>
        <a:graphic>
          <a:graphicData uri="http://schemas.openxmlformats.org/presentationml/2006/ole">
            <p:oleObj spid="_x0000_s3075" name="Equation" r:id="rId4" imgW="190440" imgH="228600" progId="">
              <p:embed/>
            </p:oleObj>
          </a:graphicData>
        </a:graphic>
      </p:graphicFrame>
      <p:sp>
        <p:nvSpPr>
          <p:cNvPr id="43" name="Line 11"/>
          <p:cNvSpPr>
            <a:spLocks noChangeShapeType="1"/>
          </p:cNvSpPr>
          <p:nvPr/>
        </p:nvSpPr>
        <p:spPr bwMode="auto">
          <a:xfrm flipV="1">
            <a:off x="158839" y="3013023"/>
            <a:ext cx="0" cy="3035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865344" y="4598233"/>
            <a:ext cx="175385" cy="20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0</a:t>
            </a: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1310425" y="4564505"/>
            <a:ext cx="0" cy="337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>
            <a:off x="1667814" y="4564505"/>
            <a:ext cx="0" cy="337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" name="Line 15"/>
          <p:cNvSpPr>
            <a:spLocks noChangeShapeType="1"/>
          </p:cNvSpPr>
          <p:nvPr/>
        </p:nvSpPr>
        <p:spPr bwMode="auto">
          <a:xfrm>
            <a:off x="1667814" y="4564505"/>
            <a:ext cx="0" cy="337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2025203" y="4564505"/>
            <a:ext cx="0" cy="337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>
            <a:off x="2025203" y="4564505"/>
            <a:ext cx="0" cy="337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" name="Line 18"/>
          <p:cNvSpPr>
            <a:spLocks noChangeShapeType="1"/>
          </p:cNvSpPr>
          <p:nvPr/>
        </p:nvSpPr>
        <p:spPr bwMode="auto">
          <a:xfrm>
            <a:off x="2382592" y="4564505"/>
            <a:ext cx="0" cy="337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Line 19"/>
          <p:cNvSpPr>
            <a:spLocks noChangeShapeType="1"/>
          </p:cNvSpPr>
          <p:nvPr/>
        </p:nvSpPr>
        <p:spPr bwMode="auto">
          <a:xfrm>
            <a:off x="2382592" y="4564505"/>
            <a:ext cx="0" cy="337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" name="Line 20"/>
          <p:cNvSpPr>
            <a:spLocks noChangeShapeType="1"/>
          </p:cNvSpPr>
          <p:nvPr/>
        </p:nvSpPr>
        <p:spPr bwMode="auto">
          <a:xfrm>
            <a:off x="2739980" y="4564505"/>
            <a:ext cx="0" cy="337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 rot="16200000">
            <a:off x="801261" y="4412730"/>
            <a:ext cx="30355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4" name="Line 22"/>
          <p:cNvSpPr>
            <a:spLocks noChangeShapeType="1"/>
          </p:cNvSpPr>
          <p:nvPr/>
        </p:nvSpPr>
        <p:spPr bwMode="auto">
          <a:xfrm>
            <a:off x="913327" y="4260954"/>
            <a:ext cx="7942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" name="Line 23"/>
          <p:cNvSpPr>
            <a:spLocks noChangeShapeType="1"/>
          </p:cNvSpPr>
          <p:nvPr/>
        </p:nvSpPr>
        <p:spPr bwMode="auto">
          <a:xfrm rot="16200000">
            <a:off x="801261" y="4109179"/>
            <a:ext cx="30355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>
            <a:off x="913327" y="3957403"/>
            <a:ext cx="7942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" name="Line 25"/>
          <p:cNvSpPr>
            <a:spLocks noChangeShapeType="1"/>
          </p:cNvSpPr>
          <p:nvPr/>
        </p:nvSpPr>
        <p:spPr bwMode="auto">
          <a:xfrm rot="16200000">
            <a:off x="801261" y="3805628"/>
            <a:ext cx="30355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8" name="Line 26"/>
          <p:cNvSpPr>
            <a:spLocks noChangeShapeType="1"/>
          </p:cNvSpPr>
          <p:nvPr/>
        </p:nvSpPr>
        <p:spPr bwMode="auto">
          <a:xfrm>
            <a:off x="913327" y="3653852"/>
            <a:ext cx="7942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 rot="16200000">
            <a:off x="801261" y="3502077"/>
            <a:ext cx="30355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>
            <a:off x="913327" y="3350302"/>
            <a:ext cx="7942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 rot="16200000">
            <a:off x="801261" y="3198526"/>
            <a:ext cx="30355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>
            <a:off x="913327" y="3046751"/>
            <a:ext cx="7942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 rot="16200000">
            <a:off x="801261" y="2894975"/>
            <a:ext cx="30355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>
            <a:off x="913327" y="2743200"/>
            <a:ext cx="7942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5" name="Freeform 33"/>
          <p:cNvSpPr>
            <a:spLocks/>
          </p:cNvSpPr>
          <p:nvPr/>
        </p:nvSpPr>
        <p:spPr bwMode="auto">
          <a:xfrm>
            <a:off x="953037" y="3447269"/>
            <a:ext cx="1315389" cy="1117236"/>
          </a:xfrm>
          <a:custGeom>
            <a:avLst/>
            <a:gdLst/>
            <a:ahLst/>
            <a:cxnLst>
              <a:cxn ang="0">
                <a:pos x="0" y="1590"/>
              </a:cxn>
              <a:cxn ang="0">
                <a:pos x="1590" y="0"/>
              </a:cxn>
            </a:cxnLst>
            <a:rect l="0" t="0" r="r" b="b"/>
            <a:pathLst>
              <a:path w="1590" h="1590">
                <a:moveTo>
                  <a:pt x="0" y="1590"/>
                </a:moveTo>
                <a:lnTo>
                  <a:pt x="159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6" name="Freeform 34"/>
          <p:cNvSpPr>
            <a:spLocks/>
          </p:cNvSpPr>
          <p:nvPr/>
        </p:nvSpPr>
        <p:spPr bwMode="auto">
          <a:xfrm>
            <a:off x="951382" y="3586397"/>
            <a:ext cx="1431210" cy="979514"/>
          </a:xfrm>
          <a:custGeom>
            <a:avLst/>
            <a:gdLst/>
            <a:ahLst/>
            <a:cxnLst>
              <a:cxn ang="0">
                <a:pos x="0" y="1394"/>
              </a:cxn>
              <a:cxn ang="0">
                <a:pos x="1730" y="0"/>
              </a:cxn>
            </a:cxnLst>
            <a:rect l="0" t="0" r="r" b="b"/>
            <a:pathLst>
              <a:path w="1730" h="1394">
                <a:moveTo>
                  <a:pt x="0" y="1394"/>
                </a:moveTo>
                <a:lnTo>
                  <a:pt x="173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7" name="Freeform 35"/>
          <p:cNvSpPr>
            <a:spLocks/>
          </p:cNvSpPr>
          <p:nvPr/>
        </p:nvSpPr>
        <p:spPr bwMode="auto">
          <a:xfrm>
            <a:off x="953037" y="3419865"/>
            <a:ext cx="1191296" cy="1146748"/>
          </a:xfrm>
          <a:custGeom>
            <a:avLst/>
            <a:gdLst/>
            <a:ahLst/>
            <a:cxnLst>
              <a:cxn ang="0">
                <a:pos x="0" y="1632"/>
              </a:cxn>
              <a:cxn ang="0">
                <a:pos x="1440" y="0"/>
              </a:cxn>
            </a:cxnLst>
            <a:rect l="0" t="0" r="r" b="b"/>
            <a:pathLst>
              <a:path w="1440" h="1632">
                <a:moveTo>
                  <a:pt x="0" y="1632"/>
                </a:moveTo>
                <a:lnTo>
                  <a:pt x="144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" name="Freeform 36"/>
          <p:cNvSpPr>
            <a:spLocks/>
          </p:cNvSpPr>
          <p:nvPr/>
        </p:nvSpPr>
        <p:spPr bwMode="auto">
          <a:xfrm>
            <a:off x="953037" y="3417757"/>
            <a:ext cx="1005156" cy="1148856"/>
          </a:xfrm>
          <a:custGeom>
            <a:avLst/>
            <a:gdLst/>
            <a:ahLst/>
            <a:cxnLst>
              <a:cxn ang="0">
                <a:pos x="0" y="1635"/>
              </a:cxn>
              <a:cxn ang="0">
                <a:pos x="1215" y="0"/>
              </a:cxn>
            </a:cxnLst>
            <a:rect l="0" t="0" r="r" b="b"/>
            <a:pathLst>
              <a:path w="1215" h="1635">
                <a:moveTo>
                  <a:pt x="0" y="1635"/>
                </a:moveTo>
                <a:lnTo>
                  <a:pt x="1215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" name="Freeform 37"/>
          <p:cNvSpPr>
            <a:spLocks/>
          </p:cNvSpPr>
          <p:nvPr/>
        </p:nvSpPr>
        <p:spPr bwMode="auto">
          <a:xfrm>
            <a:off x="950555" y="3375598"/>
            <a:ext cx="697404" cy="1191015"/>
          </a:xfrm>
          <a:custGeom>
            <a:avLst/>
            <a:gdLst/>
            <a:ahLst/>
            <a:cxnLst>
              <a:cxn ang="0">
                <a:pos x="0" y="1695"/>
              </a:cxn>
              <a:cxn ang="0">
                <a:pos x="843" y="0"/>
              </a:cxn>
            </a:cxnLst>
            <a:rect l="0" t="0" r="r" b="b"/>
            <a:pathLst>
              <a:path w="843" h="1695">
                <a:moveTo>
                  <a:pt x="0" y="1695"/>
                </a:moveTo>
                <a:lnTo>
                  <a:pt x="843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" name="Freeform 38"/>
          <p:cNvSpPr>
            <a:spLocks/>
          </p:cNvSpPr>
          <p:nvPr/>
        </p:nvSpPr>
        <p:spPr bwMode="auto">
          <a:xfrm>
            <a:off x="950555" y="3379814"/>
            <a:ext cx="349943" cy="1186799"/>
          </a:xfrm>
          <a:custGeom>
            <a:avLst/>
            <a:gdLst/>
            <a:ahLst/>
            <a:cxnLst>
              <a:cxn ang="0">
                <a:pos x="0" y="1689"/>
              </a:cxn>
              <a:cxn ang="0">
                <a:pos x="423" y="0"/>
              </a:cxn>
            </a:cxnLst>
            <a:rect l="0" t="0" r="r" b="b"/>
            <a:pathLst>
              <a:path w="423" h="1689">
                <a:moveTo>
                  <a:pt x="0" y="1689"/>
                </a:moveTo>
                <a:lnTo>
                  <a:pt x="423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1" name="Freeform 39"/>
          <p:cNvSpPr>
            <a:spLocks/>
          </p:cNvSpPr>
          <p:nvPr/>
        </p:nvSpPr>
        <p:spPr bwMode="auto">
          <a:xfrm>
            <a:off x="950555" y="3426189"/>
            <a:ext cx="827" cy="1140424"/>
          </a:xfrm>
          <a:custGeom>
            <a:avLst/>
            <a:gdLst/>
            <a:ahLst/>
            <a:cxnLst>
              <a:cxn ang="0">
                <a:pos x="0" y="1623"/>
              </a:cxn>
              <a:cxn ang="0">
                <a:pos x="0" y="0"/>
              </a:cxn>
            </a:cxnLst>
            <a:rect l="0" t="0" r="r" b="b"/>
            <a:pathLst>
              <a:path w="1" h="1623">
                <a:moveTo>
                  <a:pt x="0" y="162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2" name="Line 40"/>
          <p:cNvSpPr>
            <a:spLocks noChangeShapeType="1"/>
          </p:cNvSpPr>
          <p:nvPr/>
        </p:nvSpPr>
        <p:spPr bwMode="auto">
          <a:xfrm>
            <a:off x="595648" y="4564505"/>
            <a:ext cx="0" cy="337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3" name="Line 41"/>
          <p:cNvSpPr>
            <a:spLocks noChangeShapeType="1"/>
          </p:cNvSpPr>
          <p:nvPr/>
        </p:nvSpPr>
        <p:spPr bwMode="auto">
          <a:xfrm>
            <a:off x="953037" y="4564505"/>
            <a:ext cx="0" cy="337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4" name="Freeform 42"/>
          <p:cNvSpPr>
            <a:spLocks/>
          </p:cNvSpPr>
          <p:nvPr/>
        </p:nvSpPr>
        <p:spPr bwMode="auto">
          <a:xfrm>
            <a:off x="804125" y="3464133"/>
            <a:ext cx="146430" cy="1102480"/>
          </a:xfrm>
          <a:custGeom>
            <a:avLst/>
            <a:gdLst/>
            <a:ahLst/>
            <a:cxnLst>
              <a:cxn ang="0">
                <a:pos x="177" y="1569"/>
              </a:cxn>
              <a:cxn ang="0">
                <a:pos x="0" y="0"/>
              </a:cxn>
            </a:cxnLst>
            <a:rect l="0" t="0" r="r" b="b"/>
            <a:pathLst>
              <a:path w="177" h="1569">
                <a:moveTo>
                  <a:pt x="177" y="156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5" name="Freeform 43"/>
          <p:cNvSpPr>
            <a:spLocks/>
          </p:cNvSpPr>
          <p:nvPr/>
        </p:nvSpPr>
        <p:spPr bwMode="auto">
          <a:xfrm>
            <a:off x="680031" y="3537913"/>
            <a:ext cx="270523" cy="1026592"/>
          </a:xfrm>
          <a:custGeom>
            <a:avLst/>
            <a:gdLst/>
            <a:ahLst/>
            <a:cxnLst>
              <a:cxn ang="0">
                <a:pos x="327" y="1461"/>
              </a:cxn>
              <a:cxn ang="0">
                <a:pos x="0" y="0"/>
              </a:cxn>
            </a:cxnLst>
            <a:rect l="0" t="0" r="r" b="b"/>
            <a:pathLst>
              <a:path w="327" h="1461">
                <a:moveTo>
                  <a:pt x="327" y="146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76" name="Object 44"/>
          <p:cNvGraphicFramePr>
            <a:graphicFrameLocks noChangeAspect="1"/>
          </p:cNvGraphicFramePr>
          <p:nvPr/>
        </p:nvGraphicFramePr>
        <p:xfrm>
          <a:off x="1295400" y="2971800"/>
          <a:ext cx="853136" cy="228600"/>
        </p:xfrm>
        <a:graphic>
          <a:graphicData uri="http://schemas.openxmlformats.org/presentationml/2006/ole">
            <p:oleObj spid="_x0000_s3076" name="Equation" r:id="rId5" imgW="723600" imgH="228600" progId="">
              <p:embed/>
            </p:oleObj>
          </a:graphicData>
        </a:graphic>
      </p:graphicFrame>
      <p:graphicFrame>
        <p:nvGraphicFramePr>
          <p:cNvPr id="77" name="Object 45"/>
          <p:cNvGraphicFramePr>
            <a:graphicFrameLocks noChangeAspect="1"/>
          </p:cNvGraphicFramePr>
          <p:nvPr/>
        </p:nvGraphicFramePr>
        <p:xfrm>
          <a:off x="2422301" y="3518941"/>
          <a:ext cx="152221" cy="78698"/>
        </p:xfrm>
        <a:graphic>
          <a:graphicData uri="http://schemas.openxmlformats.org/presentationml/2006/ole">
            <p:oleObj spid="_x0000_s3077" name="Equation" r:id="rId6" imgW="291960" imgH="177480" progId="">
              <p:embed/>
            </p:oleObj>
          </a:graphicData>
        </a:graphic>
      </p:graphicFrame>
      <p:graphicFrame>
        <p:nvGraphicFramePr>
          <p:cNvPr id="78" name="Object 46"/>
          <p:cNvGraphicFramePr>
            <a:graphicFrameLocks noChangeAspect="1"/>
          </p:cNvGraphicFramePr>
          <p:nvPr/>
        </p:nvGraphicFramePr>
        <p:xfrm>
          <a:off x="2283317" y="3384030"/>
          <a:ext cx="112511" cy="78698"/>
        </p:xfrm>
        <a:graphic>
          <a:graphicData uri="http://schemas.openxmlformats.org/presentationml/2006/ole">
            <p:oleObj spid="_x0000_s3078" name="Equation" r:id="rId7" imgW="215640" imgH="177480" progId="">
              <p:embed/>
            </p:oleObj>
          </a:graphicData>
        </a:graphic>
      </p:graphicFrame>
      <p:graphicFrame>
        <p:nvGraphicFramePr>
          <p:cNvPr id="79" name="Object 47"/>
          <p:cNvGraphicFramePr>
            <a:graphicFrameLocks noChangeAspect="1"/>
          </p:cNvGraphicFramePr>
          <p:nvPr/>
        </p:nvGraphicFramePr>
        <p:xfrm>
          <a:off x="2137714" y="3339059"/>
          <a:ext cx="125748" cy="78698"/>
        </p:xfrm>
        <a:graphic>
          <a:graphicData uri="http://schemas.openxmlformats.org/presentationml/2006/ole">
            <p:oleObj spid="_x0000_s3079" name="Equation" r:id="rId8" imgW="241200" imgH="177480" progId="">
              <p:embed/>
            </p:oleObj>
          </a:graphicData>
        </a:graphic>
      </p:graphicFrame>
      <p:graphicFrame>
        <p:nvGraphicFramePr>
          <p:cNvPr id="80" name="Object 48"/>
          <p:cNvGraphicFramePr>
            <a:graphicFrameLocks noChangeAspect="1"/>
          </p:cNvGraphicFramePr>
          <p:nvPr/>
        </p:nvGraphicFramePr>
        <p:xfrm>
          <a:off x="1929237" y="3316574"/>
          <a:ext cx="158839" cy="78698"/>
        </p:xfrm>
        <a:graphic>
          <a:graphicData uri="http://schemas.openxmlformats.org/presentationml/2006/ole">
            <p:oleObj spid="_x0000_s3080" name="Equation" r:id="rId9" imgW="304560" imgH="177480" progId="">
              <p:embed/>
            </p:oleObj>
          </a:graphicData>
        </a:graphic>
      </p:graphicFrame>
      <p:graphicFrame>
        <p:nvGraphicFramePr>
          <p:cNvPr id="81" name="Object 49"/>
          <p:cNvGraphicFramePr>
            <a:graphicFrameLocks noChangeAspect="1"/>
          </p:cNvGraphicFramePr>
          <p:nvPr/>
        </p:nvGraphicFramePr>
        <p:xfrm>
          <a:off x="1585085" y="3282846"/>
          <a:ext cx="165458" cy="78698"/>
        </p:xfrm>
        <a:graphic>
          <a:graphicData uri="http://schemas.openxmlformats.org/presentationml/2006/ole">
            <p:oleObj spid="_x0000_s3081" name="Equation" r:id="rId10" imgW="317160" imgH="177480" progId="">
              <p:embed/>
            </p:oleObj>
          </a:graphicData>
        </a:graphic>
      </p:graphicFrame>
      <p:graphicFrame>
        <p:nvGraphicFramePr>
          <p:cNvPr id="82" name="Object 50"/>
          <p:cNvGraphicFramePr>
            <a:graphicFrameLocks noChangeAspect="1"/>
          </p:cNvGraphicFramePr>
          <p:nvPr/>
        </p:nvGraphicFramePr>
        <p:xfrm>
          <a:off x="1234315" y="3282846"/>
          <a:ext cx="158839" cy="78698"/>
        </p:xfrm>
        <a:graphic>
          <a:graphicData uri="http://schemas.openxmlformats.org/presentationml/2006/ole">
            <p:oleObj spid="_x0000_s3082" name="Equation" r:id="rId11" imgW="304560" imgH="177480" progId="">
              <p:embed/>
            </p:oleObj>
          </a:graphicData>
        </a:graphic>
      </p:graphicFrame>
      <p:graphicFrame>
        <p:nvGraphicFramePr>
          <p:cNvPr id="83" name="Object 51"/>
          <p:cNvGraphicFramePr>
            <a:graphicFrameLocks noChangeAspect="1"/>
          </p:cNvGraphicFramePr>
          <p:nvPr/>
        </p:nvGraphicFramePr>
        <p:xfrm>
          <a:off x="953037" y="3339059"/>
          <a:ext cx="66183" cy="78698"/>
        </p:xfrm>
        <a:graphic>
          <a:graphicData uri="http://schemas.openxmlformats.org/presentationml/2006/ole">
            <p:oleObj spid="_x0000_s3083" name="Equation" r:id="rId12" imgW="126720" imgH="177480" progId="">
              <p:embed/>
            </p:oleObj>
          </a:graphicData>
        </a:graphic>
      </p:graphicFrame>
      <p:graphicFrame>
        <p:nvGraphicFramePr>
          <p:cNvPr id="84" name="Object 52"/>
          <p:cNvGraphicFramePr>
            <a:graphicFrameLocks noChangeAspect="1"/>
          </p:cNvGraphicFramePr>
          <p:nvPr/>
        </p:nvGraphicFramePr>
        <p:xfrm>
          <a:off x="708159" y="3350302"/>
          <a:ext cx="158839" cy="78698"/>
        </p:xfrm>
        <a:graphic>
          <a:graphicData uri="http://schemas.openxmlformats.org/presentationml/2006/ole">
            <p:oleObj spid="_x0000_s3084" name="Equation" r:id="rId13" imgW="304560" imgH="177480" progId="">
              <p:embed/>
            </p:oleObj>
          </a:graphicData>
        </a:graphic>
      </p:graphicFrame>
      <p:graphicFrame>
        <p:nvGraphicFramePr>
          <p:cNvPr id="85" name="Object 53"/>
          <p:cNvGraphicFramePr>
            <a:graphicFrameLocks noChangeAspect="1"/>
          </p:cNvGraphicFramePr>
          <p:nvPr/>
        </p:nvGraphicFramePr>
        <p:xfrm>
          <a:off x="552629" y="3417757"/>
          <a:ext cx="165458" cy="78698"/>
        </p:xfrm>
        <a:graphic>
          <a:graphicData uri="http://schemas.openxmlformats.org/presentationml/2006/ole">
            <p:oleObj spid="_x0000_s3085" name="Equation" r:id="rId14" imgW="317160" imgH="177480" progId="">
              <p:embed/>
            </p:oleObj>
          </a:graphicData>
        </a:graphic>
      </p:graphicFrame>
      <p:sp>
        <p:nvSpPr>
          <p:cNvPr id="86" name="Freeform 54"/>
          <p:cNvSpPr>
            <a:spLocks/>
          </p:cNvSpPr>
          <p:nvPr/>
        </p:nvSpPr>
        <p:spPr bwMode="auto">
          <a:xfrm>
            <a:off x="744560" y="3552669"/>
            <a:ext cx="1280643" cy="1011836"/>
          </a:xfrm>
          <a:custGeom>
            <a:avLst/>
            <a:gdLst/>
            <a:ahLst/>
            <a:cxnLst>
              <a:cxn ang="0">
                <a:pos x="0" y="312"/>
              </a:cxn>
              <a:cxn ang="0">
                <a:pos x="108" y="192"/>
              </a:cxn>
              <a:cxn ang="0">
                <a:pos x="252" y="96"/>
              </a:cxn>
              <a:cxn ang="0">
                <a:pos x="636" y="0"/>
              </a:cxn>
              <a:cxn ang="0">
                <a:pos x="972" y="0"/>
              </a:cxn>
              <a:cxn ang="0">
                <a:pos x="1260" y="48"/>
              </a:cxn>
              <a:cxn ang="0">
                <a:pos x="1404" y="96"/>
              </a:cxn>
              <a:cxn ang="0">
                <a:pos x="1500" y="192"/>
              </a:cxn>
              <a:cxn ang="0">
                <a:pos x="1548" y="384"/>
              </a:cxn>
              <a:cxn ang="0">
                <a:pos x="1548" y="672"/>
              </a:cxn>
              <a:cxn ang="0">
                <a:pos x="1500" y="960"/>
              </a:cxn>
              <a:cxn ang="0">
                <a:pos x="1404" y="1200"/>
              </a:cxn>
              <a:cxn ang="0">
                <a:pos x="1260" y="1440"/>
              </a:cxn>
            </a:cxnLst>
            <a:rect l="0" t="0" r="r" b="b"/>
            <a:pathLst>
              <a:path w="1548" h="1440">
                <a:moveTo>
                  <a:pt x="0" y="312"/>
                </a:moveTo>
                <a:lnTo>
                  <a:pt x="108" y="192"/>
                </a:lnTo>
                <a:lnTo>
                  <a:pt x="252" y="96"/>
                </a:lnTo>
                <a:lnTo>
                  <a:pt x="636" y="0"/>
                </a:lnTo>
                <a:lnTo>
                  <a:pt x="972" y="0"/>
                </a:lnTo>
                <a:lnTo>
                  <a:pt x="1260" y="48"/>
                </a:lnTo>
                <a:lnTo>
                  <a:pt x="1404" y="96"/>
                </a:lnTo>
                <a:lnTo>
                  <a:pt x="1500" y="192"/>
                </a:lnTo>
                <a:lnTo>
                  <a:pt x="1548" y="384"/>
                </a:lnTo>
                <a:lnTo>
                  <a:pt x="1548" y="672"/>
                </a:lnTo>
                <a:lnTo>
                  <a:pt x="1500" y="960"/>
                </a:lnTo>
                <a:lnTo>
                  <a:pt x="1404" y="1200"/>
                </a:lnTo>
                <a:lnTo>
                  <a:pt x="1260" y="1440"/>
                </a:ln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7" name="Freeform 55"/>
          <p:cNvSpPr>
            <a:spLocks/>
          </p:cNvSpPr>
          <p:nvPr/>
        </p:nvSpPr>
        <p:spPr bwMode="auto">
          <a:xfrm>
            <a:off x="704850" y="3451485"/>
            <a:ext cx="1459337" cy="1108804"/>
          </a:xfrm>
          <a:custGeom>
            <a:avLst/>
            <a:gdLst/>
            <a:ahLst/>
            <a:cxnLst>
              <a:cxn ang="0">
                <a:pos x="0" y="306"/>
              </a:cxn>
              <a:cxn ang="0">
                <a:pos x="133" y="211"/>
              </a:cxn>
              <a:cxn ang="0">
                <a:pos x="293" y="106"/>
              </a:cxn>
              <a:cxn ang="0">
                <a:pos x="722" y="0"/>
              </a:cxn>
              <a:cxn ang="0">
                <a:pos x="1097" y="0"/>
              </a:cxn>
              <a:cxn ang="0">
                <a:pos x="1419" y="53"/>
              </a:cxn>
              <a:cxn ang="0">
                <a:pos x="1579" y="106"/>
              </a:cxn>
              <a:cxn ang="0">
                <a:pos x="1686" y="211"/>
              </a:cxn>
              <a:cxn ang="0">
                <a:pos x="1740" y="422"/>
              </a:cxn>
              <a:cxn ang="0">
                <a:pos x="1764" y="732"/>
              </a:cxn>
              <a:cxn ang="0">
                <a:pos x="1716" y="1056"/>
              </a:cxn>
              <a:cxn ang="0">
                <a:pos x="1626" y="1338"/>
              </a:cxn>
              <a:cxn ang="0">
                <a:pos x="1494" y="1578"/>
              </a:cxn>
            </a:cxnLst>
            <a:rect l="0" t="0" r="r" b="b"/>
            <a:pathLst>
              <a:path w="1764" h="1578">
                <a:moveTo>
                  <a:pt x="0" y="306"/>
                </a:moveTo>
                <a:lnTo>
                  <a:pt x="133" y="211"/>
                </a:lnTo>
                <a:lnTo>
                  <a:pt x="293" y="106"/>
                </a:lnTo>
                <a:lnTo>
                  <a:pt x="722" y="0"/>
                </a:lnTo>
                <a:lnTo>
                  <a:pt x="1097" y="0"/>
                </a:lnTo>
                <a:lnTo>
                  <a:pt x="1419" y="53"/>
                </a:lnTo>
                <a:lnTo>
                  <a:pt x="1579" y="106"/>
                </a:lnTo>
                <a:lnTo>
                  <a:pt x="1686" y="211"/>
                </a:lnTo>
                <a:lnTo>
                  <a:pt x="1740" y="422"/>
                </a:lnTo>
                <a:lnTo>
                  <a:pt x="1764" y="732"/>
                </a:lnTo>
                <a:lnTo>
                  <a:pt x="1716" y="1056"/>
                </a:lnTo>
                <a:lnTo>
                  <a:pt x="1626" y="1338"/>
                </a:lnTo>
                <a:lnTo>
                  <a:pt x="1494" y="1578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8" name="Freeform 56"/>
          <p:cNvSpPr>
            <a:spLocks/>
          </p:cNvSpPr>
          <p:nvPr/>
        </p:nvSpPr>
        <p:spPr bwMode="auto">
          <a:xfrm>
            <a:off x="784270" y="3687580"/>
            <a:ext cx="1042384" cy="881141"/>
          </a:xfrm>
          <a:custGeom>
            <a:avLst/>
            <a:gdLst/>
            <a:ahLst/>
            <a:cxnLst>
              <a:cxn ang="0">
                <a:pos x="0" y="312"/>
              </a:cxn>
              <a:cxn ang="0">
                <a:pos x="88" y="192"/>
              </a:cxn>
              <a:cxn ang="0">
                <a:pos x="205" y="96"/>
              </a:cxn>
              <a:cxn ang="0">
                <a:pos x="518" y="0"/>
              </a:cxn>
              <a:cxn ang="0">
                <a:pos x="791" y="0"/>
              </a:cxn>
              <a:cxn ang="0">
                <a:pos x="1026" y="48"/>
              </a:cxn>
              <a:cxn ang="0">
                <a:pos x="1143" y="96"/>
              </a:cxn>
              <a:cxn ang="0">
                <a:pos x="1221" y="192"/>
              </a:cxn>
              <a:cxn ang="0">
                <a:pos x="1260" y="384"/>
              </a:cxn>
              <a:cxn ang="0">
                <a:pos x="1260" y="672"/>
              </a:cxn>
              <a:cxn ang="0">
                <a:pos x="1188" y="972"/>
              </a:cxn>
              <a:cxn ang="0">
                <a:pos x="1044" y="1254"/>
              </a:cxn>
            </a:cxnLst>
            <a:rect l="0" t="0" r="r" b="b"/>
            <a:pathLst>
              <a:path w="1260" h="1254">
                <a:moveTo>
                  <a:pt x="0" y="312"/>
                </a:moveTo>
                <a:lnTo>
                  <a:pt x="88" y="192"/>
                </a:lnTo>
                <a:lnTo>
                  <a:pt x="205" y="96"/>
                </a:lnTo>
                <a:lnTo>
                  <a:pt x="518" y="0"/>
                </a:lnTo>
                <a:lnTo>
                  <a:pt x="791" y="0"/>
                </a:lnTo>
                <a:lnTo>
                  <a:pt x="1026" y="48"/>
                </a:lnTo>
                <a:lnTo>
                  <a:pt x="1143" y="96"/>
                </a:lnTo>
                <a:lnTo>
                  <a:pt x="1221" y="192"/>
                </a:lnTo>
                <a:lnTo>
                  <a:pt x="1260" y="384"/>
                </a:lnTo>
                <a:lnTo>
                  <a:pt x="1260" y="672"/>
                </a:lnTo>
                <a:lnTo>
                  <a:pt x="1188" y="972"/>
                </a:lnTo>
                <a:lnTo>
                  <a:pt x="1044" y="1254"/>
                </a:ln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0" name="Oval 58"/>
          <p:cNvSpPr>
            <a:spLocks noChangeArrowheads="1"/>
          </p:cNvSpPr>
          <p:nvPr/>
        </p:nvSpPr>
        <p:spPr bwMode="auto">
          <a:xfrm>
            <a:off x="2125305" y="3726930"/>
            <a:ext cx="39710" cy="3372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59"/>
          <p:cNvSpPr>
            <a:spLocks noChangeArrowheads="1"/>
          </p:cNvSpPr>
          <p:nvPr/>
        </p:nvSpPr>
        <p:spPr bwMode="auto">
          <a:xfrm>
            <a:off x="2064913" y="3581478"/>
            <a:ext cx="39710" cy="3372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60"/>
          <p:cNvSpPr>
            <a:spLocks noChangeArrowheads="1"/>
          </p:cNvSpPr>
          <p:nvPr/>
        </p:nvSpPr>
        <p:spPr bwMode="auto">
          <a:xfrm>
            <a:off x="2006175" y="3518941"/>
            <a:ext cx="39710" cy="3372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61"/>
          <p:cNvSpPr>
            <a:spLocks noChangeArrowheads="1"/>
          </p:cNvSpPr>
          <p:nvPr/>
        </p:nvSpPr>
        <p:spPr bwMode="auto">
          <a:xfrm>
            <a:off x="1866363" y="3476078"/>
            <a:ext cx="39710" cy="3372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62"/>
          <p:cNvSpPr>
            <a:spLocks noChangeArrowheads="1"/>
          </p:cNvSpPr>
          <p:nvPr/>
        </p:nvSpPr>
        <p:spPr bwMode="auto">
          <a:xfrm>
            <a:off x="1588394" y="3431811"/>
            <a:ext cx="39710" cy="3372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63"/>
          <p:cNvSpPr>
            <a:spLocks noChangeArrowheads="1"/>
          </p:cNvSpPr>
          <p:nvPr/>
        </p:nvSpPr>
        <p:spPr bwMode="auto">
          <a:xfrm>
            <a:off x="1258306" y="3439540"/>
            <a:ext cx="39710" cy="3372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64"/>
          <p:cNvSpPr>
            <a:spLocks noChangeArrowheads="1"/>
          </p:cNvSpPr>
          <p:nvPr/>
        </p:nvSpPr>
        <p:spPr bwMode="auto">
          <a:xfrm>
            <a:off x="938973" y="3508401"/>
            <a:ext cx="39710" cy="3372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65"/>
          <p:cNvSpPr>
            <a:spLocks noChangeArrowheads="1"/>
          </p:cNvSpPr>
          <p:nvPr/>
        </p:nvSpPr>
        <p:spPr bwMode="auto">
          <a:xfrm>
            <a:off x="794197" y="3586397"/>
            <a:ext cx="39710" cy="3372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66"/>
          <p:cNvSpPr>
            <a:spLocks noChangeArrowheads="1"/>
          </p:cNvSpPr>
          <p:nvPr/>
        </p:nvSpPr>
        <p:spPr bwMode="auto">
          <a:xfrm>
            <a:off x="691613" y="3646123"/>
            <a:ext cx="39710" cy="3372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69"/>
          <p:cNvSpPr>
            <a:spLocks noChangeArrowheads="1"/>
          </p:cNvSpPr>
          <p:nvPr/>
        </p:nvSpPr>
        <p:spPr bwMode="auto">
          <a:xfrm>
            <a:off x="1801835" y="3949674"/>
            <a:ext cx="39710" cy="3372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70"/>
          <p:cNvSpPr>
            <a:spLocks noChangeArrowheads="1"/>
          </p:cNvSpPr>
          <p:nvPr/>
        </p:nvSpPr>
        <p:spPr bwMode="auto">
          <a:xfrm>
            <a:off x="1777843" y="3820384"/>
            <a:ext cx="39710" cy="3372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71"/>
          <p:cNvSpPr>
            <a:spLocks noChangeArrowheads="1"/>
          </p:cNvSpPr>
          <p:nvPr/>
        </p:nvSpPr>
        <p:spPr bwMode="auto">
          <a:xfrm>
            <a:off x="1747234" y="3767684"/>
            <a:ext cx="39710" cy="3372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72"/>
          <p:cNvSpPr>
            <a:spLocks noChangeArrowheads="1"/>
          </p:cNvSpPr>
          <p:nvPr/>
        </p:nvSpPr>
        <p:spPr bwMode="auto">
          <a:xfrm>
            <a:off x="1667814" y="3721308"/>
            <a:ext cx="39710" cy="3372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73"/>
          <p:cNvSpPr>
            <a:spLocks noChangeArrowheads="1"/>
          </p:cNvSpPr>
          <p:nvPr/>
        </p:nvSpPr>
        <p:spPr bwMode="auto">
          <a:xfrm>
            <a:off x="1439482" y="3678446"/>
            <a:ext cx="39710" cy="3372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74"/>
          <p:cNvSpPr>
            <a:spLocks noChangeArrowheads="1"/>
          </p:cNvSpPr>
          <p:nvPr/>
        </p:nvSpPr>
        <p:spPr bwMode="auto">
          <a:xfrm>
            <a:off x="1191296" y="3670716"/>
            <a:ext cx="39710" cy="3372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75"/>
          <p:cNvSpPr>
            <a:spLocks noChangeArrowheads="1"/>
          </p:cNvSpPr>
          <p:nvPr/>
        </p:nvSpPr>
        <p:spPr bwMode="auto">
          <a:xfrm>
            <a:off x="929873" y="3738172"/>
            <a:ext cx="39710" cy="3372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76"/>
          <p:cNvSpPr>
            <a:spLocks noChangeArrowheads="1"/>
          </p:cNvSpPr>
          <p:nvPr/>
        </p:nvSpPr>
        <p:spPr bwMode="auto">
          <a:xfrm>
            <a:off x="833907" y="3805628"/>
            <a:ext cx="39710" cy="3372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77"/>
          <p:cNvSpPr>
            <a:spLocks noChangeArrowheads="1"/>
          </p:cNvSpPr>
          <p:nvPr/>
        </p:nvSpPr>
        <p:spPr bwMode="auto">
          <a:xfrm>
            <a:off x="754487" y="3885029"/>
            <a:ext cx="39710" cy="3372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foundation is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Crystal Plasticity simulation of deformation and texture evolution </a:t>
            </a:r>
          </a:p>
          <a:p>
            <a:pPr lvl="1"/>
            <a:r>
              <a:rPr lang="en-US" dirty="0" smtClean="0"/>
              <a:t>This is at the microstructure scale</a:t>
            </a:r>
          </a:p>
          <a:p>
            <a:pPr lvl="1"/>
            <a:r>
              <a:rPr lang="en-US" dirty="0" smtClean="0"/>
              <a:t>Need to be able to predict both single and poly crystal evolution correctly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 Evolution rules for yield surface based upon metal physics so that property evolution can be made more efficient to simulate deformation at the part (cavity) scale</a:t>
            </a:r>
          </a:p>
          <a:p>
            <a:r>
              <a:rPr lang="en-US" dirty="0" smtClean="0"/>
              <a:t>Experiments designed to assist development and validation of material models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 smtClean="0"/>
              <a:t>Heavily instrumented hydroforming facility</a:t>
            </a:r>
          </a:p>
          <a:p>
            <a:r>
              <a:rPr lang="en-US" dirty="0" smtClean="0"/>
              <a:t>Identify rules for Recrystallization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Plans and Progress using Fermi and OHEP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Fermi:  </a:t>
            </a:r>
          </a:p>
          <a:p>
            <a:pPr lvl="1"/>
            <a:r>
              <a:rPr lang="en-US" dirty="0" err="1" smtClean="0"/>
              <a:t>Cryotesting</a:t>
            </a:r>
            <a:r>
              <a:rPr lang="en-US" dirty="0" smtClean="0"/>
              <a:t>:  effects of microstructures and textures on cryogenic deformation of materials in cavities for pressure vessel code compliance</a:t>
            </a:r>
          </a:p>
          <a:p>
            <a:pPr lvl="1"/>
            <a:r>
              <a:rPr lang="en-US" dirty="0" smtClean="0"/>
              <a:t>Hydroforming:  Constitutive model development for </a:t>
            </a:r>
            <a:r>
              <a:rPr lang="en-US" dirty="0" err="1" smtClean="0"/>
              <a:t>Nb</a:t>
            </a:r>
            <a:r>
              <a:rPr lang="en-US" dirty="0" smtClean="0"/>
              <a:t> at crystal plasticity and continuum level simulation</a:t>
            </a:r>
          </a:p>
          <a:p>
            <a:pPr lvl="2"/>
            <a:r>
              <a:rPr lang="en-US" dirty="0" smtClean="0"/>
              <a:t>Experiments and microstructure characterization</a:t>
            </a:r>
          </a:p>
          <a:p>
            <a:pPr lvl="2"/>
            <a:r>
              <a:rPr lang="en-US" dirty="0" smtClean="0"/>
              <a:t>Heavily instrumented hydroforming research facility needs $</a:t>
            </a:r>
          </a:p>
          <a:p>
            <a:r>
              <a:rPr lang="en-US" dirty="0" smtClean="0"/>
              <a:t>OHEP:  Continuing identification of physical metallurgy of deformation/recrystallization relationships , and…</a:t>
            </a:r>
          </a:p>
          <a:p>
            <a:pPr lvl="2"/>
            <a:r>
              <a:rPr lang="en-US" dirty="0" smtClean="0"/>
              <a:t>Ingot characterization</a:t>
            </a:r>
          </a:p>
          <a:p>
            <a:pPr lvl="2"/>
            <a:r>
              <a:rPr lang="en-US" dirty="0" smtClean="0"/>
              <a:t>Weld metallurgy</a:t>
            </a:r>
          </a:p>
          <a:p>
            <a:pPr lvl="2"/>
            <a:r>
              <a:rPr lang="en-US" dirty="0" smtClean="0"/>
              <a:t>Microstructure/thermal conductivity relationships</a:t>
            </a:r>
          </a:p>
          <a:p>
            <a:pPr lvl="2"/>
            <a:r>
              <a:rPr lang="en-US" dirty="0" smtClean="0"/>
              <a:t>Support for ECAE and hot hydroforming microstructure/OIM characterization (with some $ help)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eler\Documents\footpr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07109">
            <a:off x="2888371" y="4647096"/>
            <a:ext cx="533495" cy="27614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ingot to cavity, in many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1981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Whether welding or hydroforming, there are many steps needed to get from an ingot to a cavity…  </a:t>
            </a:r>
          </a:p>
          <a:p>
            <a:r>
              <a:rPr lang="en-US" sz="2800" dirty="0" smtClean="0"/>
              <a:t>Briefly, good hydroforming requires a			good tube:</a:t>
            </a:r>
            <a:endParaRPr lang="en-US" sz="2800" dirty="0"/>
          </a:p>
        </p:txBody>
      </p:sp>
      <p:sp>
        <p:nvSpPr>
          <p:cNvPr id="4" name="Can 3"/>
          <p:cNvSpPr/>
          <p:nvPr/>
        </p:nvSpPr>
        <p:spPr>
          <a:xfrm>
            <a:off x="685800" y="3505200"/>
            <a:ext cx="1143000" cy="1905000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 rot="18730085">
            <a:off x="3829412" y="3832526"/>
            <a:ext cx="304800" cy="2755827"/>
          </a:xfrm>
          <a:prstGeom prst="can">
            <a:avLst>
              <a:gd name="adj" fmla="val 49005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376901">
            <a:off x="2937899" y="4186068"/>
            <a:ext cx="152400" cy="30480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bieler\Documents\footpr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68861">
            <a:off x="4794111" y="2714224"/>
            <a:ext cx="533495" cy="276147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958" r="10632"/>
          <a:stretch>
            <a:fillRect/>
          </a:stretch>
        </p:blipFill>
        <p:spPr bwMode="auto">
          <a:xfrm>
            <a:off x="6477000" y="2286000"/>
            <a:ext cx="1752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638800" y="5791200"/>
            <a:ext cx="3468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So, what happens at each step?</a:t>
            </a:r>
          </a:p>
          <a:p>
            <a:pPr algn="ctr"/>
            <a:r>
              <a:rPr lang="en-US" sz="2000" dirty="0" smtClean="0"/>
              <a:t>Empirical black box, or </a:t>
            </a:r>
          </a:p>
          <a:p>
            <a:pPr algn="ctr"/>
            <a:r>
              <a:rPr lang="en-US" sz="2000" dirty="0" smtClean="0"/>
              <a:t>strategically planned?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772400" y="5410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KEK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Singer et al. tried a few different ways to make tube, and some </a:t>
            </a:r>
            <a:r>
              <a:rPr lang="en-US" sz="3200" dirty="0" err="1" smtClean="0"/>
              <a:t>hydroformed</a:t>
            </a:r>
            <a:r>
              <a:rPr lang="en-US" sz="3200" dirty="0" smtClean="0"/>
              <a:t> better than others…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Back extruded + flow forming </a:t>
            </a:r>
          </a:p>
          <a:p>
            <a:pPr lvl="1"/>
            <a:r>
              <a:rPr lang="en-US" dirty="0" smtClean="0"/>
              <a:t>Not successful – large orientation gradients</a:t>
            </a:r>
          </a:p>
          <a:p>
            <a:r>
              <a:rPr lang="en-US" dirty="0" smtClean="0"/>
              <a:t>Deep drawing + annealing</a:t>
            </a:r>
          </a:p>
          <a:p>
            <a:pPr lvl="1"/>
            <a:r>
              <a:rPr lang="en-US" dirty="0" smtClean="0"/>
              <a:t>partially successful, a stable [111] || ND texture developed while forming</a:t>
            </a:r>
          </a:p>
          <a:p>
            <a:r>
              <a:rPr lang="en-US" dirty="0" smtClean="0"/>
              <a:t>Spinning </a:t>
            </a:r>
          </a:p>
          <a:p>
            <a:r>
              <a:rPr lang="en-US" dirty="0" smtClean="0"/>
              <a:t>Spinning + flow forming</a:t>
            </a:r>
          </a:p>
          <a:p>
            <a:pPr lvl="1"/>
            <a:r>
              <a:rPr lang="en-US" dirty="0" smtClean="0"/>
              <a:t>Textures of latter 3 are similar, weak. </a:t>
            </a:r>
            <a:endParaRPr lang="en-US" dirty="0" smtClean="0"/>
          </a:p>
          <a:p>
            <a:r>
              <a:rPr lang="en-US" dirty="0" err="1" smtClean="0"/>
              <a:t>Wah</a:t>
            </a:r>
            <a:r>
              <a:rPr lang="en-US" dirty="0" smtClean="0"/>
              <a:t>-Chang has developed a tube forming path…</a:t>
            </a:r>
            <a:endParaRPr lang="en-US" dirty="0" smtClean="0"/>
          </a:p>
          <a:p>
            <a:r>
              <a:rPr lang="en-US" dirty="0" smtClean="0"/>
              <a:t>Why are some forming paths better than others?</a:t>
            </a:r>
          </a:p>
          <a:p>
            <a:pPr lvl="1"/>
            <a:r>
              <a:rPr lang="en-US" dirty="0" smtClean="0"/>
              <a:t>Can an optimal tube deformation path be found with computational modeling?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Tube 1.4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4149725"/>
            <a:ext cx="6119812" cy="1871663"/>
            <a:chOff x="476" y="2614"/>
            <a:chExt cx="3855" cy="1179"/>
          </a:xfrm>
        </p:grpSpPr>
        <p:sp>
          <p:nvSpPr>
            <p:cNvPr id="12292" name="Oval 4"/>
            <p:cNvSpPr>
              <a:spLocks noChangeArrowheads="1"/>
            </p:cNvSpPr>
            <p:nvPr/>
          </p:nvSpPr>
          <p:spPr bwMode="auto">
            <a:xfrm>
              <a:off x="476" y="2835"/>
              <a:ext cx="726" cy="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1202" y="2614"/>
              <a:ext cx="219" cy="11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1421" y="2835"/>
              <a:ext cx="2836" cy="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1421" y="3497"/>
              <a:ext cx="2836" cy="7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4257" y="2835"/>
              <a:ext cx="74" cy="7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3967" y="2687"/>
              <a:ext cx="146" cy="10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1421" y="3178"/>
              <a:ext cx="2546" cy="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634" y="30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770" y="2977"/>
              <a:ext cx="136" cy="471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906" y="30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653" y="2932"/>
              <a:ext cx="376" cy="127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182" y="0"/>
                </a:cxn>
                <a:cxn ang="0">
                  <a:pos x="408" y="136"/>
                </a:cxn>
              </a:cxnLst>
              <a:rect l="0" t="0" r="r" b="b"/>
              <a:pathLst>
                <a:path w="408" h="136">
                  <a:moveTo>
                    <a:pt x="0" y="136"/>
                  </a:moveTo>
                  <a:cubicBezTo>
                    <a:pt x="57" y="68"/>
                    <a:pt x="114" y="0"/>
                    <a:pt x="182" y="0"/>
                  </a:cubicBezTo>
                  <a:cubicBezTo>
                    <a:pt x="250" y="0"/>
                    <a:pt x="329" y="68"/>
                    <a:pt x="408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92275" y="1196975"/>
            <a:ext cx="5400675" cy="2782888"/>
            <a:chOff x="1066" y="754"/>
            <a:chExt cx="3402" cy="1753"/>
          </a:xfrm>
        </p:grpSpPr>
        <p:pic>
          <p:nvPicPr>
            <p:cNvPr id="12304" name="Picture 16" descr="1-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" y="754"/>
              <a:ext cx="3402" cy="1753"/>
            </a:xfrm>
            <a:prstGeom prst="rect">
              <a:avLst/>
            </a:prstGeom>
            <a:noFill/>
          </p:spPr>
        </p:pic>
        <p:sp>
          <p:nvSpPr>
            <p:cNvPr id="12305" name="AutoShape 17"/>
            <p:cNvSpPr>
              <a:spLocks noChangeArrowheads="1"/>
            </p:cNvSpPr>
            <p:nvPr/>
          </p:nvSpPr>
          <p:spPr bwMode="auto">
            <a:xfrm>
              <a:off x="2517" y="2205"/>
              <a:ext cx="363" cy="227"/>
            </a:xfrm>
            <a:prstGeom prst="cube">
              <a:avLst>
                <a:gd name="adj" fmla="val 925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 flipH="1">
              <a:off x="2775" y="2081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>
              <a:off x="2381" y="2069"/>
              <a:ext cx="18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2907" y="1941"/>
              <a:ext cx="118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ea typeface="宋体" pitchFamily="2" charset="-122"/>
                </a:rPr>
                <a:t>Polished surface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2055" y="1932"/>
              <a:ext cx="3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ea typeface="宋体" pitchFamily="2" charset="-122"/>
                </a:rPr>
                <a:t>Clip</a:t>
              </a:r>
            </a:p>
          </p:txBody>
        </p:sp>
      </p:grp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7162800" y="1219200"/>
            <a:ext cx="1981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Tube was made by deep drawing + 850C 2hr anneal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667000" y="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Tube 1.4</a:t>
            </a: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2" cstate="print"/>
          <a:srcRect l="8885" t="53792" r="44774" b="15042"/>
          <a:stretch>
            <a:fillRect/>
          </a:stretch>
        </p:blipFill>
        <p:spPr bwMode="auto">
          <a:xfrm>
            <a:off x="4343400" y="0"/>
            <a:ext cx="1266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9825" y="381000"/>
            <a:ext cx="16541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553200" y="5791200"/>
            <a:ext cx="2057400" cy="641350"/>
            <a:chOff x="4272" y="3552"/>
            <a:chExt cx="1296" cy="404"/>
          </a:xfrm>
        </p:grpSpPr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4272" y="3552"/>
              <a:ext cx="12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Colors are parallel to radial direction</a:t>
              </a:r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 flipV="1">
              <a:off x="4272" y="355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6" name="Picture 34"/>
          <p:cNvPicPr>
            <a:picLocks noChangeAspect="1" noChangeArrowheads="1"/>
          </p:cNvPicPr>
          <p:nvPr/>
        </p:nvPicPr>
        <p:blipFill>
          <a:blip r:embed="rId5" cstate="print"/>
          <a:srcRect t="34303" r="53149" b="18568"/>
          <a:stretch>
            <a:fillRect/>
          </a:stretch>
        </p:blipFill>
        <p:spPr bwMode="auto">
          <a:xfrm>
            <a:off x="1219200" y="1144588"/>
            <a:ext cx="85883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7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49185"/>
            <a:ext cx="3962400" cy="230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7" cstate="print"/>
          <a:srcRect t="25162" r="30540" b="8853"/>
          <a:stretch>
            <a:fillRect/>
          </a:stretch>
        </p:blipFill>
        <p:spPr bwMode="auto">
          <a:xfrm>
            <a:off x="4038600" y="4791075"/>
            <a:ext cx="12795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9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362200"/>
            <a:ext cx="28606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30" name="Picture 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381000"/>
            <a:ext cx="16637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Full-thickness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5715000" y="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420x mag</a:t>
            </a:r>
          </a:p>
        </p:txBody>
      </p:sp>
      <p:pic>
        <p:nvPicPr>
          <p:cNvPr id="8233" name="Picture 4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2278063"/>
            <a:ext cx="29718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5638800" y="5257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 µm step</a:t>
            </a: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7543800" y="5257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 µm step</a:t>
            </a:r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2041525" y="140811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2.7 x ran</a:t>
            </a:r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593725" y="3767138"/>
            <a:ext cx="950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27.5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m</a:t>
            </a:r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>
            <a:off x="892175" y="2590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3429000" y="14478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Deep drawing + 850C 2hr anneal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r>
              <a:rPr lang="en-US" altLang="zh-CN">
                <a:ea typeface="宋体" pitchFamily="2" charset="-122"/>
              </a:rPr>
              <a:t>Cavity 1.9 (from tube 1.4)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87450" y="4581525"/>
            <a:ext cx="6119813" cy="1871663"/>
            <a:chOff x="476" y="2614"/>
            <a:chExt cx="3855" cy="1179"/>
          </a:xfrm>
        </p:grpSpPr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476" y="2835"/>
              <a:ext cx="726" cy="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1202" y="2614"/>
              <a:ext cx="219" cy="11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1421" y="2835"/>
              <a:ext cx="2836" cy="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1421" y="3497"/>
              <a:ext cx="2836" cy="7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4257" y="2835"/>
              <a:ext cx="74" cy="7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3967" y="2687"/>
              <a:ext cx="146" cy="10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421" y="3178"/>
              <a:ext cx="2546" cy="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>
              <a:off x="634" y="30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770" y="2977"/>
              <a:ext cx="136" cy="471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>
              <a:off x="906" y="30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653" y="2932"/>
              <a:ext cx="376" cy="127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182" y="0"/>
                </a:cxn>
                <a:cxn ang="0">
                  <a:pos x="408" y="136"/>
                </a:cxn>
              </a:cxnLst>
              <a:rect l="0" t="0" r="r" b="b"/>
              <a:pathLst>
                <a:path w="408" h="136">
                  <a:moveTo>
                    <a:pt x="0" y="136"/>
                  </a:moveTo>
                  <a:cubicBezTo>
                    <a:pt x="57" y="68"/>
                    <a:pt x="114" y="0"/>
                    <a:pt x="182" y="0"/>
                  </a:cubicBezTo>
                  <a:cubicBezTo>
                    <a:pt x="250" y="0"/>
                    <a:pt x="329" y="68"/>
                    <a:pt x="408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51050" y="1773238"/>
            <a:ext cx="4968875" cy="2506662"/>
            <a:chOff x="1292" y="1117"/>
            <a:chExt cx="3130" cy="1579"/>
          </a:xfrm>
        </p:grpSpPr>
        <p:pic>
          <p:nvPicPr>
            <p:cNvPr id="13328" name="Picture 16" descr="1-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2" y="1117"/>
              <a:ext cx="3130" cy="1579"/>
            </a:xfrm>
            <a:prstGeom prst="rect">
              <a:avLst/>
            </a:prstGeom>
            <a:noFill/>
          </p:spPr>
        </p:pic>
        <p:sp>
          <p:nvSpPr>
            <p:cNvPr id="13329" name="AutoShape 17"/>
            <p:cNvSpPr>
              <a:spLocks noChangeArrowheads="1"/>
            </p:cNvSpPr>
            <p:nvPr/>
          </p:nvSpPr>
          <p:spPr bwMode="auto">
            <a:xfrm>
              <a:off x="2535" y="1446"/>
              <a:ext cx="544" cy="258"/>
            </a:xfrm>
            <a:prstGeom prst="cube">
              <a:avLst>
                <a:gd name="adj" fmla="val 9435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flipH="1">
              <a:off x="2880" y="1292"/>
              <a:ext cx="227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>
              <a:off x="2381" y="1344"/>
              <a:ext cx="227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3047" y="1147"/>
              <a:ext cx="120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ea typeface="宋体" pitchFamily="2" charset="-122"/>
                </a:rPr>
                <a:t>Polished Surface</a:t>
              </a:r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2053" y="1141"/>
              <a:ext cx="3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ea typeface="宋体" pitchFamily="2" charset="-122"/>
                </a:rPr>
                <a:t>Clip</a:t>
              </a:r>
            </a:p>
          </p:txBody>
        </p:sp>
      </p:grp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441325" y="2551113"/>
            <a:ext cx="1616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By measuTube thickness, we can find how far from the crack it was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7086600" y="1295400"/>
            <a:ext cx="20574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This cavity was not annealed after forming by deep drawing+anneal. They tried to make double cell, but one broke, (this one) </a:t>
            </a:r>
          </a:p>
          <a:p>
            <a:r>
              <a:rPr lang="en-US"/>
              <a:t>and the other became very successful single cell.  </a:t>
            </a:r>
            <a:r>
              <a:rPr lang="en-US">
                <a:solidFill>
                  <a:srgbClr val="FF0000"/>
                </a:solidFill>
              </a:rPr>
              <a:t>Was the cavity that cracked in a region of the tube with greater deformation?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2667000" y="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Tube 1.9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7543800" y="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Full-thickness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5715000" y="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420x mag</a:t>
            </a:r>
          </a:p>
        </p:txBody>
      </p:sp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3088" y="381000"/>
            <a:ext cx="2220912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1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2" name="Picture 38"/>
          <p:cNvPicPr>
            <a:picLocks noChangeAspect="1" noChangeArrowheads="1"/>
          </p:cNvPicPr>
          <p:nvPr/>
        </p:nvPicPr>
        <p:blipFill>
          <a:blip r:embed="rId4" cstate="print"/>
          <a:srcRect t="36821" r="53546" b="18568"/>
          <a:stretch>
            <a:fillRect/>
          </a:stretch>
        </p:blipFill>
        <p:spPr bwMode="auto">
          <a:xfrm>
            <a:off x="1219200" y="1143000"/>
            <a:ext cx="8509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3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4786"/>
            <a:ext cx="4038600" cy="235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4" name="Picture 40"/>
          <p:cNvPicPr>
            <a:picLocks noChangeAspect="1" noChangeArrowheads="1"/>
          </p:cNvPicPr>
          <p:nvPr/>
        </p:nvPicPr>
        <p:blipFill>
          <a:blip r:embed="rId6" cstate="print"/>
          <a:srcRect t="26793" r="30145" b="9319"/>
          <a:stretch>
            <a:fillRect/>
          </a:stretch>
        </p:blipFill>
        <p:spPr bwMode="auto">
          <a:xfrm>
            <a:off x="4038600" y="4849813"/>
            <a:ext cx="128905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6000"/>
            <a:ext cx="28606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7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2286000"/>
            <a:ext cx="28606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8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81000"/>
            <a:ext cx="16637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5257800" y="5257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 µm step</a:t>
            </a: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7162800" y="5257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 µm step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6858000" y="5562600"/>
            <a:ext cx="2133600" cy="685800"/>
            <a:chOff x="4272" y="3456"/>
            <a:chExt cx="1344" cy="432"/>
          </a:xfrm>
        </p:grpSpPr>
        <p:sp>
          <p:nvSpPr>
            <p:cNvPr id="6198" name="Text Box 54"/>
            <p:cNvSpPr txBox="1">
              <a:spLocks noChangeArrowheads="1"/>
            </p:cNvSpPr>
            <p:nvPr/>
          </p:nvSpPr>
          <p:spPr bwMode="auto">
            <a:xfrm>
              <a:off x="4320" y="3456"/>
              <a:ext cx="12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Colors are parallel to radial direction</a:t>
              </a:r>
            </a:p>
          </p:txBody>
        </p:sp>
        <p:sp>
          <p:nvSpPr>
            <p:cNvPr id="6199" name="Line 55"/>
            <p:cNvSpPr>
              <a:spLocks noChangeShapeType="1"/>
            </p:cNvSpPr>
            <p:nvPr/>
          </p:nvSpPr>
          <p:spPr bwMode="auto">
            <a:xfrm flipV="1">
              <a:off x="4272" y="355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2041525" y="990600"/>
            <a:ext cx="2073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2.8 x ran</a:t>
            </a:r>
          </a:p>
          <a:p>
            <a:r>
              <a:rPr lang="en-US"/>
              <a:t>Has appearance of rolling texture, gamma fiber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1025525" y="3767138"/>
            <a:ext cx="760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55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m</a:t>
            </a:r>
          </a:p>
        </p:txBody>
      </p:sp>
      <p:sp>
        <p:nvSpPr>
          <p:cNvPr id="6202" name="Line 58"/>
          <p:cNvSpPr>
            <a:spLocks noChangeShapeType="1"/>
          </p:cNvSpPr>
          <p:nvPr/>
        </p:nvSpPr>
        <p:spPr bwMode="auto">
          <a:xfrm>
            <a:off x="1350963" y="2590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3733800" y="304800"/>
            <a:ext cx="167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Grains have orientation gradients</a:t>
            </a:r>
          </a:p>
        </p:txBody>
      </p:sp>
      <p:sp>
        <p:nvSpPr>
          <p:cNvPr id="6204" name="Text Box 60"/>
          <p:cNvSpPr txBox="1">
            <a:spLocks noChangeArrowheads="1"/>
          </p:cNvSpPr>
          <p:nvPr/>
        </p:nvSpPr>
        <p:spPr bwMode="auto">
          <a:xfrm>
            <a:off x="3962400" y="6216650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Not annealed, tried </a:t>
            </a:r>
            <a:r>
              <a:rPr lang="en-US" dirty="0"/>
              <a:t>to make double cell, one broke, (this one</a:t>
            </a:r>
            <a:r>
              <a:rPr lang="en-US" dirty="0" smtClean="0"/>
              <a:t>) but the </a:t>
            </a:r>
            <a:r>
              <a:rPr lang="en-US" dirty="0"/>
              <a:t>other became </a:t>
            </a:r>
            <a:r>
              <a:rPr lang="en-US" dirty="0" smtClean="0"/>
              <a:t>successful </a:t>
            </a:r>
            <a:r>
              <a:rPr lang="en-US" dirty="0"/>
              <a:t>single cell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Texture and microstructure evolve during tube forming,    tube texture and microstructure evolve during </a:t>
            </a:r>
            <a:r>
              <a:rPr lang="en-US" sz="2800" dirty="0" smtClean="0"/>
              <a:t>hydroforming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Can the process from ingot to cavity be simulated?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Texture evolution can be simulated with success using computational plasticity</a:t>
            </a:r>
          </a:p>
          <a:p>
            <a:pPr lvl="1"/>
            <a:r>
              <a:rPr lang="en-US" dirty="0" smtClean="0"/>
              <a:t>Subtle details related to hardening are harder to capture</a:t>
            </a:r>
            <a:endParaRPr lang="en-US" dirty="0"/>
          </a:p>
          <a:p>
            <a:r>
              <a:rPr lang="en-US" dirty="0" smtClean="0"/>
              <a:t>Simulating texture changes with recrystallization is more difficult </a:t>
            </a:r>
          </a:p>
          <a:p>
            <a:pPr lvl="1"/>
            <a:r>
              <a:rPr lang="en-US" dirty="0" smtClean="0"/>
              <a:t> depends on knowledge of dislocation arrangement.  </a:t>
            </a:r>
          </a:p>
          <a:p>
            <a:pPr lvl="1"/>
            <a:r>
              <a:rPr lang="en-US" dirty="0" smtClean="0"/>
              <a:t>This is a major knowledge gap to overcome to enable simulation of the </a:t>
            </a:r>
            <a:r>
              <a:rPr lang="en-US" dirty="0" smtClean="0"/>
              <a:t>larger multi-step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However, recrystallization textures are not as strong, nor change as much from parent </a:t>
            </a:r>
            <a:r>
              <a:rPr lang="en-US" dirty="0" smtClean="0"/>
              <a:t>texture, </a:t>
            </a:r>
            <a:r>
              <a:rPr lang="en-US" dirty="0" smtClean="0"/>
              <a:t>as steel…  </a:t>
            </a:r>
          </a:p>
          <a:p>
            <a:pPr lvl="1"/>
            <a:r>
              <a:rPr lang="en-US" dirty="0" smtClean="0"/>
              <a:t>so perhaps recrystallization can be ignored in a first pass simulation approach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from single crystal (ingot) to </a:t>
            </a:r>
            <a:r>
              <a:rPr lang="en-US" dirty="0" err="1" smtClean="0"/>
              <a:t>polycrystal</a:t>
            </a:r>
            <a:r>
              <a:rPr lang="en-US" dirty="0"/>
              <a:t> </a:t>
            </a:r>
            <a:r>
              <a:rPr lang="en-US" dirty="0" smtClean="0"/>
              <a:t>(tube)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Single crystal deformation is very dependent on crystal orientation.  </a:t>
            </a:r>
          </a:p>
          <a:p>
            <a:pPr lvl="1"/>
            <a:r>
              <a:rPr lang="en-US" dirty="0" smtClean="0"/>
              <a:t>Some orientations recrystallize more 		easily with deformation than others.</a:t>
            </a:r>
          </a:p>
          <a:p>
            <a:pPr lvl="1"/>
            <a:r>
              <a:rPr lang="en-US" dirty="0" smtClean="0"/>
              <a:t>Hence, need to know how to deform		different large grains of different 			orientation </a:t>
            </a:r>
            <a:r>
              <a:rPr lang="en-US" b="1" i="1" dirty="0" smtClean="0"/>
              <a:t>concurrently</a:t>
            </a:r>
            <a:r>
              <a:rPr lang="en-US" dirty="0" smtClean="0"/>
              <a:t> to get desired 			small grain microstructure and texture</a:t>
            </a:r>
          </a:p>
          <a:p>
            <a:pPr lvl="1"/>
            <a:r>
              <a:rPr lang="en-US" dirty="0" smtClean="0"/>
              <a:t>Strategy for initial working of ingot?</a:t>
            </a:r>
          </a:p>
          <a:p>
            <a:pPr lvl="2"/>
            <a:r>
              <a:rPr lang="en-US" dirty="0" smtClean="0"/>
              <a:t>Typically a mixture of science and </a:t>
            </a:r>
            <a:r>
              <a:rPr lang="en-US" dirty="0" smtClean="0"/>
              <a:t>(proprietary</a:t>
            </a:r>
            <a:r>
              <a:rPr lang="en-US" dirty="0" smtClean="0"/>
              <a:t>) </a:t>
            </a:r>
            <a:r>
              <a:rPr lang="en-US" dirty="0" smtClean="0"/>
              <a:t>empiricism </a:t>
            </a:r>
            <a:r>
              <a:rPr lang="en-US" dirty="0" smtClean="0"/>
              <a:t>in metal working companies</a:t>
            </a:r>
            <a:endParaRPr lang="en-US" dirty="0"/>
          </a:p>
        </p:txBody>
      </p:sp>
      <p:pic>
        <p:nvPicPr>
          <p:cNvPr id="4" name="Picture 41" descr="Cavity Weld Rx 1pt2x 04"/>
          <p:cNvPicPr>
            <a:picLocks noChangeAspect="1" noChangeArrowheads="1"/>
          </p:cNvPicPr>
          <p:nvPr/>
        </p:nvPicPr>
        <p:blipFill>
          <a:blip r:embed="rId2" cstate="print">
            <a:lum bright="12000" contrast="30000"/>
          </a:blip>
          <a:srcRect/>
          <a:stretch>
            <a:fillRect/>
          </a:stretch>
        </p:blipFill>
        <p:spPr bwMode="auto">
          <a:xfrm>
            <a:off x="7010400" y="2286000"/>
            <a:ext cx="1957388" cy="1893888"/>
          </a:xfrm>
          <a:prstGeom prst="rect">
            <a:avLst/>
          </a:prstGeom>
          <a:noFill/>
        </p:spPr>
      </p:pic>
      <p:sp>
        <p:nvSpPr>
          <p:cNvPr id="5" name="Rectangle 43"/>
          <p:cNvSpPr>
            <a:spLocks noChangeAspect="1" noChangeArrowheads="1"/>
          </p:cNvSpPr>
          <p:nvPr/>
        </p:nvSpPr>
        <p:spPr bwMode="auto">
          <a:xfrm>
            <a:off x="8629650" y="4281488"/>
            <a:ext cx="228600" cy="68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8359775" y="4324350"/>
            <a:ext cx="784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/>
              <a:t>1mm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7626350" y="4267200"/>
            <a:ext cx="7747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7086600" y="4267200"/>
            <a:ext cx="1828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754563" eaLnBrk="0" hangingPunct="0">
              <a:spcBef>
                <a:spcPct val="50000"/>
              </a:spcBef>
            </a:pPr>
            <a:r>
              <a:rPr lang="en-US" dirty="0" smtClean="0"/>
              <a:t>Weld</a:t>
            </a:r>
          </a:p>
          <a:p>
            <a:pPr algn="ctr" defTabSz="4754563" eaLnBrk="0" hangingPunct="0">
              <a:spcBef>
                <a:spcPct val="50000"/>
              </a:spcBef>
            </a:pPr>
            <a:r>
              <a:rPr lang="en-US" dirty="0" smtClean="0">
                <a:solidFill>
                  <a:srgbClr val="FF0066"/>
                </a:solidFill>
              </a:rPr>
              <a:t>Rx differs in HAZ</a:t>
            </a:r>
            <a:endParaRPr lang="en-US" dirty="0">
              <a:solidFill>
                <a:srgbClr val="FF006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7354094" y="4229894"/>
            <a:ext cx="533400" cy="455612"/>
          </a:xfrm>
          <a:prstGeom prst="straightConnector1">
            <a:avLst/>
          </a:prstGeom>
          <a:ln w="19050"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8077200" y="4267200"/>
            <a:ext cx="533400" cy="381000"/>
          </a:xfrm>
          <a:prstGeom prst="straightConnector1">
            <a:avLst/>
          </a:prstGeom>
          <a:ln w="19050"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896</Words>
  <Application>Microsoft Office PowerPoint</Application>
  <PresentationFormat>On-screen Show (4:3)</PresentationFormat>
  <Paragraphs>136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Bitmap Image</vt:lpstr>
      <vt:lpstr>VISIO</vt:lpstr>
      <vt:lpstr>Equation</vt:lpstr>
      <vt:lpstr>Needed Material Property Studies to enable optimization of hydroforming</vt:lpstr>
      <vt:lpstr>From ingot to cavity, in many steps…</vt:lpstr>
      <vt:lpstr>Singer et al. tried a few different ways to make tube, and some hydroformed better than others…</vt:lpstr>
      <vt:lpstr>Tube 1.4</vt:lpstr>
      <vt:lpstr>Slide 5</vt:lpstr>
      <vt:lpstr>Cavity 1.9 (from tube 1.4)</vt:lpstr>
      <vt:lpstr>Slide 7</vt:lpstr>
      <vt:lpstr>Texture and microstructure evolve during tube forming,    tube texture and microstructure evolve during hydroforming  Can the process from ingot to cavity be simulated?</vt:lpstr>
      <vt:lpstr>Simulation from single crystal (ingot) to polycrystal (tube) …</vt:lpstr>
      <vt:lpstr>Different single crystal orientations deform differently, depending on single vs. multiple slip directions</vt:lpstr>
      <vt:lpstr>Each single crystal orientation has an optimal deformation path, what about polycrystal?</vt:lpstr>
      <vt:lpstr>Computational Modeling Strategy</vt:lpstr>
      <vt:lpstr>Example of Warm Forming Deformation Path Design Optimization</vt:lpstr>
      <vt:lpstr>Feedback system to control strain path in instrumented hydroforming facility</vt:lpstr>
      <vt:lpstr>What foundation is needed?</vt:lpstr>
      <vt:lpstr>Plans and Progress using Fermi and OHEP funds</vt:lpstr>
    </vt:vector>
  </TitlesOfParts>
  <Company>Michigan State University -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Needed Material Property Studies to enable optimization of hydroforming</dc:title>
  <dc:creator>bieler</dc:creator>
  <cp:lastModifiedBy>bieler</cp:lastModifiedBy>
  <cp:revision>8</cp:revision>
  <dcterms:created xsi:type="dcterms:W3CDTF">2010-08-31T23:16:12Z</dcterms:created>
  <dcterms:modified xsi:type="dcterms:W3CDTF">2010-09-01T15:29:05Z</dcterms:modified>
</cp:coreProperties>
</file>