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86" r:id="rId2"/>
    <p:sldId id="415" r:id="rId3"/>
    <p:sldId id="416" r:id="rId4"/>
    <p:sldId id="418" r:id="rId5"/>
    <p:sldId id="41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 varScale="1">
        <p:scale>
          <a:sx n="79" d="100"/>
          <a:sy n="7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IPv6 - ESCC Next Steps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1243013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Phil </a:t>
            </a:r>
            <a:r>
              <a:rPr lang="en-US" dirty="0" err="1" smtClean="0"/>
              <a:t>DeMar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Winter 2011 </a:t>
            </a:r>
            <a:r>
              <a:rPr lang="en-US" dirty="0" err="1" smtClean="0"/>
              <a:t>JointTechs</a:t>
            </a:r>
            <a:r>
              <a:rPr lang="en-US" dirty="0" smtClean="0"/>
              <a:t> meeting</a:t>
            </a:r>
          </a:p>
          <a:p>
            <a:pPr algn="ctr" eaLnBrk="1" hangingPunct="1"/>
            <a:r>
              <a:rPr lang="en-US" dirty="0" smtClean="0"/>
              <a:t>February 3,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Our Next Steps Be?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877985"/>
          </a:xfrm>
        </p:spPr>
        <p:txBody>
          <a:bodyPr/>
          <a:lstStyle/>
          <a:p>
            <a:r>
              <a:rPr lang="en-US" dirty="0" smtClean="0"/>
              <a:t>Focus on 2012 milestones</a:t>
            </a:r>
          </a:p>
          <a:p>
            <a:pPr lvl="1"/>
            <a:r>
              <a:rPr lang="en-US" dirty="0" smtClean="0"/>
              <a:t>But keep 2014 milestones in mind…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Concisely define scope of 2012 milestones for Labs</a:t>
            </a:r>
          </a:p>
          <a:p>
            <a:pPr lvl="1"/>
            <a:r>
              <a:rPr lang="en-US" dirty="0" smtClean="0"/>
              <a:t>Lab interpretation of “public-facing”</a:t>
            </a:r>
          </a:p>
          <a:p>
            <a:pPr lvl="1"/>
            <a:r>
              <a:rPr lang="en-US" dirty="0" smtClean="0"/>
              <a:t>Explicitly identify what services we’ll work on</a:t>
            </a:r>
          </a:p>
          <a:p>
            <a:pPr lvl="2"/>
            <a:r>
              <a:rPr lang="en-US" sz="2000" dirty="0" smtClean="0"/>
              <a:t>Public web servers, site email gateway, DNS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Actively participate in DOE IPv6 Transition efforts</a:t>
            </a:r>
          </a:p>
          <a:p>
            <a:pPr lvl="1"/>
            <a:r>
              <a:rPr lang="en-US" dirty="0" smtClean="0"/>
              <a:t>Suggestions on how to engage wider involvement?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ESCC IPv6 task force(s)?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ESCC IPv6 Task Force(s)?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273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Task Force(s) Characteristics (generic):</a:t>
            </a:r>
          </a:p>
          <a:p>
            <a:pPr lvl="1"/>
            <a:r>
              <a:rPr lang="en-US" dirty="0" smtClean="0"/>
              <a:t>Specific objective; tied to 2012 milestone</a:t>
            </a:r>
          </a:p>
          <a:p>
            <a:pPr lvl="1"/>
            <a:r>
              <a:rPr lang="en-US" dirty="0" smtClean="0"/>
              <a:t>Short term deliverable (3-4 months?)</a:t>
            </a:r>
          </a:p>
          <a:p>
            <a:pPr lvl="1"/>
            <a:r>
              <a:rPr lang="en-US" dirty="0" smtClean="0"/>
              <a:t>3-5 people</a:t>
            </a:r>
          </a:p>
          <a:p>
            <a:r>
              <a:rPr lang="en-US" dirty="0" smtClean="0"/>
              <a:t>Positive aspects:</a:t>
            </a:r>
          </a:p>
          <a:p>
            <a:pPr lvl="1"/>
            <a:r>
              <a:rPr lang="en-US" dirty="0" smtClean="0"/>
              <a:t>Puts Labs out in front on DOE IPv6 transition planning</a:t>
            </a:r>
          </a:p>
          <a:p>
            <a:pPr lvl="1"/>
            <a:r>
              <a:rPr lang="en-US" dirty="0" smtClean="0"/>
              <a:t>Engages wider spectrum of Lab community</a:t>
            </a:r>
          </a:p>
          <a:p>
            <a:pPr lvl="1"/>
            <a:r>
              <a:rPr lang="en-US" dirty="0" smtClean="0"/>
              <a:t>Tangible deliverables (presumably…) useful for individual sites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Negative aspects:</a:t>
            </a:r>
          </a:p>
          <a:p>
            <a:pPr lvl="1"/>
            <a:r>
              <a:rPr lang="en-US" dirty="0" smtClean="0"/>
              <a:t>Effort needed </a:t>
            </a:r>
          </a:p>
          <a:p>
            <a:pPr lvl="1"/>
            <a:r>
              <a:rPr lang="en-US" dirty="0" smtClean="0"/>
              <a:t>Obligation to </a:t>
            </a:r>
            <a:r>
              <a:rPr lang="en-US" dirty="0" smtClean="0"/>
              <a:t>produce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ESCC IPv6 Task Force(s)?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231654"/>
          </a:xfrm>
        </p:spPr>
        <p:txBody>
          <a:bodyPr/>
          <a:lstStyle/>
          <a:p>
            <a:r>
              <a:rPr lang="en-US" dirty="0" smtClean="0"/>
              <a:t>Template IPv6 Planning Process TF</a:t>
            </a:r>
          </a:p>
          <a:p>
            <a:pPr lvl="1"/>
            <a:r>
              <a:rPr lang="en-US" dirty="0" smtClean="0"/>
              <a:t>Who needs to be engaged at sites</a:t>
            </a:r>
          </a:p>
          <a:p>
            <a:pPr lvl="1"/>
            <a:r>
              <a:rPr lang="en-US" dirty="0" smtClean="0"/>
              <a:t>High-level roadmap to get there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IPv6 Technical Implementation Recommendations TF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Identify basic network-level issues w/ recommendations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IPv6 Implications for Security Infrastructure TF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Identify spectrum of security tool issues &amp; problems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possible ESCC IPv6 actions?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39540"/>
          </a:xfrm>
        </p:spPr>
        <p:txBody>
          <a:bodyPr/>
          <a:lstStyle/>
          <a:p>
            <a:r>
              <a:rPr lang="en-US" dirty="0" smtClean="0"/>
              <a:t>ESCC IPv6 status dashboard?</a:t>
            </a:r>
          </a:p>
          <a:p>
            <a:pPr lvl="1"/>
            <a:r>
              <a:rPr lang="en-US" dirty="0" smtClean="0"/>
              <a:t>(+) Good way to instigate “incentive”</a:t>
            </a:r>
          </a:p>
          <a:p>
            <a:pPr lvl="1"/>
            <a:r>
              <a:rPr lang="en-US" dirty="0" smtClean="0"/>
              <a:t>(-)  Higher-level USG &amp; DOE dashboards likely to emerge</a:t>
            </a:r>
          </a:p>
          <a:p>
            <a:pPr lvl="1"/>
            <a:r>
              <a:rPr lang="en-US" dirty="0" smtClean="0"/>
              <a:t>Not clear level of effort needed, and by whom</a:t>
            </a:r>
          </a:p>
          <a:p>
            <a:pPr lvl="1"/>
            <a:r>
              <a:rPr lang="en-US" dirty="0" smtClean="0"/>
              <a:t>Automated checking or static configuration?</a:t>
            </a:r>
          </a:p>
          <a:p>
            <a:pPr lvl="1"/>
            <a:r>
              <a:rPr lang="en-US" dirty="0" smtClean="0"/>
              <a:t>Permanence?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World IPv6 Day – June 8, 2011:</a:t>
            </a:r>
          </a:p>
          <a:p>
            <a:pPr lvl="1"/>
            <a:r>
              <a:rPr lang="en-US" dirty="0" smtClean="0"/>
              <a:t>(+) Opportunity </a:t>
            </a:r>
            <a:r>
              <a:rPr lang="en-US" dirty="0" smtClean="0"/>
              <a:t>for positive pub on IPv6</a:t>
            </a:r>
          </a:p>
          <a:p>
            <a:pPr lvl="1"/>
            <a:r>
              <a:rPr lang="en-US" dirty="0" smtClean="0"/>
              <a:t>(-)  Time frame is pretty short</a:t>
            </a:r>
          </a:p>
          <a:p>
            <a:pPr lvl="1"/>
            <a:r>
              <a:rPr lang="en-US" dirty="0" smtClean="0"/>
              <a:t>Collective ESCC goal is a double-edged sword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10069</TotalTime>
  <Words>271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Edge</vt:lpstr>
      <vt:lpstr>IPv6 - ESCC Next Steps</vt:lpstr>
      <vt:lpstr>What Should Our Next Steps Be?</vt:lpstr>
      <vt:lpstr>ESCC IPv6 Task Force(s)?</vt:lpstr>
      <vt:lpstr>What ESCC IPv6 Task Force(s)?</vt:lpstr>
      <vt:lpstr>Other possible ESCC IPv6 actions?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335</cp:revision>
  <dcterms:created xsi:type="dcterms:W3CDTF">2005-02-25T03:28:32Z</dcterms:created>
  <dcterms:modified xsi:type="dcterms:W3CDTF">2011-02-02T14:58:42Z</dcterms:modified>
</cp:coreProperties>
</file>