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E159-7CEF-9944-8C48-BDAAAF38A0A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0AE6-0269-9C4B-AFBB-227C98989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6291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E159-7CEF-9944-8C48-BDAAAF38A0A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0AE6-0269-9C4B-AFBB-227C98989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982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E159-7CEF-9944-8C48-BDAAAF38A0A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0AE6-0269-9C4B-AFBB-227C98989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228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E159-7CEF-9944-8C48-BDAAAF38A0A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0AE6-0269-9C4B-AFBB-227C98989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35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E159-7CEF-9944-8C48-BDAAAF38A0A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0AE6-0269-9C4B-AFBB-227C98989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5618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E159-7CEF-9944-8C48-BDAAAF38A0A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0AE6-0269-9C4B-AFBB-227C98989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757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E159-7CEF-9944-8C48-BDAAAF38A0A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0AE6-0269-9C4B-AFBB-227C98989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92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E159-7CEF-9944-8C48-BDAAAF38A0A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0AE6-0269-9C4B-AFBB-227C98989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6328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E159-7CEF-9944-8C48-BDAAAF38A0A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0AE6-0269-9C4B-AFBB-227C98989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47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E159-7CEF-9944-8C48-BDAAAF38A0A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0AE6-0269-9C4B-AFBB-227C98989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781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E159-7CEF-9944-8C48-BDAAAF38A0A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70AE6-0269-9C4B-AFBB-227C98989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591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0E159-7CEF-9944-8C48-BDAAAF38A0A9}" type="datetimeFigureOut">
              <a:rPr lang="en-US" smtClean="0"/>
              <a:pPr/>
              <a:t>2/3/2011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70AE6-0269-9C4B-AFBB-227C98989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587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for all who registered for the new ESCC </a:t>
            </a:r>
            <a:r>
              <a:rPr lang="en-US" dirty="0" err="1" smtClean="0"/>
              <a:t>twiki</a:t>
            </a:r>
            <a:endParaRPr lang="en-US" dirty="0" smtClean="0"/>
          </a:p>
          <a:p>
            <a:pPr lvl="1"/>
            <a:r>
              <a:rPr lang="en-US" dirty="0" smtClean="0"/>
              <a:t>If you haven’t, please do</a:t>
            </a:r>
          </a:p>
          <a:p>
            <a:r>
              <a:rPr lang="en-US" dirty="0" smtClean="0"/>
              <a:t>ESCC video-conf streaming:  need feedback….</a:t>
            </a:r>
          </a:p>
          <a:p>
            <a:r>
              <a:rPr lang="en-US" dirty="0" smtClean="0"/>
              <a:t>Next meeting:  Fairbanks (July 10-14)</a:t>
            </a:r>
          </a:p>
          <a:p>
            <a:pPr lvl="1"/>
            <a:r>
              <a:rPr lang="en-US" dirty="0" smtClean="0"/>
              <a:t>Is this likely to be a problem for anyone?</a:t>
            </a:r>
          </a:p>
          <a:p>
            <a:pPr lvl="1"/>
            <a:r>
              <a:rPr lang="en-US" dirty="0" smtClean="0"/>
              <a:t>Looking for co-chairs to help organize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8576" y="1275008"/>
            <a:ext cx="7775570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Contact/analyze  DREN experiences for their “lessons learned”, tools and approaches to discover embedded IPv6 addresses in these tools  when deploying IPv6</a:t>
            </a:r>
            <a:endParaRPr lang="en-US" dirty="0"/>
          </a:p>
          <a:p>
            <a:pPr marL="285750" indent="-285750"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Institutions with  secondary non-</a:t>
            </a:r>
            <a:r>
              <a:rPr lang="en-US" dirty="0" err="1" smtClean="0"/>
              <a:t>ESNet</a:t>
            </a:r>
            <a:r>
              <a:rPr lang="en-US" dirty="0" smtClean="0"/>
              <a:t> ISP connectivity: – check whether their secondary ISPs  supports/provides IPv6 </a:t>
            </a:r>
          </a:p>
          <a:p>
            <a:pPr marL="285750" indent="-285750"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Create ESCC IPv6 Task Forces – (3-4 months)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Template IPv6 Planning Considerations (Ted </a:t>
            </a:r>
            <a:r>
              <a:rPr lang="en-US" dirty="0" err="1" smtClean="0"/>
              <a:t>Sopher</a:t>
            </a:r>
            <a:r>
              <a:rPr lang="en-US" dirty="0" smtClean="0"/>
              <a:t>, Paul Martinez, Jim </a:t>
            </a:r>
            <a:r>
              <a:rPr lang="en-US" dirty="0" smtClean="0"/>
              <a:t>Schroeder, Robin </a:t>
            </a:r>
            <a:r>
              <a:rPr lang="en-US" dirty="0" smtClean="0"/>
              <a:t>Goldstone)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IPv6 technical implementation Checklist (John </a:t>
            </a:r>
            <a:r>
              <a:rPr lang="en-US" dirty="0" err="1" smtClean="0"/>
              <a:t>Bigrow</a:t>
            </a:r>
            <a:r>
              <a:rPr lang="en-US" dirty="0" smtClean="0"/>
              <a:t>, Susan </a:t>
            </a:r>
            <a:r>
              <a:rPr lang="en-US" dirty="0" smtClean="0"/>
              <a:t>Hicks, Corey Hall</a:t>
            </a:r>
            <a:r>
              <a:rPr lang="en-US" dirty="0" smtClean="0"/>
              <a:t>, Kevin </a:t>
            </a:r>
            <a:r>
              <a:rPr lang="en-US" dirty="0" err="1" smtClean="0"/>
              <a:t>Oberman</a:t>
            </a:r>
            <a:r>
              <a:rPr lang="en-US" dirty="0" smtClean="0"/>
              <a:t>, Scott </a:t>
            </a:r>
            <a:r>
              <a:rPr lang="en-US" dirty="0" smtClean="0"/>
              <a:t>Morris ) 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IPv6 implications for  Security Infrastructure </a:t>
            </a:r>
            <a:r>
              <a:rPr lang="en-US" dirty="0" smtClean="0"/>
              <a:t> (</a:t>
            </a:r>
            <a:r>
              <a:rPr lang="en-US" dirty="0" err="1" smtClean="0"/>
              <a:t>ask</a:t>
            </a:r>
            <a:r>
              <a:rPr lang="en-US" dirty="0" err="1" smtClean="0"/>
              <a:t>NLCIO</a:t>
            </a:r>
            <a:r>
              <a:rPr lang="en-US" dirty="0" smtClean="0"/>
              <a:t> to request information from</a:t>
            </a:r>
            <a:endParaRPr lang="en-US" dirty="0" smtClean="0"/>
          </a:p>
          <a:p>
            <a:pPr marL="285750" indent="-285750"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World IPv6 Day, June 8, 2011 – no collective efforts planned</a:t>
            </a:r>
          </a:p>
          <a:p>
            <a:pPr marL="285750" indent="-285750"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ESCC IPv6 dashboard of </a:t>
            </a:r>
            <a:r>
              <a:rPr lang="en-US" dirty="0" err="1" smtClean="0"/>
              <a:t>sites’s</a:t>
            </a:r>
            <a:r>
              <a:rPr lang="en-US" dirty="0" smtClean="0"/>
              <a:t> readiness – </a:t>
            </a:r>
            <a:r>
              <a:rPr lang="en-US" dirty="0" err="1" smtClean="0"/>
              <a:t>Esnet</a:t>
            </a:r>
            <a:r>
              <a:rPr lang="en-US" dirty="0" smtClean="0"/>
              <a:t> will investigate implementation details</a:t>
            </a:r>
          </a:p>
          <a:p>
            <a:pPr marL="285750" indent="-285750"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Webinar on IPv6 technical stuff from ESnet</a:t>
            </a:r>
          </a:p>
          <a:p>
            <a:pPr marL="285750" indent="-285750">
              <a:spcBef>
                <a:spcPts val="300"/>
              </a:spcBef>
              <a:buFont typeface="Arial"/>
              <a:buChar char="•"/>
            </a:pPr>
            <a:r>
              <a:rPr lang="en-US" dirty="0" smtClean="0"/>
              <a:t>Description of librarian function to create coherent IPv6 collaborative info for ESCC  (Andy Kowalski)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644071"/>
            <a:ext cx="6576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Action items,   ESCC meeting 02/03/11 Clemson, SC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72324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202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Closing notes</vt:lpstr>
      <vt:lpstr>Slide 2</vt:lpstr>
    </vt:vector>
  </TitlesOfParts>
  <Company>Fermilab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 Bobyshev</dc:creator>
  <cp:lastModifiedBy>demar</cp:lastModifiedBy>
  <cp:revision>19</cp:revision>
  <dcterms:created xsi:type="dcterms:W3CDTF">2011-02-03T14:07:50Z</dcterms:created>
  <dcterms:modified xsi:type="dcterms:W3CDTF">2011-02-03T21:48:06Z</dcterms:modified>
</cp:coreProperties>
</file>