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86" r:id="rId2"/>
    <p:sldId id="415" r:id="rId3"/>
    <p:sldId id="423" r:id="rId4"/>
    <p:sldId id="421" r:id="rId5"/>
    <p:sldId id="419" r:id="rId6"/>
    <p:sldId id="42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00FF"/>
    <a:srgbClr val="0066CC"/>
    <a:srgbClr val="FF0000"/>
    <a:srgbClr val="0000FF"/>
    <a:srgbClr val="CC99FF"/>
    <a:srgbClr val="00808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555" autoAdjust="0"/>
  </p:normalViewPr>
  <p:slideViewPr>
    <p:cSldViewPr>
      <p:cViewPr>
        <p:scale>
          <a:sx n="66" d="100"/>
          <a:sy n="66" d="100"/>
        </p:scale>
        <p:origin x="-188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D729B-0087-4C2E-82A7-1AC289709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9" descr="Fermi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248400"/>
            <a:ext cx="2286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DOE Office of Science 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172200"/>
            <a:ext cx="17764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DOE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3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009B4-1AD8-495B-A794-83F5D8115F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C67A8-5215-417D-8A8D-9EA7F6882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3133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3133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9C50C-862D-460D-937F-FD12E40E3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82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581275"/>
            <a:ext cx="4038600" cy="83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A5EB8-DE1F-46EC-9652-7B2B817D5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EAC67-0B73-4D8F-8D6A-6CB8C28B4F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3133F-4972-4D0C-85F7-7187464FE8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DB96A-4C4B-4B57-AFAF-8AB7E903E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28B62-4A8B-4259-A2CC-FEDD4706C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79FFD-C7F6-48A3-BB15-D01AC99384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E7597-A1C5-42FD-B269-F963CEA74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B8ADE-5DC0-413B-A63A-18026D39F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87913-8A8A-49F4-8917-F33F151277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616CB-6A22-4723-B844-81CA30E768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2857B35-6C64-4EAF-A4BC-412BF7D69B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9" descr="Fermi 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086600" y="6324600"/>
            <a:ext cx="17859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DOE Office of Science 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295400" y="6248400"/>
            <a:ext cx="170021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DOE logo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533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Char char="•"/>
        <a:defRPr sz="24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rollment-escc.es.net/ask.html" TargetMode="External"/><Relationship Id="rId2" Type="http://schemas.openxmlformats.org/officeDocument/2006/relationships/hyperlink" Target="https://escc-west.es.net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ESCC Meeting</a:t>
            </a:r>
            <a:br>
              <a:rPr lang="en-US" dirty="0" smtClean="0"/>
            </a:br>
            <a:r>
              <a:rPr lang="en-US" dirty="0" smtClean="0"/>
              <a:t>Opening Notes</a:t>
            </a:r>
            <a:endParaRPr lang="en-US" sz="18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257800" cy="1243013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Phil </a:t>
            </a:r>
            <a:r>
              <a:rPr lang="en-US" dirty="0" err="1" smtClean="0"/>
              <a:t>DeMar</a:t>
            </a:r>
            <a:endParaRPr lang="en-US" dirty="0" smtClean="0"/>
          </a:p>
          <a:p>
            <a:pPr algn="ctr" eaLnBrk="1" hangingPunct="1"/>
            <a:r>
              <a:rPr lang="en-US" dirty="0" smtClean="0"/>
              <a:t>Winter 2011 </a:t>
            </a:r>
            <a:r>
              <a:rPr lang="en-US" dirty="0" err="1" smtClean="0"/>
              <a:t>JointTechs</a:t>
            </a:r>
            <a:r>
              <a:rPr lang="en-US" dirty="0" smtClean="0"/>
              <a:t> meeting</a:t>
            </a:r>
          </a:p>
          <a:p>
            <a:pPr algn="ctr" eaLnBrk="1" hangingPunct="1"/>
            <a:r>
              <a:rPr lang="en-US" dirty="0" smtClean="0"/>
              <a:t>February 2,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dirty="0" smtClean="0"/>
              <a:t>Logistics &amp; Stuff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4302716"/>
          </a:xfrm>
        </p:spPr>
        <p:txBody>
          <a:bodyPr/>
          <a:lstStyle/>
          <a:p>
            <a:r>
              <a:rPr lang="en-US" dirty="0" smtClean="0"/>
              <a:t>Agenda:  </a:t>
            </a:r>
            <a:r>
              <a:rPr lang="en-US" sz="1800" dirty="0" smtClean="0"/>
              <a:t>http://indico.fnal.gov/conferenceOtherViews.py?view=standard&amp;confId=3883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61 Registrants </a:t>
            </a:r>
            <a:r>
              <a:rPr lang="en-US" sz="1800" dirty="0" smtClean="0"/>
              <a:t>(not quite a record, but close…) </a:t>
            </a:r>
            <a:endParaRPr lang="en-US" sz="1200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Meeting places: </a:t>
            </a:r>
          </a:p>
          <a:p>
            <a:pPr lvl="1"/>
            <a:r>
              <a:rPr lang="en-US" dirty="0" smtClean="0"/>
              <a:t>Today &amp; Tomorrow:    Here, in the auditorium…  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Evening focus session:  Here, but in Ballroom A </a:t>
            </a:r>
          </a:p>
          <a:p>
            <a:r>
              <a:rPr lang="en-US" dirty="0" smtClean="0"/>
              <a:t>Transportation:</a:t>
            </a:r>
          </a:p>
          <a:p>
            <a:pPr lvl="1"/>
            <a:r>
              <a:rPr lang="en-US" dirty="0" smtClean="0"/>
              <a:t>This afternoon:</a:t>
            </a:r>
          </a:p>
          <a:p>
            <a:pPr lvl="2"/>
            <a:r>
              <a:rPr lang="en-US" sz="2000" dirty="0" smtClean="0"/>
              <a:t>One evening (5:15am) bus back to the Holiday Inn</a:t>
            </a:r>
          </a:p>
          <a:p>
            <a:pPr lvl="2"/>
            <a:r>
              <a:rPr lang="en-US" sz="2000" dirty="0" smtClean="0"/>
              <a:t>One late evening (8:15pm) bus back to the Holiday </a:t>
            </a:r>
            <a:r>
              <a:rPr lang="en-US" sz="2000" dirty="0" smtClean="0"/>
              <a:t>Inn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3122"/>
          </a:xfrm>
        </p:spPr>
        <p:txBody>
          <a:bodyPr/>
          <a:lstStyle/>
          <a:p>
            <a:r>
              <a:rPr lang="en-US" dirty="0" smtClean="0"/>
              <a:t>Transportation: (cont):</a:t>
            </a:r>
          </a:p>
          <a:p>
            <a:pPr lvl="1"/>
            <a:r>
              <a:rPr lang="en-US" dirty="0" smtClean="0"/>
              <a:t>Thursday:</a:t>
            </a:r>
          </a:p>
          <a:p>
            <a:pPr lvl="2"/>
            <a:r>
              <a:rPr lang="en-US" sz="2000" dirty="0" smtClean="0"/>
              <a:t>One morning (7:45am) bus from the Holiday Inn</a:t>
            </a:r>
          </a:p>
          <a:p>
            <a:pPr lvl="2"/>
            <a:r>
              <a:rPr lang="en-US" sz="2000" dirty="0" smtClean="0"/>
              <a:t>One evening (5:15pm) bus back to the Holiday Inn</a:t>
            </a:r>
          </a:p>
          <a:p>
            <a:pPr lvl="2"/>
            <a:endParaRPr lang="en-US" sz="1200" dirty="0" smtClean="0"/>
          </a:p>
          <a:p>
            <a:r>
              <a:rPr lang="en-US" dirty="0" smtClean="0"/>
              <a:t>Sustenance:</a:t>
            </a:r>
          </a:p>
          <a:p>
            <a:pPr lvl="1"/>
            <a:r>
              <a:rPr lang="en-US" dirty="0" smtClean="0"/>
              <a:t>The normal lunch &amp; mid-morning / mid-afternoon breaks</a:t>
            </a:r>
          </a:p>
          <a:p>
            <a:pPr lvl="1"/>
            <a:r>
              <a:rPr lang="en-US" dirty="0" smtClean="0"/>
              <a:t>Breakfast beverages on Thursday (auditorium lobby)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&amp; Stuff (II)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Effort Contributions for this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5347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Historically, ESCC provides co-chairs for JT topic area</a:t>
            </a:r>
          </a:p>
          <a:p>
            <a:pPr>
              <a:spcBef>
                <a:spcPts val="1200"/>
              </a:spcBef>
              <a:buNone/>
            </a:pPr>
            <a:endParaRPr lang="en-US" sz="800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Area Co-Chairs for Just Completed JT:  </a:t>
            </a:r>
          </a:p>
          <a:p>
            <a:pPr lvl="1"/>
            <a:r>
              <a:rPr lang="en-US" dirty="0" smtClean="0"/>
              <a:t>Gary </a:t>
            </a:r>
            <a:r>
              <a:rPr lang="en-US" dirty="0" err="1" smtClean="0"/>
              <a:t>Buhrmaster</a:t>
            </a:r>
            <a:r>
              <a:rPr lang="en-US" dirty="0" smtClean="0"/>
              <a:t>		Advanced Infrastructures</a:t>
            </a:r>
          </a:p>
          <a:p>
            <a:pPr lvl="1"/>
            <a:r>
              <a:rPr lang="en-US" dirty="0" smtClean="0"/>
              <a:t>Paul Martinez		Convergence</a:t>
            </a:r>
          </a:p>
          <a:p>
            <a:pPr lvl="1"/>
            <a:r>
              <a:rPr lang="en-US" dirty="0" smtClean="0"/>
              <a:t>Ted </a:t>
            </a:r>
            <a:r>
              <a:rPr lang="en-US" dirty="0" err="1" smtClean="0"/>
              <a:t>Sopher</a:t>
            </a:r>
            <a:r>
              <a:rPr lang="en-US" dirty="0" smtClean="0"/>
              <a:t>		Emerging Technologies</a:t>
            </a:r>
          </a:p>
          <a:p>
            <a:pPr lvl="1">
              <a:buNone/>
            </a:pPr>
            <a:endParaRPr lang="en-US" sz="800" dirty="0" smtClean="0"/>
          </a:p>
          <a:p>
            <a:r>
              <a:rPr lang="en-US" dirty="0" smtClean="0"/>
              <a:t>Looking for:</a:t>
            </a:r>
          </a:p>
          <a:p>
            <a:pPr lvl="1"/>
            <a:r>
              <a:rPr lang="en-US" dirty="0" smtClean="0"/>
              <a:t>Summer 2011 JT co-chairs….</a:t>
            </a:r>
          </a:p>
          <a:p>
            <a:pPr lvl="1"/>
            <a:r>
              <a:rPr lang="en-US" dirty="0" smtClean="0"/>
              <a:t>Topic areas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Evening focus session(s)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09342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This meeting:  IP Address Management (IPAM) Issues, with emphasis on IPv6 considerations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6:30pm-8:00pm in Ballroom A</a:t>
            </a:r>
          </a:p>
          <a:p>
            <a:pPr lvl="1"/>
            <a:r>
              <a:rPr lang="en-US" dirty="0" smtClean="0"/>
              <a:t>Free food;  free food; not-so-free beer…</a:t>
            </a:r>
          </a:p>
          <a:p>
            <a:pPr lvl="1"/>
            <a:r>
              <a:rPr lang="en-US" dirty="0" smtClean="0"/>
              <a:t>Late bus (8:15pm) back to Holiday Inn </a:t>
            </a:r>
          </a:p>
          <a:p>
            <a:endParaRPr lang="en-US" sz="1100" dirty="0" smtClean="0"/>
          </a:p>
          <a:p>
            <a:r>
              <a:rPr lang="en-US" dirty="0" smtClean="0"/>
              <a:t>Next meeting:</a:t>
            </a:r>
          </a:p>
          <a:p>
            <a:pPr lvl="1"/>
            <a:r>
              <a:rPr lang="en-US" dirty="0" smtClean="0"/>
              <a:t>Early proposal:  </a:t>
            </a:r>
          </a:p>
          <a:p>
            <a:pPr lvl="2"/>
            <a:r>
              <a:rPr lang="en-US" sz="2000" dirty="0" smtClean="0"/>
              <a:t>Site monitoring tools &amp; how they could be better integrated with PerfSONAR….</a:t>
            </a:r>
          </a:p>
          <a:p>
            <a:pPr lvl="2"/>
            <a:r>
              <a:rPr lang="en-US" sz="2000" dirty="0" smtClean="0"/>
              <a:t>But suggestions welcome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ESCC </a:t>
            </a:r>
            <a:r>
              <a:rPr lang="en-US" dirty="0" err="1" smtClean="0"/>
              <a:t>Twiki</a:t>
            </a:r>
            <a:r>
              <a:rPr lang="en-US" dirty="0" smtClean="0"/>
              <a:t> is moving: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48200" cy="4782848"/>
          </a:xfrm>
        </p:spPr>
        <p:txBody>
          <a:bodyPr/>
          <a:lstStyle/>
          <a:p>
            <a:r>
              <a:rPr lang="en-US" dirty="0" smtClean="0"/>
              <a:t>To a new server…</a:t>
            </a:r>
          </a:p>
          <a:p>
            <a:pPr lvl="1">
              <a:buNone/>
            </a:pPr>
            <a:r>
              <a:rPr lang="en-US" sz="2400" dirty="0" smtClean="0">
                <a:ea typeface="+mn-ea"/>
                <a:cs typeface="+mn-cs"/>
                <a:hlinkClick r:id="rId2"/>
              </a:rPr>
              <a:t>https://escc-west.es.net</a:t>
            </a:r>
            <a:r>
              <a:rPr lang="en-US" sz="2400" dirty="0" smtClean="0">
                <a:ea typeface="+mn-ea"/>
                <a:cs typeface="+mn-cs"/>
                <a:hlinkClick r:id="rId3"/>
              </a:rPr>
              <a:t>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Go here to register for the ESCC wiki: </a:t>
            </a:r>
            <a:br>
              <a:rPr lang="en-US" dirty="0" smtClean="0"/>
            </a:br>
            <a:r>
              <a:rPr lang="en-US" sz="2400" dirty="0" smtClean="0">
                <a:hlinkClick r:id="rId3"/>
              </a:rPr>
              <a:t>https://enrollment-escc.es.net/ask.html</a:t>
            </a:r>
            <a:r>
              <a:rPr lang="en-US" sz="2400" dirty="0" smtClean="0"/>
              <a:t> 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Need to make greater use of this resource: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ESCC IPv6 info repository</a:t>
            </a:r>
          </a:p>
        </p:txBody>
      </p:sp>
      <p:pic>
        <p:nvPicPr>
          <p:cNvPr id="5" name="Content Placeholder 4" descr="ESCC _ TWiki_Page_1.pn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266664" y="2057400"/>
            <a:ext cx="3742779" cy="33528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9971</TotalTime>
  <Words>246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Edge</vt:lpstr>
      <vt:lpstr>ESCC Meeting Opening Notes</vt:lpstr>
      <vt:lpstr>Logistics &amp; Stuff (I)</vt:lpstr>
      <vt:lpstr>Logistics &amp; Stuff (II)</vt:lpstr>
      <vt:lpstr>Effort Contributions for this Meeting</vt:lpstr>
      <vt:lpstr>Evening focus session(s)</vt:lpstr>
      <vt:lpstr>ESCC Twiki is moving: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two dimensional problem….</dc:title>
  <dc:creator>Phil DeMar</dc:creator>
  <cp:lastModifiedBy>demar</cp:lastModifiedBy>
  <cp:revision>332</cp:revision>
  <dcterms:created xsi:type="dcterms:W3CDTF">2005-02-25T03:28:32Z</dcterms:created>
  <dcterms:modified xsi:type="dcterms:W3CDTF">2011-02-02T16:25:38Z</dcterms:modified>
</cp:coreProperties>
</file>