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F3-BCAD-4A0F-B013-2E7D2CE2BEAA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E1F7-9484-4419-883D-DAA45759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F3-BCAD-4A0F-B013-2E7D2CE2BEAA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E1F7-9484-4419-883D-DAA45759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F3-BCAD-4A0F-B013-2E7D2CE2BEAA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E1F7-9484-4419-883D-DAA45759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F3-BCAD-4A0F-B013-2E7D2CE2BEAA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E1F7-9484-4419-883D-DAA45759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F3-BCAD-4A0F-B013-2E7D2CE2BEAA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E1F7-9484-4419-883D-DAA45759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F3-BCAD-4A0F-B013-2E7D2CE2BEAA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E1F7-9484-4419-883D-DAA45759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F3-BCAD-4A0F-B013-2E7D2CE2BEAA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E1F7-9484-4419-883D-DAA45759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F3-BCAD-4A0F-B013-2E7D2CE2BEAA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E1F7-9484-4419-883D-DAA45759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F3-BCAD-4A0F-B013-2E7D2CE2BEAA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E1F7-9484-4419-883D-DAA45759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F3-BCAD-4A0F-B013-2E7D2CE2BEAA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E1F7-9484-4419-883D-DAA45759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A31F3-BCAD-4A0F-B013-2E7D2CE2BEAA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1E1F7-9484-4419-883D-DAA4575953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A31F3-BCAD-4A0F-B013-2E7D2CE2BEAA}" type="datetimeFigureOut">
              <a:rPr lang="en-US" smtClean="0"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1E1F7-9484-4419-883D-DAA4575953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Discussion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r>
              <a:rPr lang="en-US" dirty="0" smtClean="0"/>
              <a:t>What is your strategy for IPAM?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Home-developed </a:t>
            </a:r>
            <a:r>
              <a:rPr lang="en-US" dirty="0" err="1" smtClean="0"/>
              <a:t>vs</a:t>
            </a:r>
            <a:r>
              <a:rPr lang="en-US" dirty="0" smtClean="0"/>
              <a:t> external product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Appliance </a:t>
            </a:r>
            <a:r>
              <a:rPr lang="en-US" dirty="0" err="1" smtClean="0"/>
              <a:t>vs</a:t>
            </a:r>
            <a:r>
              <a:rPr lang="en-US" dirty="0" smtClean="0"/>
              <a:t> software product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Supported product </a:t>
            </a:r>
            <a:r>
              <a:rPr lang="en-US" dirty="0" err="1" smtClean="0"/>
              <a:t>vs</a:t>
            </a:r>
            <a:r>
              <a:rPr lang="en-US" dirty="0" smtClean="0"/>
              <a:t> open source</a:t>
            </a:r>
          </a:p>
          <a:p>
            <a:r>
              <a:rPr lang="en-US" dirty="0" smtClean="0"/>
              <a:t>What are the current limitations / problems / concerns for your current IPAM deployment</a:t>
            </a:r>
          </a:p>
          <a:p>
            <a:r>
              <a:rPr lang="en-US" dirty="0" smtClean="0"/>
              <a:t>Was/is IPv6 a consideration in your current / future IPAM deployment</a:t>
            </a:r>
          </a:p>
          <a:p>
            <a:r>
              <a:rPr lang="en-US" dirty="0" smtClean="0"/>
              <a:t>What other applications/services/databases are dependent on your IPAM system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Can they handle IPv6 addresses?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Discussion questions?</vt:lpstr>
    </vt:vector>
  </TitlesOfParts>
  <Company>FNAL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questions?</dc:title>
  <dc:creator>demar</dc:creator>
  <cp:lastModifiedBy>demar</cp:lastModifiedBy>
  <cp:revision>1</cp:revision>
  <dcterms:created xsi:type="dcterms:W3CDTF">2011-02-02T23:48:26Z</dcterms:created>
  <dcterms:modified xsi:type="dcterms:W3CDTF">2011-02-03T01:10:51Z</dcterms:modified>
</cp:coreProperties>
</file>