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89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9" d="100"/>
          <a:sy n="99" d="100"/>
        </p:scale>
        <p:origin x="-1920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 algn="r"/>
            <a:fld id="{F7886C9C-DC18-4195-8FD5-A50AA931D419}" type="slidenum">
              <a:rPr lang="en-US" smtClean="0"/>
              <a:pPr algn="r"/>
              <a:t>‹#›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FF0A-51C0-FF42-AA76-CED8585EB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BAFF0A-51C0-FF42-AA76-CED8585EB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FF0A-51C0-FF42-AA76-CED8585EBF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7BAFF0A-51C0-FF42-AA76-CED8585EBFEF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FF0A-51C0-FF42-AA76-CED8585EBF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FF0A-51C0-FF42-AA76-CED8585EBF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FF0A-51C0-FF42-AA76-CED8585EBFE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FF0A-51C0-FF42-AA76-CED8585EBF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754ED01-E2A0-4C1E-8E21-014B99041579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7BAFF0A-51C0-FF42-AA76-CED8585EBFEF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5BEB335D-8081-084D-8299-242B8341C424}" type="datetimeFigureOut">
              <a:rPr lang="en-US" smtClean="0"/>
              <a:t>5/20/14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67BAFF0A-51C0-FF42-AA76-CED8585EBF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796" r:id="rId7"/>
    <p:sldLayoutId id="2147483797" r:id="rId8"/>
    <p:sldLayoutId id="2147483798" r:id="rId9"/>
    <p:sldLayoutId id="2147483799" r:id="rId10"/>
    <p:sldLayoutId id="214748380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80999" y="1731899"/>
            <a:ext cx="8407893" cy="4407408"/>
          </a:xfrm>
        </p:spPr>
        <p:txBody>
          <a:bodyPr>
            <a:noAutofit/>
          </a:bodyPr>
          <a:lstStyle/>
          <a:p>
            <a:r>
              <a:rPr lang="en-US" sz="2400" dirty="0" smtClean="0"/>
              <a:t>Welcome, </a:t>
            </a:r>
            <a:r>
              <a:rPr lang="en-US" sz="2400" dirty="0" smtClean="0"/>
              <a:t>and thank you for so many </a:t>
            </a:r>
            <a:r>
              <a:rPr lang="en-US" sz="2400" u="sng" dirty="0" smtClean="0"/>
              <a:t>excellent</a:t>
            </a:r>
            <a:r>
              <a:rPr lang="en-US" sz="2400" dirty="0" smtClean="0"/>
              <a:t> abstracts</a:t>
            </a:r>
          </a:p>
          <a:p>
            <a:pPr lvl="1"/>
            <a:r>
              <a:rPr lang="en-US" sz="2000" dirty="0" smtClean="0"/>
              <a:t>Difficulty selecting talks for oral presentation</a:t>
            </a:r>
          </a:p>
          <a:p>
            <a:pPr lvl="1"/>
            <a:r>
              <a:rPr lang="en-US" sz="2000" dirty="0" smtClean="0"/>
              <a:t>Please make time to view posters, find and engage authors</a:t>
            </a:r>
          </a:p>
          <a:p>
            <a:r>
              <a:rPr lang="en-US" sz="2400" dirty="0" smtClean="0"/>
              <a:t>Variety of applications to be represented – broad range of target </a:t>
            </a:r>
            <a:r>
              <a:rPr lang="en-US" sz="2400" dirty="0" smtClean="0"/>
              <a:t>challenges</a:t>
            </a:r>
            <a:endParaRPr lang="en-US" sz="2000" dirty="0" smtClean="0"/>
          </a:p>
          <a:p>
            <a:r>
              <a:rPr lang="en-US" sz="2400" dirty="0" smtClean="0"/>
              <a:t>Workshop – discussion is encouraged … but</a:t>
            </a:r>
          </a:p>
          <a:p>
            <a:pPr lvl="1"/>
            <a:r>
              <a:rPr lang="en-US" sz="2000" dirty="0" smtClean="0"/>
              <a:t>Let’s “try” to keep more or less on time - please be considerate</a:t>
            </a:r>
          </a:p>
          <a:p>
            <a:r>
              <a:rPr lang="en-US" sz="2400" dirty="0" smtClean="0"/>
              <a:t>Late changes in session agenda</a:t>
            </a:r>
          </a:p>
          <a:p>
            <a:endParaRPr lang="en-US" sz="2400" dirty="0" smtClean="0"/>
          </a:p>
          <a:p>
            <a:endParaRPr lang="en-US" sz="2400" dirty="0" smtClean="0"/>
          </a:p>
          <a:p>
            <a:pPr lvl="1"/>
            <a:endParaRPr lang="en-US" sz="2000" dirty="0"/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design challenges session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118191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3" dur="5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6" dur="500"/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Think about “targets” more broadly as “sources” whose function is providing useful particles for science research</a:t>
            </a:r>
          </a:p>
          <a:p>
            <a:pPr lvl="1"/>
            <a:r>
              <a:rPr lang="en-US" dirty="0" smtClean="0"/>
              <a:t>Other components are involved that the target interfaces with</a:t>
            </a:r>
          </a:p>
          <a:p>
            <a:r>
              <a:rPr lang="en-US" dirty="0" smtClean="0"/>
              <a:t>Optimizing performance for maximum science potential</a:t>
            </a:r>
          </a:p>
          <a:p>
            <a:r>
              <a:rPr lang="en-US" dirty="0" smtClean="0"/>
              <a:t>Specialized figures of merit for science performance</a:t>
            </a:r>
          </a:p>
          <a:p>
            <a:r>
              <a:rPr lang="en-US" dirty="0" smtClean="0"/>
              <a:t>When can more performance be obtained with </a:t>
            </a:r>
            <a:r>
              <a:rPr lang="en-US" i="1" dirty="0" smtClean="0"/>
              <a:t>less power </a:t>
            </a:r>
            <a:r>
              <a:rPr lang="en-US" dirty="0" smtClean="0"/>
              <a:t>on target?</a:t>
            </a:r>
          </a:p>
          <a:p>
            <a:pPr lvl="1"/>
            <a:r>
              <a:rPr lang="en-US" dirty="0" smtClean="0"/>
              <a:t>Example of ISIS TS-2:</a:t>
            </a:r>
          </a:p>
          <a:p>
            <a:pPr lvl="2"/>
            <a:r>
              <a:rPr lang="en-US" dirty="0" smtClean="0"/>
              <a:t>Neutron scattering instrument figures of merit were used for a tightly coupled target-moderator-reflector design, and advanced moderator materials, low background  </a:t>
            </a:r>
            <a:r>
              <a:rPr lang="en-US" dirty="0" smtClean="0">
                <a:sym typeface="Wingdings"/>
              </a:rPr>
              <a:t> high performing instrument classes with low power</a:t>
            </a:r>
          </a:p>
          <a:p>
            <a:r>
              <a:rPr lang="en-US" dirty="0" smtClean="0">
                <a:sym typeface="Wingdings"/>
              </a:rPr>
              <a:t>Is similar thinking </a:t>
            </a:r>
            <a:r>
              <a:rPr lang="en-US" dirty="0" smtClean="0">
                <a:sym typeface="Wingdings"/>
              </a:rPr>
              <a:t>&amp; </a:t>
            </a:r>
            <a:r>
              <a:rPr lang="en-US" dirty="0" smtClean="0">
                <a:sym typeface="Wingdings"/>
              </a:rPr>
              <a:t>optimization for science performance applicable to other accelerator target applications?</a:t>
            </a:r>
          </a:p>
          <a:p>
            <a:pPr lvl="1"/>
            <a:r>
              <a:rPr lang="en-US" dirty="0" smtClean="0">
                <a:sym typeface="Wingdings"/>
              </a:rPr>
              <a:t>When / how?</a:t>
            </a:r>
            <a:endParaRPr lang="en-US" dirty="0" smtClean="0"/>
          </a:p>
          <a:p>
            <a:endParaRPr lang="en-US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Target design challenges session</a:t>
            </a:r>
            <a:br>
              <a:rPr lang="en-US" dirty="0" smtClean="0"/>
            </a:br>
            <a:r>
              <a:rPr lang="en-US" dirty="0" smtClean="0"/>
              <a:t>discussion theme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70886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8" dur="500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d">
  <a:themeElements>
    <a:clrScheme name="Grid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d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d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Grid.thmx</Template>
  <TotalTime>80</TotalTime>
  <Words>188</Words>
  <Application>Microsoft Macintosh PowerPoint</Application>
  <PresentationFormat>On-screen Show (4:3)</PresentationFormat>
  <Paragraphs>19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Grid</vt:lpstr>
      <vt:lpstr>Target design challenges session</vt:lpstr>
      <vt:lpstr>Target design challenges session discussion theme</vt:lpstr>
    </vt:vector>
  </TitlesOfParts>
  <Company>Oak Ridge National Laboratory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Target design challenges session</dc:title>
  <dc:creator>Riemer, Bernie</dc:creator>
  <cp:lastModifiedBy>Riemer, Bernie</cp:lastModifiedBy>
  <cp:revision>10</cp:revision>
  <dcterms:created xsi:type="dcterms:W3CDTF">2014-05-20T01:04:27Z</dcterms:created>
  <dcterms:modified xsi:type="dcterms:W3CDTF">2014-05-20T13:03:29Z</dcterms:modified>
</cp:coreProperties>
</file>