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06" r:id="rId2"/>
    <p:sldId id="1005" r:id="rId3"/>
    <p:sldId id="1007" r:id="rId4"/>
    <p:sldId id="998" r:id="rId5"/>
    <p:sldId id="1008" r:id="rId6"/>
    <p:sldId id="1009" r:id="rId7"/>
    <p:sldId id="999" r:id="rId8"/>
    <p:sldId id="1000" r:id="rId9"/>
    <p:sldId id="1002" r:id="rId10"/>
    <p:sldId id="1013" r:id="rId11"/>
    <p:sldId id="1003" r:id="rId12"/>
    <p:sldId id="1010" r:id="rId13"/>
    <p:sldId id="1011" r:id="rId14"/>
    <p:sldId id="1004" r:id="rId15"/>
    <p:sldId id="101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FF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 autoAdjust="0"/>
    <p:restoredTop sz="94415" autoAdjust="0"/>
  </p:normalViewPr>
  <p:slideViewPr>
    <p:cSldViewPr>
      <p:cViewPr varScale="1">
        <p:scale>
          <a:sx n="62" d="100"/>
          <a:sy n="62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EAA31-0582-C846-8BB2-7E030CE443EA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6554D9-E2E7-0F4C-B183-571ADF0EA57E}">
      <dgm:prSet phldrT="[Text]"/>
      <dgm:spPr/>
      <dgm:t>
        <a:bodyPr/>
        <a:lstStyle/>
        <a:p>
          <a:r>
            <a:rPr lang="en-US" dirty="0" smtClean="0"/>
            <a:t>PI</a:t>
          </a:r>
          <a:endParaRPr lang="en-US" dirty="0"/>
        </a:p>
      </dgm:t>
    </dgm:pt>
    <dgm:pt modelId="{FB3B54D1-4CA7-2548-8D3A-FD4BE150622D}" type="parTrans" cxnId="{7C7250F9-081C-BF48-8ACC-80C7AA48F952}">
      <dgm:prSet/>
      <dgm:spPr/>
      <dgm:t>
        <a:bodyPr/>
        <a:lstStyle/>
        <a:p>
          <a:endParaRPr lang="en-US"/>
        </a:p>
      </dgm:t>
    </dgm:pt>
    <dgm:pt modelId="{F58298C8-DEA4-404D-98E3-027A2F3F98ED}" type="sibTrans" cxnId="{7C7250F9-081C-BF48-8ACC-80C7AA48F952}">
      <dgm:prSet/>
      <dgm:spPr/>
      <dgm:t>
        <a:bodyPr/>
        <a:lstStyle/>
        <a:p>
          <a:endParaRPr lang="en-US"/>
        </a:p>
      </dgm:t>
    </dgm:pt>
    <dgm:pt modelId="{2CDE419D-0F13-FA41-8790-6080A4A7DBBC}" type="asst">
      <dgm:prSet phldrT="[Text]"/>
      <dgm:spPr/>
      <dgm:t>
        <a:bodyPr/>
        <a:lstStyle/>
        <a:p>
          <a:r>
            <a:rPr lang="en-US" dirty="0" err="1" smtClean="0"/>
            <a:t>Proj</a:t>
          </a:r>
          <a:r>
            <a:rPr lang="en-US" dirty="0" smtClean="0"/>
            <a:t> </a:t>
          </a:r>
          <a:r>
            <a:rPr lang="en-US" dirty="0" err="1" smtClean="0"/>
            <a:t>Scie</a:t>
          </a:r>
          <a:endParaRPr lang="en-US" dirty="0"/>
        </a:p>
      </dgm:t>
    </dgm:pt>
    <dgm:pt modelId="{10F622E9-A9F4-5F41-B0F2-25C207D47A63}" type="parTrans" cxnId="{18F3D7B8-E7BA-4042-824A-29E9924A3B82}">
      <dgm:prSet/>
      <dgm:spPr/>
      <dgm:t>
        <a:bodyPr/>
        <a:lstStyle/>
        <a:p>
          <a:endParaRPr lang="en-US"/>
        </a:p>
      </dgm:t>
    </dgm:pt>
    <dgm:pt modelId="{35EC9F78-3DAA-C44F-AB9A-10966F61B8C1}" type="sibTrans" cxnId="{18F3D7B8-E7BA-4042-824A-29E9924A3B82}">
      <dgm:prSet/>
      <dgm:spPr/>
      <dgm:t>
        <a:bodyPr/>
        <a:lstStyle/>
        <a:p>
          <a:endParaRPr lang="en-US"/>
        </a:p>
      </dgm:t>
    </dgm:pt>
    <dgm:pt modelId="{2B479361-9899-B946-AEF4-7136FDE3E6F9}">
      <dgm:prSet phldrT="[Text]"/>
      <dgm:spPr/>
      <dgm:t>
        <a:bodyPr/>
        <a:lstStyle/>
        <a:p>
          <a:r>
            <a:rPr lang="en-US" dirty="0" smtClean="0"/>
            <a:t>Prod</a:t>
          </a:r>
          <a:endParaRPr lang="en-US" dirty="0"/>
        </a:p>
      </dgm:t>
    </dgm:pt>
    <dgm:pt modelId="{93D347AE-300C-3240-A6E2-09A59EADD0DE}" type="parTrans" cxnId="{B412D5F0-4AF3-0145-8BA2-78C7F7FD8682}">
      <dgm:prSet/>
      <dgm:spPr/>
      <dgm:t>
        <a:bodyPr/>
        <a:lstStyle/>
        <a:p>
          <a:endParaRPr lang="en-US"/>
        </a:p>
      </dgm:t>
    </dgm:pt>
    <dgm:pt modelId="{DE9FF220-DABC-094E-9AAE-92A693A5B73A}" type="sibTrans" cxnId="{B412D5F0-4AF3-0145-8BA2-78C7F7FD8682}">
      <dgm:prSet/>
      <dgm:spPr/>
      <dgm:t>
        <a:bodyPr/>
        <a:lstStyle/>
        <a:p>
          <a:endParaRPr lang="en-US"/>
        </a:p>
      </dgm:t>
    </dgm:pt>
    <dgm:pt modelId="{3A94EE2E-2EBD-0D4C-945F-96BE47A84425}">
      <dgm:prSet phldrT="[Text]"/>
      <dgm:spPr/>
      <dgm:t>
        <a:bodyPr/>
        <a:lstStyle/>
        <a:p>
          <a:r>
            <a:rPr lang="en-US" dirty="0" err="1" smtClean="0"/>
            <a:t>Astro</a:t>
          </a:r>
          <a:endParaRPr lang="en-US" dirty="0" smtClean="0"/>
        </a:p>
        <a:p>
          <a:r>
            <a:rPr lang="en-US" dirty="0" smtClean="0"/>
            <a:t>Codes</a:t>
          </a:r>
          <a:endParaRPr lang="en-US" dirty="0"/>
        </a:p>
      </dgm:t>
    </dgm:pt>
    <dgm:pt modelId="{5C5C5E76-2B6B-F34E-8405-4E89ECE2494A}" type="parTrans" cxnId="{0EE91470-1AF5-2548-8A97-EED9CA23026F}">
      <dgm:prSet/>
      <dgm:spPr/>
      <dgm:t>
        <a:bodyPr/>
        <a:lstStyle/>
        <a:p>
          <a:endParaRPr lang="en-US"/>
        </a:p>
      </dgm:t>
    </dgm:pt>
    <dgm:pt modelId="{B6806446-0C58-1647-9763-C3D5692F19DC}" type="sibTrans" cxnId="{0EE91470-1AF5-2548-8A97-EED9CA23026F}">
      <dgm:prSet/>
      <dgm:spPr/>
      <dgm:t>
        <a:bodyPr/>
        <a:lstStyle/>
        <a:p>
          <a:endParaRPr lang="en-US"/>
        </a:p>
      </dgm:t>
    </dgm:pt>
    <dgm:pt modelId="{B5B5F05C-52AF-E348-A359-E30269D88C4A}">
      <dgm:prSet phldrT="[Text]"/>
      <dgm:spPr/>
      <dgm:t>
        <a:bodyPr/>
        <a:lstStyle/>
        <a:p>
          <a:r>
            <a:rPr lang="en-US" dirty="0" smtClean="0"/>
            <a:t>Science Portal</a:t>
          </a:r>
          <a:endParaRPr lang="en-US" dirty="0"/>
        </a:p>
      </dgm:t>
    </dgm:pt>
    <dgm:pt modelId="{C9F0F13C-9CAD-394D-AB5A-9757FE31E0B1}" type="parTrans" cxnId="{CC9F5E4D-A84B-8E4A-998E-80783A73BDC2}">
      <dgm:prSet/>
      <dgm:spPr/>
      <dgm:t>
        <a:bodyPr/>
        <a:lstStyle/>
        <a:p>
          <a:endParaRPr lang="en-US"/>
        </a:p>
      </dgm:t>
    </dgm:pt>
    <dgm:pt modelId="{1C7B3EAF-A75C-C44A-864C-42E44D783597}" type="sibTrans" cxnId="{CC9F5E4D-A84B-8E4A-998E-80783A73BDC2}">
      <dgm:prSet/>
      <dgm:spPr/>
      <dgm:t>
        <a:bodyPr/>
        <a:lstStyle/>
        <a:p>
          <a:endParaRPr lang="en-US"/>
        </a:p>
      </dgm:t>
    </dgm:pt>
    <dgm:pt modelId="{C603C6FB-8348-8F44-A5BC-CC5EDD390F9F}">
      <dgm:prSet/>
      <dgm:spPr/>
      <dgm:t>
        <a:bodyPr/>
        <a:lstStyle/>
        <a:p>
          <a:r>
            <a:rPr lang="en-US" dirty="0" smtClean="0"/>
            <a:t>Tech</a:t>
          </a:r>
          <a:endParaRPr lang="en-US" dirty="0"/>
        </a:p>
      </dgm:t>
    </dgm:pt>
    <dgm:pt modelId="{FE906C39-5C20-C441-B925-6207CDDAB456}" type="parTrans" cxnId="{9DDAAABD-7396-9B40-B325-C8344C47C241}">
      <dgm:prSet/>
      <dgm:spPr/>
      <dgm:t>
        <a:bodyPr/>
        <a:lstStyle/>
        <a:p>
          <a:endParaRPr lang="en-US"/>
        </a:p>
      </dgm:t>
    </dgm:pt>
    <dgm:pt modelId="{77FEC001-3311-BD43-B2C4-438F01E69E8A}" type="sibTrans" cxnId="{9DDAAABD-7396-9B40-B325-C8344C47C241}">
      <dgm:prSet/>
      <dgm:spPr/>
      <dgm:t>
        <a:bodyPr/>
        <a:lstStyle/>
        <a:p>
          <a:endParaRPr lang="en-US"/>
        </a:p>
      </dgm:t>
    </dgm:pt>
    <dgm:pt modelId="{FB00B770-087E-7A47-9ABC-6D3CB26B92F6}">
      <dgm:prSet/>
      <dgm:spPr/>
      <dgm:t>
        <a:bodyPr/>
        <a:lstStyle/>
        <a:p>
          <a:r>
            <a:rPr lang="en-US" dirty="0" smtClean="0"/>
            <a:t>EPO</a:t>
          </a:r>
          <a:endParaRPr lang="en-US" dirty="0"/>
        </a:p>
      </dgm:t>
    </dgm:pt>
    <dgm:pt modelId="{56347333-EE59-274E-A426-F2CD2EEAEE21}" type="parTrans" cxnId="{0E7D9D15-AB5A-3D40-98E2-C067DFFEAE5F}">
      <dgm:prSet/>
      <dgm:spPr/>
      <dgm:t>
        <a:bodyPr/>
        <a:lstStyle/>
        <a:p>
          <a:endParaRPr lang="en-US"/>
        </a:p>
      </dgm:t>
    </dgm:pt>
    <dgm:pt modelId="{CE077F89-531C-8245-BC33-8CC63592B936}" type="sibTrans" cxnId="{0E7D9D15-AB5A-3D40-98E2-C067DFFEAE5F}">
      <dgm:prSet/>
      <dgm:spPr/>
      <dgm:t>
        <a:bodyPr/>
        <a:lstStyle/>
        <a:p>
          <a:endParaRPr lang="en-US"/>
        </a:p>
      </dgm:t>
    </dgm:pt>
    <dgm:pt modelId="{F5005CAE-9966-5448-9986-8A32962D36F0}" type="pres">
      <dgm:prSet presAssocID="{1B8EAA31-0582-C846-8BB2-7E030CE443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A7DE91-40CC-344E-80BF-02E8FAAD340F}" type="pres">
      <dgm:prSet presAssocID="{F76554D9-E2E7-0F4C-B183-571ADF0EA57E}" presName="hierRoot1" presStyleCnt="0">
        <dgm:presLayoutVars>
          <dgm:hierBranch val="init"/>
        </dgm:presLayoutVars>
      </dgm:prSet>
      <dgm:spPr/>
    </dgm:pt>
    <dgm:pt modelId="{346C51D5-DD01-0042-B322-3A9BA6D48C37}" type="pres">
      <dgm:prSet presAssocID="{F76554D9-E2E7-0F4C-B183-571ADF0EA57E}" presName="rootComposite1" presStyleCnt="0"/>
      <dgm:spPr/>
    </dgm:pt>
    <dgm:pt modelId="{6613C2B2-1308-0442-9A62-842025B97EC3}" type="pres">
      <dgm:prSet presAssocID="{F76554D9-E2E7-0F4C-B183-571ADF0EA57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195D8F-8D56-2847-824B-1E54CEF55966}" type="pres">
      <dgm:prSet presAssocID="{F76554D9-E2E7-0F4C-B183-571ADF0EA57E}" presName="rootConnector1" presStyleLbl="node1" presStyleIdx="0" presStyleCnt="0"/>
      <dgm:spPr/>
    </dgm:pt>
    <dgm:pt modelId="{7364D6F2-4602-CE4B-A93B-E498451BDBC4}" type="pres">
      <dgm:prSet presAssocID="{F76554D9-E2E7-0F4C-B183-571ADF0EA57E}" presName="hierChild2" presStyleCnt="0"/>
      <dgm:spPr/>
    </dgm:pt>
    <dgm:pt modelId="{FA4F6258-B159-7C42-8A39-D41A3CA149B6}" type="pres">
      <dgm:prSet presAssocID="{93D347AE-300C-3240-A6E2-09A59EADD0DE}" presName="Name37" presStyleLbl="parChTrans1D2" presStyleIdx="0" presStyleCnt="6"/>
      <dgm:spPr/>
    </dgm:pt>
    <dgm:pt modelId="{0C514A6B-8936-224B-9D00-90B656DE4366}" type="pres">
      <dgm:prSet presAssocID="{2B479361-9899-B946-AEF4-7136FDE3E6F9}" presName="hierRoot2" presStyleCnt="0">
        <dgm:presLayoutVars>
          <dgm:hierBranch val="init"/>
        </dgm:presLayoutVars>
      </dgm:prSet>
      <dgm:spPr/>
    </dgm:pt>
    <dgm:pt modelId="{2F518EBA-B284-034E-8D8A-83F398BA00A8}" type="pres">
      <dgm:prSet presAssocID="{2B479361-9899-B946-AEF4-7136FDE3E6F9}" presName="rootComposite" presStyleCnt="0"/>
      <dgm:spPr/>
    </dgm:pt>
    <dgm:pt modelId="{9177C61E-34D2-F940-8CD5-A191ECFBFD93}" type="pres">
      <dgm:prSet presAssocID="{2B479361-9899-B946-AEF4-7136FDE3E6F9}" presName="rootText" presStyleLbl="node2" presStyleIdx="0" presStyleCnt="5">
        <dgm:presLayoutVars>
          <dgm:chPref val="3"/>
        </dgm:presLayoutVars>
      </dgm:prSet>
      <dgm:spPr/>
    </dgm:pt>
    <dgm:pt modelId="{A005FDF7-0073-4B48-ACEB-2B410EFC1C61}" type="pres">
      <dgm:prSet presAssocID="{2B479361-9899-B946-AEF4-7136FDE3E6F9}" presName="rootConnector" presStyleLbl="node2" presStyleIdx="0" presStyleCnt="5"/>
      <dgm:spPr/>
    </dgm:pt>
    <dgm:pt modelId="{CEFCB4E5-A1E1-1D4D-A966-C704F515A3DA}" type="pres">
      <dgm:prSet presAssocID="{2B479361-9899-B946-AEF4-7136FDE3E6F9}" presName="hierChild4" presStyleCnt="0"/>
      <dgm:spPr/>
    </dgm:pt>
    <dgm:pt modelId="{9F5E9A2C-DCA7-D14E-9A00-3C8D9C001A0A}" type="pres">
      <dgm:prSet presAssocID="{2B479361-9899-B946-AEF4-7136FDE3E6F9}" presName="hierChild5" presStyleCnt="0"/>
      <dgm:spPr/>
    </dgm:pt>
    <dgm:pt modelId="{2911655B-AA92-B845-B5EA-738257E19CA6}" type="pres">
      <dgm:prSet presAssocID="{5C5C5E76-2B6B-F34E-8405-4E89ECE2494A}" presName="Name37" presStyleLbl="parChTrans1D2" presStyleIdx="1" presStyleCnt="6"/>
      <dgm:spPr/>
    </dgm:pt>
    <dgm:pt modelId="{831ED7EB-6314-2E4D-B1D5-008AF769D284}" type="pres">
      <dgm:prSet presAssocID="{3A94EE2E-2EBD-0D4C-945F-96BE47A84425}" presName="hierRoot2" presStyleCnt="0">
        <dgm:presLayoutVars>
          <dgm:hierBranch val="init"/>
        </dgm:presLayoutVars>
      </dgm:prSet>
      <dgm:spPr/>
    </dgm:pt>
    <dgm:pt modelId="{EE6C5B40-3435-4549-A90E-500EFF32D890}" type="pres">
      <dgm:prSet presAssocID="{3A94EE2E-2EBD-0D4C-945F-96BE47A84425}" presName="rootComposite" presStyleCnt="0"/>
      <dgm:spPr/>
    </dgm:pt>
    <dgm:pt modelId="{DB349D5C-7819-6A46-8C4C-222D14E17F07}" type="pres">
      <dgm:prSet presAssocID="{3A94EE2E-2EBD-0D4C-945F-96BE47A84425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9C4E9F-D6EB-4F4C-AB50-3493C5C349ED}" type="pres">
      <dgm:prSet presAssocID="{3A94EE2E-2EBD-0D4C-945F-96BE47A84425}" presName="rootConnector" presStyleLbl="node2" presStyleIdx="1" presStyleCnt="5"/>
      <dgm:spPr/>
    </dgm:pt>
    <dgm:pt modelId="{86F4E963-3C1C-7048-BFEC-E83EBEA00C4B}" type="pres">
      <dgm:prSet presAssocID="{3A94EE2E-2EBD-0D4C-945F-96BE47A84425}" presName="hierChild4" presStyleCnt="0"/>
      <dgm:spPr/>
    </dgm:pt>
    <dgm:pt modelId="{DE2D1B46-D109-3642-95EA-010398E6A1B2}" type="pres">
      <dgm:prSet presAssocID="{3A94EE2E-2EBD-0D4C-945F-96BE47A84425}" presName="hierChild5" presStyleCnt="0"/>
      <dgm:spPr/>
    </dgm:pt>
    <dgm:pt modelId="{FB27703B-4915-0441-AD30-80E2976CED32}" type="pres">
      <dgm:prSet presAssocID="{C9F0F13C-9CAD-394D-AB5A-9757FE31E0B1}" presName="Name37" presStyleLbl="parChTrans1D2" presStyleIdx="2" presStyleCnt="6"/>
      <dgm:spPr/>
    </dgm:pt>
    <dgm:pt modelId="{54395503-1A2B-8144-AF6D-3ACEB7CFCB8E}" type="pres">
      <dgm:prSet presAssocID="{B5B5F05C-52AF-E348-A359-E30269D88C4A}" presName="hierRoot2" presStyleCnt="0">
        <dgm:presLayoutVars>
          <dgm:hierBranch val="init"/>
        </dgm:presLayoutVars>
      </dgm:prSet>
      <dgm:spPr/>
    </dgm:pt>
    <dgm:pt modelId="{14AB3967-3A09-F941-B6CD-A2D0BEB7FE91}" type="pres">
      <dgm:prSet presAssocID="{B5B5F05C-52AF-E348-A359-E30269D88C4A}" presName="rootComposite" presStyleCnt="0"/>
      <dgm:spPr/>
    </dgm:pt>
    <dgm:pt modelId="{B3CFEB14-CCFA-1648-9766-C69615029EE3}" type="pres">
      <dgm:prSet presAssocID="{B5B5F05C-52AF-E348-A359-E30269D88C4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B1CA1-A013-E94E-83B8-14FB30DC84BC}" type="pres">
      <dgm:prSet presAssocID="{B5B5F05C-52AF-E348-A359-E30269D88C4A}" presName="rootConnector" presStyleLbl="node2" presStyleIdx="2" presStyleCnt="5"/>
      <dgm:spPr/>
    </dgm:pt>
    <dgm:pt modelId="{09A81F36-8E20-E447-98FD-8829B9DF8120}" type="pres">
      <dgm:prSet presAssocID="{B5B5F05C-52AF-E348-A359-E30269D88C4A}" presName="hierChild4" presStyleCnt="0"/>
      <dgm:spPr/>
    </dgm:pt>
    <dgm:pt modelId="{DA2A4900-A504-5D4F-9846-9392F466F2E9}" type="pres">
      <dgm:prSet presAssocID="{B5B5F05C-52AF-E348-A359-E30269D88C4A}" presName="hierChild5" presStyleCnt="0"/>
      <dgm:spPr/>
    </dgm:pt>
    <dgm:pt modelId="{B20F01F9-D22D-DB42-81BC-B78C42F8F2DA}" type="pres">
      <dgm:prSet presAssocID="{FE906C39-5C20-C441-B925-6207CDDAB456}" presName="Name37" presStyleLbl="parChTrans1D2" presStyleIdx="3" presStyleCnt="6"/>
      <dgm:spPr/>
    </dgm:pt>
    <dgm:pt modelId="{A2B535F2-7FBE-D545-8C38-6834240C6215}" type="pres">
      <dgm:prSet presAssocID="{C603C6FB-8348-8F44-A5BC-CC5EDD390F9F}" presName="hierRoot2" presStyleCnt="0">
        <dgm:presLayoutVars>
          <dgm:hierBranch val="init"/>
        </dgm:presLayoutVars>
      </dgm:prSet>
      <dgm:spPr/>
    </dgm:pt>
    <dgm:pt modelId="{39A07ABB-9266-0345-8262-2314984AA2A0}" type="pres">
      <dgm:prSet presAssocID="{C603C6FB-8348-8F44-A5BC-CC5EDD390F9F}" presName="rootComposite" presStyleCnt="0"/>
      <dgm:spPr/>
    </dgm:pt>
    <dgm:pt modelId="{37DF32EA-E2DC-9545-9627-431EB82334E8}" type="pres">
      <dgm:prSet presAssocID="{C603C6FB-8348-8F44-A5BC-CC5EDD390F9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24D8A4-A84F-504B-9EEA-87CDCE5669B0}" type="pres">
      <dgm:prSet presAssocID="{C603C6FB-8348-8F44-A5BC-CC5EDD390F9F}" presName="rootConnector" presStyleLbl="node2" presStyleIdx="3" presStyleCnt="5"/>
      <dgm:spPr/>
    </dgm:pt>
    <dgm:pt modelId="{6836472D-EA10-804F-B59A-16D0822927EC}" type="pres">
      <dgm:prSet presAssocID="{C603C6FB-8348-8F44-A5BC-CC5EDD390F9F}" presName="hierChild4" presStyleCnt="0"/>
      <dgm:spPr/>
    </dgm:pt>
    <dgm:pt modelId="{0EE470A7-F9CD-1747-BA2F-452C296AEA9B}" type="pres">
      <dgm:prSet presAssocID="{C603C6FB-8348-8F44-A5BC-CC5EDD390F9F}" presName="hierChild5" presStyleCnt="0"/>
      <dgm:spPr/>
    </dgm:pt>
    <dgm:pt modelId="{F4FA7E37-396F-AE4B-958B-C4BB3BD9333D}" type="pres">
      <dgm:prSet presAssocID="{56347333-EE59-274E-A426-F2CD2EEAEE21}" presName="Name37" presStyleLbl="parChTrans1D2" presStyleIdx="4" presStyleCnt="6"/>
      <dgm:spPr/>
    </dgm:pt>
    <dgm:pt modelId="{6C403843-35B3-B643-A473-B1A60D174EBE}" type="pres">
      <dgm:prSet presAssocID="{FB00B770-087E-7A47-9ABC-6D3CB26B92F6}" presName="hierRoot2" presStyleCnt="0">
        <dgm:presLayoutVars>
          <dgm:hierBranch val="init"/>
        </dgm:presLayoutVars>
      </dgm:prSet>
      <dgm:spPr/>
    </dgm:pt>
    <dgm:pt modelId="{2D31F105-5130-A64D-865D-8EF43CE89A63}" type="pres">
      <dgm:prSet presAssocID="{FB00B770-087E-7A47-9ABC-6D3CB26B92F6}" presName="rootComposite" presStyleCnt="0"/>
      <dgm:spPr/>
    </dgm:pt>
    <dgm:pt modelId="{A2CE8100-5191-224E-8323-B73612544EAD}" type="pres">
      <dgm:prSet presAssocID="{FB00B770-087E-7A47-9ABC-6D3CB26B92F6}" presName="rootText" presStyleLbl="node2" presStyleIdx="4" presStyleCnt="5">
        <dgm:presLayoutVars>
          <dgm:chPref val="3"/>
        </dgm:presLayoutVars>
      </dgm:prSet>
      <dgm:spPr/>
    </dgm:pt>
    <dgm:pt modelId="{72F99D07-163F-8740-BBBD-E187F70A09D4}" type="pres">
      <dgm:prSet presAssocID="{FB00B770-087E-7A47-9ABC-6D3CB26B92F6}" presName="rootConnector" presStyleLbl="node2" presStyleIdx="4" presStyleCnt="5"/>
      <dgm:spPr/>
    </dgm:pt>
    <dgm:pt modelId="{81D11366-5F72-1048-82FC-E253179E12E1}" type="pres">
      <dgm:prSet presAssocID="{FB00B770-087E-7A47-9ABC-6D3CB26B92F6}" presName="hierChild4" presStyleCnt="0"/>
      <dgm:spPr/>
    </dgm:pt>
    <dgm:pt modelId="{45BC2238-449E-8044-8325-07FFC494124F}" type="pres">
      <dgm:prSet presAssocID="{FB00B770-087E-7A47-9ABC-6D3CB26B92F6}" presName="hierChild5" presStyleCnt="0"/>
      <dgm:spPr/>
    </dgm:pt>
    <dgm:pt modelId="{944BCBEC-6F1C-4E4F-A466-80E1F7B0FDFD}" type="pres">
      <dgm:prSet presAssocID="{F76554D9-E2E7-0F4C-B183-571ADF0EA57E}" presName="hierChild3" presStyleCnt="0"/>
      <dgm:spPr/>
    </dgm:pt>
    <dgm:pt modelId="{732DA689-BF92-4043-AD03-71329DE12B32}" type="pres">
      <dgm:prSet presAssocID="{10F622E9-A9F4-5F41-B0F2-25C207D47A63}" presName="Name111" presStyleLbl="parChTrans1D2" presStyleIdx="5" presStyleCnt="6"/>
      <dgm:spPr/>
    </dgm:pt>
    <dgm:pt modelId="{3C40BF78-877B-984F-86B1-90CE03FA1326}" type="pres">
      <dgm:prSet presAssocID="{2CDE419D-0F13-FA41-8790-6080A4A7DBBC}" presName="hierRoot3" presStyleCnt="0">
        <dgm:presLayoutVars>
          <dgm:hierBranch val="init"/>
        </dgm:presLayoutVars>
      </dgm:prSet>
      <dgm:spPr/>
    </dgm:pt>
    <dgm:pt modelId="{BC6772DA-516A-0341-9A72-780BCF656A7B}" type="pres">
      <dgm:prSet presAssocID="{2CDE419D-0F13-FA41-8790-6080A4A7DBBC}" presName="rootComposite3" presStyleCnt="0"/>
      <dgm:spPr/>
    </dgm:pt>
    <dgm:pt modelId="{0F3FD558-AEE1-8748-B940-37C740AA95D8}" type="pres">
      <dgm:prSet presAssocID="{2CDE419D-0F13-FA41-8790-6080A4A7DBBC}" presName="rootText3" presStyleLbl="asst1" presStyleIdx="0" presStyleCnt="1">
        <dgm:presLayoutVars>
          <dgm:chPref val="3"/>
        </dgm:presLayoutVars>
      </dgm:prSet>
      <dgm:spPr/>
    </dgm:pt>
    <dgm:pt modelId="{AE4A6BC0-7D6F-4149-BC86-238EF5C4B287}" type="pres">
      <dgm:prSet presAssocID="{2CDE419D-0F13-FA41-8790-6080A4A7DBBC}" presName="rootConnector3" presStyleLbl="asst1" presStyleIdx="0" presStyleCnt="1"/>
      <dgm:spPr/>
    </dgm:pt>
    <dgm:pt modelId="{68EC8FD0-07BF-BA49-8E38-CEE4ED884B94}" type="pres">
      <dgm:prSet presAssocID="{2CDE419D-0F13-FA41-8790-6080A4A7DBBC}" presName="hierChild6" presStyleCnt="0"/>
      <dgm:spPr/>
    </dgm:pt>
    <dgm:pt modelId="{33F3EFEC-EF5D-DA48-B6FF-6A95ADA8981A}" type="pres">
      <dgm:prSet presAssocID="{2CDE419D-0F13-FA41-8790-6080A4A7DBBC}" presName="hierChild7" presStyleCnt="0"/>
      <dgm:spPr/>
    </dgm:pt>
  </dgm:ptLst>
  <dgm:cxnLst>
    <dgm:cxn modelId="{C1A461EE-3F22-124C-902F-14D8AAB7AB32}" type="presOf" srcId="{3A94EE2E-2EBD-0D4C-945F-96BE47A84425}" destId="{DB349D5C-7819-6A46-8C4C-222D14E17F07}" srcOrd="0" destOrd="0" presId="urn:microsoft.com/office/officeart/2005/8/layout/orgChart1"/>
    <dgm:cxn modelId="{FCB99159-38B2-DC4C-98F6-2CA792CEC5F4}" type="presOf" srcId="{C603C6FB-8348-8F44-A5BC-CC5EDD390F9F}" destId="{FF24D8A4-A84F-504B-9EEA-87CDCE5669B0}" srcOrd="1" destOrd="0" presId="urn:microsoft.com/office/officeart/2005/8/layout/orgChart1"/>
    <dgm:cxn modelId="{B48EBBBC-74EF-5447-958C-AC0911C7FF37}" type="presOf" srcId="{B5B5F05C-52AF-E348-A359-E30269D88C4A}" destId="{B3CFEB14-CCFA-1648-9766-C69615029EE3}" srcOrd="0" destOrd="0" presId="urn:microsoft.com/office/officeart/2005/8/layout/orgChart1"/>
    <dgm:cxn modelId="{D395BA7E-428E-5048-911B-B0B9CACBF56D}" type="presOf" srcId="{F76554D9-E2E7-0F4C-B183-571ADF0EA57E}" destId="{93195D8F-8D56-2847-824B-1E54CEF55966}" srcOrd="1" destOrd="0" presId="urn:microsoft.com/office/officeart/2005/8/layout/orgChart1"/>
    <dgm:cxn modelId="{687AA349-BBDC-7044-B76E-5BE1F3241716}" type="presOf" srcId="{56347333-EE59-274E-A426-F2CD2EEAEE21}" destId="{F4FA7E37-396F-AE4B-958B-C4BB3BD9333D}" srcOrd="0" destOrd="0" presId="urn:microsoft.com/office/officeart/2005/8/layout/orgChart1"/>
    <dgm:cxn modelId="{0EE91470-1AF5-2548-8A97-EED9CA23026F}" srcId="{F76554D9-E2E7-0F4C-B183-571ADF0EA57E}" destId="{3A94EE2E-2EBD-0D4C-945F-96BE47A84425}" srcOrd="2" destOrd="0" parTransId="{5C5C5E76-2B6B-F34E-8405-4E89ECE2494A}" sibTransId="{B6806446-0C58-1647-9763-C3D5692F19DC}"/>
    <dgm:cxn modelId="{1B73B80D-9CF9-4D48-84AD-8C73448CFBEB}" type="presOf" srcId="{3A94EE2E-2EBD-0D4C-945F-96BE47A84425}" destId="{559C4E9F-D6EB-4F4C-AB50-3493C5C349ED}" srcOrd="1" destOrd="0" presId="urn:microsoft.com/office/officeart/2005/8/layout/orgChart1"/>
    <dgm:cxn modelId="{1819C991-5678-C94A-A646-86E61BC80074}" type="presOf" srcId="{2CDE419D-0F13-FA41-8790-6080A4A7DBBC}" destId="{0F3FD558-AEE1-8748-B940-37C740AA95D8}" srcOrd="0" destOrd="0" presId="urn:microsoft.com/office/officeart/2005/8/layout/orgChart1"/>
    <dgm:cxn modelId="{D1C23B36-9E25-0C40-BEFE-FBFBFA1B703F}" type="presOf" srcId="{FB00B770-087E-7A47-9ABC-6D3CB26B92F6}" destId="{72F99D07-163F-8740-BBBD-E187F70A09D4}" srcOrd="1" destOrd="0" presId="urn:microsoft.com/office/officeart/2005/8/layout/orgChart1"/>
    <dgm:cxn modelId="{9DDAAABD-7396-9B40-B325-C8344C47C241}" srcId="{F76554D9-E2E7-0F4C-B183-571ADF0EA57E}" destId="{C603C6FB-8348-8F44-A5BC-CC5EDD390F9F}" srcOrd="4" destOrd="0" parTransId="{FE906C39-5C20-C441-B925-6207CDDAB456}" sibTransId="{77FEC001-3311-BD43-B2C4-438F01E69E8A}"/>
    <dgm:cxn modelId="{CC9F5E4D-A84B-8E4A-998E-80783A73BDC2}" srcId="{F76554D9-E2E7-0F4C-B183-571ADF0EA57E}" destId="{B5B5F05C-52AF-E348-A359-E30269D88C4A}" srcOrd="3" destOrd="0" parTransId="{C9F0F13C-9CAD-394D-AB5A-9757FE31E0B1}" sibTransId="{1C7B3EAF-A75C-C44A-864C-42E44D783597}"/>
    <dgm:cxn modelId="{18D09D3D-D8D5-4D45-9355-AF2052D407CA}" type="presOf" srcId="{2B479361-9899-B946-AEF4-7136FDE3E6F9}" destId="{A005FDF7-0073-4B48-ACEB-2B410EFC1C61}" srcOrd="1" destOrd="0" presId="urn:microsoft.com/office/officeart/2005/8/layout/orgChart1"/>
    <dgm:cxn modelId="{FE74AE75-9127-E84F-BBB5-B2431A475EF0}" type="presOf" srcId="{2B479361-9899-B946-AEF4-7136FDE3E6F9}" destId="{9177C61E-34D2-F940-8CD5-A191ECFBFD93}" srcOrd="0" destOrd="0" presId="urn:microsoft.com/office/officeart/2005/8/layout/orgChart1"/>
    <dgm:cxn modelId="{294458E3-7940-2149-A0E6-968CFF964D5C}" type="presOf" srcId="{C603C6FB-8348-8F44-A5BC-CC5EDD390F9F}" destId="{37DF32EA-E2DC-9545-9627-431EB82334E8}" srcOrd="0" destOrd="0" presId="urn:microsoft.com/office/officeart/2005/8/layout/orgChart1"/>
    <dgm:cxn modelId="{1A268BB1-243C-AF4C-A251-206B52A70DAC}" type="presOf" srcId="{F76554D9-E2E7-0F4C-B183-571ADF0EA57E}" destId="{6613C2B2-1308-0442-9A62-842025B97EC3}" srcOrd="0" destOrd="0" presId="urn:microsoft.com/office/officeart/2005/8/layout/orgChart1"/>
    <dgm:cxn modelId="{0E7D9D15-AB5A-3D40-98E2-C067DFFEAE5F}" srcId="{F76554D9-E2E7-0F4C-B183-571ADF0EA57E}" destId="{FB00B770-087E-7A47-9ABC-6D3CB26B92F6}" srcOrd="5" destOrd="0" parTransId="{56347333-EE59-274E-A426-F2CD2EEAEE21}" sibTransId="{CE077F89-531C-8245-BC33-8CC63592B936}"/>
    <dgm:cxn modelId="{DC19D9A8-66B6-F04E-94D8-A8D35270C51A}" type="presOf" srcId="{10F622E9-A9F4-5F41-B0F2-25C207D47A63}" destId="{732DA689-BF92-4043-AD03-71329DE12B32}" srcOrd="0" destOrd="0" presId="urn:microsoft.com/office/officeart/2005/8/layout/orgChart1"/>
    <dgm:cxn modelId="{6F1E67F7-B99E-424E-8944-5CA5C9740FB1}" type="presOf" srcId="{2CDE419D-0F13-FA41-8790-6080A4A7DBBC}" destId="{AE4A6BC0-7D6F-4149-BC86-238EF5C4B287}" srcOrd="1" destOrd="0" presId="urn:microsoft.com/office/officeart/2005/8/layout/orgChart1"/>
    <dgm:cxn modelId="{18F3D7B8-E7BA-4042-824A-29E9924A3B82}" srcId="{F76554D9-E2E7-0F4C-B183-571ADF0EA57E}" destId="{2CDE419D-0F13-FA41-8790-6080A4A7DBBC}" srcOrd="0" destOrd="0" parTransId="{10F622E9-A9F4-5F41-B0F2-25C207D47A63}" sibTransId="{35EC9F78-3DAA-C44F-AB9A-10966F61B8C1}"/>
    <dgm:cxn modelId="{1B861A84-4E26-7E49-A59F-BB5816FA62F7}" type="presOf" srcId="{FB00B770-087E-7A47-9ABC-6D3CB26B92F6}" destId="{A2CE8100-5191-224E-8323-B73612544EAD}" srcOrd="0" destOrd="0" presId="urn:microsoft.com/office/officeart/2005/8/layout/orgChart1"/>
    <dgm:cxn modelId="{E42BB83A-DC94-1F45-A5AF-E1F5DC01701A}" type="presOf" srcId="{1B8EAA31-0582-C846-8BB2-7E030CE443EA}" destId="{F5005CAE-9966-5448-9986-8A32962D36F0}" srcOrd="0" destOrd="0" presId="urn:microsoft.com/office/officeart/2005/8/layout/orgChart1"/>
    <dgm:cxn modelId="{7C7250F9-081C-BF48-8ACC-80C7AA48F952}" srcId="{1B8EAA31-0582-C846-8BB2-7E030CE443EA}" destId="{F76554D9-E2E7-0F4C-B183-571ADF0EA57E}" srcOrd="0" destOrd="0" parTransId="{FB3B54D1-4CA7-2548-8D3A-FD4BE150622D}" sibTransId="{F58298C8-DEA4-404D-98E3-027A2F3F98ED}"/>
    <dgm:cxn modelId="{A8FCFA4D-6B1F-1C47-850C-AB1A0EE016A7}" type="presOf" srcId="{C9F0F13C-9CAD-394D-AB5A-9757FE31E0B1}" destId="{FB27703B-4915-0441-AD30-80E2976CED32}" srcOrd="0" destOrd="0" presId="urn:microsoft.com/office/officeart/2005/8/layout/orgChart1"/>
    <dgm:cxn modelId="{0665BD3F-893E-1046-8937-AF952D5B2C34}" type="presOf" srcId="{FE906C39-5C20-C441-B925-6207CDDAB456}" destId="{B20F01F9-D22D-DB42-81BC-B78C42F8F2DA}" srcOrd="0" destOrd="0" presId="urn:microsoft.com/office/officeart/2005/8/layout/orgChart1"/>
    <dgm:cxn modelId="{6EF4ACB5-0955-3D46-8FD1-7D693482DE11}" type="presOf" srcId="{B5B5F05C-52AF-E348-A359-E30269D88C4A}" destId="{673B1CA1-A013-E94E-83B8-14FB30DC84BC}" srcOrd="1" destOrd="0" presId="urn:microsoft.com/office/officeart/2005/8/layout/orgChart1"/>
    <dgm:cxn modelId="{5E0E14CF-0975-C843-9EFA-0A808727A3F0}" type="presOf" srcId="{93D347AE-300C-3240-A6E2-09A59EADD0DE}" destId="{FA4F6258-B159-7C42-8A39-D41A3CA149B6}" srcOrd="0" destOrd="0" presId="urn:microsoft.com/office/officeart/2005/8/layout/orgChart1"/>
    <dgm:cxn modelId="{B412D5F0-4AF3-0145-8BA2-78C7F7FD8682}" srcId="{F76554D9-E2E7-0F4C-B183-571ADF0EA57E}" destId="{2B479361-9899-B946-AEF4-7136FDE3E6F9}" srcOrd="1" destOrd="0" parTransId="{93D347AE-300C-3240-A6E2-09A59EADD0DE}" sibTransId="{DE9FF220-DABC-094E-9AAE-92A693A5B73A}"/>
    <dgm:cxn modelId="{6AA9A553-AECF-5A42-9D04-B6842EEF9F45}" type="presOf" srcId="{5C5C5E76-2B6B-F34E-8405-4E89ECE2494A}" destId="{2911655B-AA92-B845-B5EA-738257E19CA6}" srcOrd="0" destOrd="0" presId="urn:microsoft.com/office/officeart/2005/8/layout/orgChart1"/>
    <dgm:cxn modelId="{2511ABEC-C1B8-034E-8502-4D413ABD76C9}" type="presParOf" srcId="{F5005CAE-9966-5448-9986-8A32962D36F0}" destId="{48A7DE91-40CC-344E-80BF-02E8FAAD340F}" srcOrd="0" destOrd="0" presId="urn:microsoft.com/office/officeart/2005/8/layout/orgChart1"/>
    <dgm:cxn modelId="{E4037F8B-94DA-7A4F-BEDE-541D969291E9}" type="presParOf" srcId="{48A7DE91-40CC-344E-80BF-02E8FAAD340F}" destId="{346C51D5-DD01-0042-B322-3A9BA6D48C37}" srcOrd="0" destOrd="0" presId="urn:microsoft.com/office/officeart/2005/8/layout/orgChart1"/>
    <dgm:cxn modelId="{1058B35C-DB51-5849-9EA6-2F6821511716}" type="presParOf" srcId="{346C51D5-DD01-0042-B322-3A9BA6D48C37}" destId="{6613C2B2-1308-0442-9A62-842025B97EC3}" srcOrd="0" destOrd="0" presId="urn:microsoft.com/office/officeart/2005/8/layout/orgChart1"/>
    <dgm:cxn modelId="{C8A34D82-705D-484F-A377-E33C485E7A1D}" type="presParOf" srcId="{346C51D5-DD01-0042-B322-3A9BA6D48C37}" destId="{93195D8F-8D56-2847-824B-1E54CEF55966}" srcOrd="1" destOrd="0" presId="urn:microsoft.com/office/officeart/2005/8/layout/orgChart1"/>
    <dgm:cxn modelId="{8B892DB3-27BD-6949-8EF5-737FC8A630D9}" type="presParOf" srcId="{48A7DE91-40CC-344E-80BF-02E8FAAD340F}" destId="{7364D6F2-4602-CE4B-A93B-E498451BDBC4}" srcOrd="1" destOrd="0" presId="urn:microsoft.com/office/officeart/2005/8/layout/orgChart1"/>
    <dgm:cxn modelId="{282FC78D-4E48-D34D-9679-223E62BF45B9}" type="presParOf" srcId="{7364D6F2-4602-CE4B-A93B-E498451BDBC4}" destId="{FA4F6258-B159-7C42-8A39-D41A3CA149B6}" srcOrd="0" destOrd="0" presId="urn:microsoft.com/office/officeart/2005/8/layout/orgChart1"/>
    <dgm:cxn modelId="{50BD2A5A-8158-B941-BE0F-64327C04097C}" type="presParOf" srcId="{7364D6F2-4602-CE4B-A93B-E498451BDBC4}" destId="{0C514A6B-8936-224B-9D00-90B656DE4366}" srcOrd="1" destOrd="0" presId="urn:microsoft.com/office/officeart/2005/8/layout/orgChart1"/>
    <dgm:cxn modelId="{5B57CA7D-90C5-9645-B9D7-57AFCB1B77D6}" type="presParOf" srcId="{0C514A6B-8936-224B-9D00-90B656DE4366}" destId="{2F518EBA-B284-034E-8D8A-83F398BA00A8}" srcOrd="0" destOrd="0" presId="urn:microsoft.com/office/officeart/2005/8/layout/orgChart1"/>
    <dgm:cxn modelId="{5FAE03FB-065A-284C-91DB-BD83C09D29A5}" type="presParOf" srcId="{2F518EBA-B284-034E-8D8A-83F398BA00A8}" destId="{9177C61E-34D2-F940-8CD5-A191ECFBFD93}" srcOrd="0" destOrd="0" presId="urn:microsoft.com/office/officeart/2005/8/layout/orgChart1"/>
    <dgm:cxn modelId="{F34D602D-F271-1D46-978F-A31F29E2CFDC}" type="presParOf" srcId="{2F518EBA-B284-034E-8D8A-83F398BA00A8}" destId="{A005FDF7-0073-4B48-ACEB-2B410EFC1C61}" srcOrd="1" destOrd="0" presId="urn:microsoft.com/office/officeart/2005/8/layout/orgChart1"/>
    <dgm:cxn modelId="{C72E9063-D550-8B41-8CDC-927D8B1978B4}" type="presParOf" srcId="{0C514A6B-8936-224B-9D00-90B656DE4366}" destId="{CEFCB4E5-A1E1-1D4D-A966-C704F515A3DA}" srcOrd="1" destOrd="0" presId="urn:microsoft.com/office/officeart/2005/8/layout/orgChart1"/>
    <dgm:cxn modelId="{F185CF64-2DBB-CD49-96AB-98A236462321}" type="presParOf" srcId="{0C514A6B-8936-224B-9D00-90B656DE4366}" destId="{9F5E9A2C-DCA7-D14E-9A00-3C8D9C001A0A}" srcOrd="2" destOrd="0" presId="urn:microsoft.com/office/officeart/2005/8/layout/orgChart1"/>
    <dgm:cxn modelId="{D839B2BC-D287-834C-A72D-297984892D65}" type="presParOf" srcId="{7364D6F2-4602-CE4B-A93B-E498451BDBC4}" destId="{2911655B-AA92-B845-B5EA-738257E19CA6}" srcOrd="2" destOrd="0" presId="urn:microsoft.com/office/officeart/2005/8/layout/orgChart1"/>
    <dgm:cxn modelId="{EF6786E1-376E-4C45-8BE3-D5EE68051B59}" type="presParOf" srcId="{7364D6F2-4602-CE4B-A93B-E498451BDBC4}" destId="{831ED7EB-6314-2E4D-B1D5-008AF769D284}" srcOrd="3" destOrd="0" presId="urn:microsoft.com/office/officeart/2005/8/layout/orgChart1"/>
    <dgm:cxn modelId="{911AC7FF-8F13-9246-A38F-A76CB1A7B7B3}" type="presParOf" srcId="{831ED7EB-6314-2E4D-B1D5-008AF769D284}" destId="{EE6C5B40-3435-4549-A90E-500EFF32D890}" srcOrd="0" destOrd="0" presId="urn:microsoft.com/office/officeart/2005/8/layout/orgChart1"/>
    <dgm:cxn modelId="{320E7A51-1A8B-0C4F-9577-1547A8BEE77B}" type="presParOf" srcId="{EE6C5B40-3435-4549-A90E-500EFF32D890}" destId="{DB349D5C-7819-6A46-8C4C-222D14E17F07}" srcOrd="0" destOrd="0" presId="urn:microsoft.com/office/officeart/2005/8/layout/orgChart1"/>
    <dgm:cxn modelId="{FC01E9D1-4D87-C146-B67C-2901100104BA}" type="presParOf" srcId="{EE6C5B40-3435-4549-A90E-500EFF32D890}" destId="{559C4E9F-D6EB-4F4C-AB50-3493C5C349ED}" srcOrd="1" destOrd="0" presId="urn:microsoft.com/office/officeart/2005/8/layout/orgChart1"/>
    <dgm:cxn modelId="{F16ACB2D-29DE-1E4B-9955-C1D6B753845B}" type="presParOf" srcId="{831ED7EB-6314-2E4D-B1D5-008AF769D284}" destId="{86F4E963-3C1C-7048-BFEC-E83EBEA00C4B}" srcOrd="1" destOrd="0" presId="urn:microsoft.com/office/officeart/2005/8/layout/orgChart1"/>
    <dgm:cxn modelId="{464DD0CD-E531-A944-A299-3D00340AEA2B}" type="presParOf" srcId="{831ED7EB-6314-2E4D-B1D5-008AF769D284}" destId="{DE2D1B46-D109-3642-95EA-010398E6A1B2}" srcOrd="2" destOrd="0" presId="urn:microsoft.com/office/officeart/2005/8/layout/orgChart1"/>
    <dgm:cxn modelId="{9B597AE5-6A9C-6340-8F82-DECEB7CCAD53}" type="presParOf" srcId="{7364D6F2-4602-CE4B-A93B-E498451BDBC4}" destId="{FB27703B-4915-0441-AD30-80E2976CED32}" srcOrd="4" destOrd="0" presId="urn:microsoft.com/office/officeart/2005/8/layout/orgChart1"/>
    <dgm:cxn modelId="{AF7E8EDB-1AE4-CB43-A85E-BA1EF089F9B4}" type="presParOf" srcId="{7364D6F2-4602-CE4B-A93B-E498451BDBC4}" destId="{54395503-1A2B-8144-AF6D-3ACEB7CFCB8E}" srcOrd="5" destOrd="0" presId="urn:microsoft.com/office/officeart/2005/8/layout/orgChart1"/>
    <dgm:cxn modelId="{339A26D4-06AD-D548-A377-EF80C3686DA1}" type="presParOf" srcId="{54395503-1A2B-8144-AF6D-3ACEB7CFCB8E}" destId="{14AB3967-3A09-F941-B6CD-A2D0BEB7FE91}" srcOrd="0" destOrd="0" presId="urn:microsoft.com/office/officeart/2005/8/layout/orgChart1"/>
    <dgm:cxn modelId="{D280DCD6-F682-5247-AEA8-1DC1CD79C3A8}" type="presParOf" srcId="{14AB3967-3A09-F941-B6CD-A2D0BEB7FE91}" destId="{B3CFEB14-CCFA-1648-9766-C69615029EE3}" srcOrd="0" destOrd="0" presId="urn:microsoft.com/office/officeart/2005/8/layout/orgChart1"/>
    <dgm:cxn modelId="{00C3A1CB-6B8D-1B48-B5CB-0CF53FDD0CE2}" type="presParOf" srcId="{14AB3967-3A09-F941-B6CD-A2D0BEB7FE91}" destId="{673B1CA1-A013-E94E-83B8-14FB30DC84BC}" srcOrd="1" destOrd="0" presId="urn:microsoft.com/office/officeart/2005/8/layout/orgChart1"/>
    <dgm:cxn modelId="{3D5F16BE-257A-6C49-B13D-24554B2EB644}" type="presParOf" srcId="{54395503-1A2B-8144-AF6D-3ACEB7CFCB8E}" destId="{09A81F36-8E20-E447-98FD-8829B9DF8120}" srcOrd="1" destOrd="0" presId="urn:microsoft.com/office/officeart/2005/8/layout/orgChart1"/>
    <dgm:cxn modelId="{36198686-8498-614A-AD77-642E2C3235E7}" type="presParOf" srcId="{54395503-1A2B-8144-AF6D-3ACEB7CFCB8E}" destId="{DA2A4900-A504-5D4F-9846-9392F466F2E9}" srcOrd="2" destOrd="0" presId="urn:microsoft.com/office/officeart/2005/8/layout/orgChart1"/>
    <dgm:cxn modelId="{67E7C98F-1CED-7748-976A-974E4C8405FB}" type="presParOf" srcId="{7364D6F2-4602-CE4B-A93B-E498451BDBC4}" destId="{B20F01F9-D22D-DB42-81BC-B78C42F8F2DA}" srcOrd="6" destOrd="0" presId="urn:microsoft.com/office/officeart/2005/8/layout/orgChart1"/>
    <dgm:cxn modelId="{49D99D5F-6EB6-5D4D-850D-15B1E0AC2516}" type="presParOf" srcId="{7364D6F2-4602-CE4B-A93B-E498451BDBC4}" destId="{A2B535F2-7FBE-D545-8C38-6834240C6215}" srcOrd="7" destOrd="0" presId="urn:microsoft.com/office/officeart/2005/8/layout/orgChart1"/>
    <dgm:cxn modelId="{0A7EF5C5-95EF-FE42-9433-D95BBD558170}" type="presParOf" srcId="{A2B535F2-7FBE-D545-8C38-6834240C6215}" destId="{39A07ABB-9266-0345-8262-2314984AA2A0}" srcOrd="0" destOrd="0" presId="urn:microsoft.com/office/officeart/2005/8/layout/orgChart1"/>
    <dgm:cxn modelId="{9944DE1E-70B2-8540-8FAF-8FC7FDC70E12}" type="presParOf" srcId="{39A07ABB-9266-0345-8262-2314984AA2A0}" destId="{37DF32EA-E2DC-9545-9627-431EB82334E8}" srcOrd="0" destOrd="0" presId="urn:microsoft.com/office/officeart/2005/8/layout/orgChart1"/>
    <dgm:cxn modelId="{3C160E88-AF49-8946-941E-3CB8BC839D56}" type="presParOf" srcId="{39A07ABB-9266-0345-8262-2314984AA2A0}" destId="{FF24D8A4-A84F-504B-9EEA-87CDCE5669B0}" srcOrd="1" destOrd="0" presId="urn:microsoft.com/office/officeart/2005/8/layout/orgChart1"/>
    <dgm:cxn modelId="{6E3BBA5C-A127-774D-86DE-869FB1445CFA}" type="presParOf" srcId="{A2B535F2-7FBE-D545-8C38-6834240C6215}" destId="{6836472D-EA10-804F-B59A-16D0822927EC}" srcOrd="1" destOrd="0" presId="urn:microsoft.com/office/officeart/2005/8/layout/orgChart1"/>
    <dgm:cxn modelId="{1C2ECFC5-1C9C-384E-B6DA-A2B286E63C92}" type="presParOf" srcId="{A2B535F2-7FBE-D545-8C38-6834240C6215}" destId="{0EE470A7-F9CD-1747-BA2F-452C296AEA9B}" srcOrd="2" destOrd="0" presId="urn:microsoft.com/office/officeart/2005/8/layout/orgChart1"/>
    <dgm:cxn modelId="{632A8A52-27EE-8247-B5D8-90813B46A449}" type="presParOf" srcId="{7364D6F2-4602-CE4B-A93B-E498451BDBC4}" destId="{F4FA7E37-396F-AE4B-958B-C4BB3BD9333D}" srcOrd="8" destOrd="0" presId="urn:microsoft.com/office/officeart/2005/8/layout/orgChart1"/>
    <dgm:cxn modelId="{91D0B648-322A-D949-A4AD-DF5A80C23BC1}" type="presParOf" srcId="{7364D6F2-4602-CE4B-A93B-E498451BDBC4}" destId="{6C403843-35B3-B643-A473-B1A60D174EBE}" srcOrd="9" destOrd="0" presId="urn:microsoft.com/office/officeart/2005/8/layout/orgChart1"/>
    <dgm:cxn modelId="{CF2A76C2-1F49-0A4A-ADB4-EAB4BE0AF58F}" type="presParOf" srcId="{6C403843-35B3-B643-A473-B1A60D174EBE}" destId="{2D31F105-5130-A64D-865D-8EF43CE89A63}" srcOrd="0" destOrd="0" presId="urn:microsoft.com/office/officeart/2005/8/layout/orgChart1"/>
    <dgm:cxn modelId="{742604F5-F7FB-7540-A54C-E311949FFBB0}" type="presParOf" srcId="{2D31F105-5130-A64D-865D-8EF43CE89A63}" destId="{A2CE8100-5191-224E-8323-B73612544EAD}" srcOrd="0" destOrd="0" presId="urn:microsoft.com/office/officeart/2005/8/layout/orgChart1"/>
    <dgm:cxn modelId="{E583BC4F-98A2-654A-BE80-D618E2465879}" type="presParOf" srcId="{2D31F105-5130-A64D-865D-8EF43CE89A63}" destId="{72F99D07-163F-8740-BBBD-E187F70A09D4}" srcOrd="1" destOrd="0" presId="urn:microsoft.com/office/officeart/2005/8/layout/orgChart1"/>
    <dgm:cxn modelId="{26F373C9-0C34-BB4F-B673-8F1C6190C04A}" type="presParOf" srcId="{6C403843-35B3-B643-A473-B1A60D174EBE}" destId="{81D11366-5F72-1048-82FC-E253179E12E1}" srcOrd="1" destOrd="0" presId="urn:microsoft.com/office/officeart/2005/8/layout/orgChart1"/>
    <dgm:cxn modelId="{2FDCD4A9-C249-294E-A4F7-B7A728F1DAA3}" type="presParOf" srcId="{6C403843-35B3-B643-A473-B1A60D174EBE}" destId="{45BC2238-449E-8044-8325-07FFC494124F}" srcOrd="2" destOrd="0" presId="urn:microsoft.com/office/officeart/2005/8/layout/orgChart1"/>
    <dgm:cxn modelId="{CB788092-F7C8-C74E-94B2-9FF25B1D18D6}" type="presParOf" srcId="{48A7DE91-40CC-344E-80BF-02E8FAAD340F}" destId="{944BCBEC-6F1C-4E4F-A466-80E1F7B0FDFD}" srcOrd="2" destOrd="0" presId="urn:microsoft.com/office/officeart/2005/8/layout/orgChart1"/>
    <dgm:cxn modelId="{FCA28707-A800-B64E-8FD3-46922B9EFF87}" type="presParOf" srcId="{944BCBEC-6F1C-4E4F-A466-80E1F7B0FDFD}" destId="{732DA689-BF92-4043-AD03-71329DE12B32}" srcOrd="0" destOrd="0" presId="urn:microsoft.com/office/officeart/2005/8/layout/orgChart1"/>
    <dgm:cxn modelId="{F60DBDCA-53FA-324C-BCA1-47080E94AD30}" type="presParOf" srcId="{944BCBEC-6F1C-4E4F-A466-80E1F7B0FDFD}" destId="{3C40BF78-877B-984F-86B1-90CE03FA1326}" srcOrd="1" destOrd="0" presId="urn:microsoft.com/office/officeart/2005/8/layout/orgChart1"/>
    <dgm:cxn modelId="{FD6A2499-F5CC-0F4C-89F4-8DC7E6746A77}" type="presParOf" srcId="{3C40BF78-877B-984F-86B1-90CE03FA1326}" destId="{BC6772DA-516A-0341-9A72-780BCF656A7B}" srcOrd="0" destOrd="0" presId="urn:microsoft.com/office/officeart/2005/8/layout/orgChart1"/>
    <dgm:cxn modelId="{B6B3E178-08CE-934A-A372-3023EA6C5145}" type="presParOf" srcId="{BC6772DA-516A-0341-9A72-780BCF656A7B}" destId="{0F3FD558-AEE1-8748-B940-37C740AA95D8}" srcOrd="0" destOrd="0" presId="urn:microsoft.com/office/officeart/2005/8/layout/orgChart1"/>
    <dgm:cxn modelId="{EF8CBA87-6813-3743-92DD-5C063236FE6C}" type="presParOf" srcId="{BC6772DA-516A-0341-9A72-780BCF656A7B}" destId="{AE4A6BC0-7D6F-4149-BC86-238EF5C4B287}" srcOrd="1" destOrd="0" presId="urn:microsoft.com/office/officeart/2005/8/layout/orgChart1"/>
    <dgm:cxn modelId="{3129D605-E7E6-BF49-BE82-79A7A027E29C}" type="presParOf" srcId="{3C40BF78-877B-984F-86B1-90CE03FA1326}" destId="{68EC8FD0-07BF-BA49-8E38-CEE4ED884B94}" srcOrd="1" destOrd="0" presId="urn:microsoft.com/office/officeart/2005/8/layout/orgChart1"/>
    <dgm:cxn modelId="{5541C7D3-DA8F-914E-9010-045631EA5D93}" type="presParOf" srcId="{3C40BF78-877B-984F-86B1-90CE03FA1326}" destId="{33F3EFEC-EF5D-DA48-B6FF-6A95ADA898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DA689-BF92-4043-AD03-71329DE12B32}">
      <dsp:nvSpPr>
        <dsp:cNvPr id="0" name=""/>
        <dsp:cNvSpPr/>
      </dsp:nvSpPr>
      <dsp:spPr>
        <a:xfrm>
          <a:off x="3856670" y="1632873"/>
          <a:ext cx="143829" cy="630108"/>
        </a:xfrm>
        <a:custGeom>
          <a:avLst/>
          <a:gdLst/>
          <a:ahLst/>
          <a:cxnLst/>
          <a:rect l="0" t="0" r="0" b="0"/>
          <a:pathLst>
            <a:path>
              <a:moveTo>
                <a:pt x="143829" y="0"/>
              </a:moveTo>
              <a:lnTo>
                <a:pt x="143829" y="630108"/>
              </a:lnTo>
              <a:lnTo>
                <a:pt x="0" y="63010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A7E37-396F-AE4B-958B-C4BB3BD9333D}">
      <dsp:nvSpPr>
        <dsp:cNvPr id="0" name=""/>
        <dsp:cNvSpPr/>
      </dsp:nvSpPr>
      <dsp:spPr>
        <a:xfrm>
          <a:off x="4000500" y="1632873"/>
          <a:ext cx="3314916" cy="126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387"/>
              </a:lnTo>
              <a:lnTo>
                <a:pt x="3314916" y="1116387"/>
              </a:lnTo>
              <a:lnTo>
                <a:pt x="3314916" y="1260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F01F9-D22D-DB42-81BC-B78C42F8F2DA}">
      <dsp:nvSpPr>
        <dsp:cNvPr id="0" name=""/>
        <dsp:cNvSpPr/>
      </dsp:nvSpPr>
      <dsp:spPr>
        <a:xfrm>
          <a:off x="4000500" y="1632873"/>
          <a:ext cx="1657458" cy="126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387"/>
              </a:lnTo>
              <a:lnTo>
                <a:pt x="1657458" y="1116387"/>
              </a:lnTo>
              <a:lnTo>
                <a:pt x="1657458" y="1260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7703B-4915-0441-AD30-80E2976CED32}">
      <dsp:nvSpPr>
        <dsp:cNvPr id="0" name=""/>
        <dsp:cNvSpPr/>
      </dsp:nvSpPr>
      <dsp:spPr>
        <a:xfrm>
          <a:off x="3954780" y="1632873"/>
          <a:ext cx="91440" cy="12602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0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1655B-AA92-B845-B5EA-738257E19CA6}">
      <dsp:nvSpPr>
        <dsp:cNvPr id="0" name=""/>
        <dsp:cNvSpPr/>
      </dsp:nvSpPr>
      <dsp:spPr>
        <a:xfrm>
          <a:off x="2343041" y="1632873"/>
          <a:ext cx="1657458" cy="1260216"/>
        </a:xfrm>
        <a:custGeom>
          <a:avLst/>
          <a:gdLst/>
          <a:ahLst/>
          <a:cxnLst/>
          <a:rect l="0" t="0" r="0" b="0"/>
          <a:pathLst>
            <a:path>
              <a:moveTo>
                <a:pt x="1657458" y="0"/>
              </a:moveTo>
              <a:lnTo>
                <a:pt x="1657458" y="1116387"/>
              </a:lnTo>
              <a:lnTo>
                <a:pt x="0" y="1116387"/>
              </a:lnTo>
              <a:lnTo>
                <a:pt x="0" y="1260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F6258-B159-7C42-8A39-D41A3CA149B6}">
      <dsp:nvSpPr>
        <dsp:cNvPr id="0" name=""/>
        <dsp:cNvSpPr/>
      </dsp:nvSpPr>
      <dsp:spPr>
        <a:xfrm>
          <a:off x="685583" y="1632873"/>
          <a:ext cx="3314916" cy="1260216"/>
        </a:xfrm>
        <a:custGeom>
          <a:avLst/>
          <a:gdLst/>
          <a:ahLst/>
          <a:cxnLst/>
          <a:rect l="0" t="0" r="0" b="0"/>
          <a:pathLst>
            <a:path>
              <a:moveTo>
                <a:pt x="3314916" y="0"/>
              </a:moveTo>
              <a:lnTo>
                <a:pt x="3314916" y="1116387"/>
              </a:lnTo>
              <a:lnTo>
                <a:pt x="0" y="1116387"/>
              </a:lnTo>
              <a:lnTo>
                <a:pt x="0" y="12602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3C2B2-1308-0442-9A62-842025B97EC3}">
      <dsp:nvSpPr>
        <dsp:cNvPr id="0" name=""/>
        <dsp:cNvSpPr/>
      </dsp:nvSpPr>
      <dsp:spPr>
        <a:xfrm>
          <a:off x="3315599" y="947973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PI</a:t>
          </a:r>
          <a:endParaRPr lang="en-US" sz="1900" kern="1200" dirty="0"/>
        </a:p>
      </dsp:txBody>
      <dsp:txXfrm>
        <a:off x="3315599" y="947973"/>
        <a:ext cx="1369800" cy="684900"/>
      </dsp:txXfrm>
    </dsp:sp>
    <dsp:sp modelId="{9177C61E-34D2-F940-8CD5-A191ECFBFD93}">
      <dsp:nvSpPr>
        <dsp:cNvPr id="0" name=""/>
        <dsp:cNvSpPr/>
      </dsp:nvSpPr>
      <dsp:spPr>
        <a:xfrm>
          <a:off x="683" y="2893089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</a:t>
          </a:r>
          <a:endParaRPr lang="en-US" sz="1900" kern="1200" dirty="0"/>
        </a:p>
      </dsp:txBody>
      <dsp:txXfrm>
        <a:off x="683" y="2893089"/>
        <a:ext cx="1369800" cy="684900"/>
      </dsp:txXfrm>
    </dsp:sp>
    <dsp:sp modelId="{DB349D5C-7819-6A46-8C4C-222D14E17F07}">
      <dsp:nvSpPr>
        <dsp:cNvPr id="0" name=""/>
        <dsp:cNvSpPr/>
      </dsp:nvSpPr>
      <dsp:spPr>
        <a:xfrm>
          <a:off x="1658141" y="2893089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Astro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Codes</a:t>
          </a:r>
          <a:endParaRPr lang="en-US" sz="1900" kern="1200" dirty="0"/>
        </a:p>
      </dsp:txBody>
      <dsp:txXfrm>
        <a:off x="1658141" y="2893089"/>
        <a:ext cx="1369800" cy="684900"/>
      </dsp:txXfrm>
    </dsp:sp>
    <dsp:sp modelId="{B3CFEB14-CCFA-1648-9766-C69615029EE3}">
      <dsp:nvSpPr>
        <dsp:cNvPr id="0" name=""/>
        <dsp:cNvSpPr/>
      </dsp:nvSpPr>
      <dsp:spPr>
        <a:xfrm>
          <a:off x="3315599" y="2893089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Science Portal</a:t>
          </a:r>
          <a:endParaRPr lang="en-US" sz="1900" kern="1200" dirty="0"/>
        </a:p>
      </dsp:txBody>
      <dsp:txXfrm>
        <a:off x="3315599" y="2893089"/>
        <a:ext cx="1369800" cy="684900"/>
      </dsp:txXfrm>
    </dsp:sp>
    <dsp:sp modelId="{37DF32EA-E2DC-9545-9627-431EB82334E8}">
      <dsp:nvSpPr>
        <dsp:cNvPr id="0" name=""/>
        <dsp:cNvSpPr/>
      </dsp:nvSpPr>
      <dsp:spPr>
        <a:xfrm>
          <a:off x="4973058" y="2893089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Tech</a:t>
          </a:r>
          <a:endParaRPr lang="en-US" sz="1900" kern="1200" dirty="0"/>
        </a:p>
      </dsp:txBody>
      <dsp:txXfrm>
        <a:off x="4973058" y="2893089"/>
        <a:ext cx="1369800" cy="684900"/>
      </dsp:txXfrm>
    </dsp:sp>
    <dsp:sp modelId="{A2CE8100-5191-224E-8323-B73612544EAD}">
      <dsp:nvSpPr>
        <dsp:cNvPr id="0" name=""/>
        <dsp:cNvSpPr/>
      </dsp:nvSpPr>
      <dsp:spPr>
        <a:xfrm>
          <a:off x="6630516" y="2893089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EPO</a:t>
          </a:r>
          <a:endParaRPr lang="en-US" sz="1900" kern="1200" dirty="0"/>
        </a:p>
      </dsp:txBody>
      <dsp:txXfrm>
        <a:off x="6630516" y="2893089"/>
        <a:ext cx="1369800" cy="684900"/>
      </dsp:txXfrm>
    </dsp:sp>
    <dsp:sp modelId="{0F3FD558-AEE1-8748-B940-37C740AA95D8}">
      <dsp:nvSpPr>
        <dsp:cNvPr id="0" name=""/>
        <dsp:cNvSpPr/>
      </dsp:nvSpPr>
      <dsp:spPr>
        <a:xfrm>
          <a:off x="2486870" y="1920531"/>
          <a:ext cx="1369800" cy="684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Proj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Scie</a:t>
          </a:r>
          <a:endParaRPr lang="en-US" sz="1900" kern="1200" dirty="0"/>
        </a:p>
      </dsp:txBody>
      <dsp:txXfrm>
        <a:off x="2486870" y="1920531"/>
        <a:ext cx="1369800" cy="68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2F34-34E7-5643-B800-2069EE17AA91}" type="datetimeFigureOut">
              <a:rPr lang="en-US" smtClean="0"/>
              <a:t>3/24/14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49B0-686A-6F40-BDF2-D426679B9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71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240" y="0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4" y="4415470"/>
            <a:ext cx="5608953" cy="41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38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240" y="8830938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4716B66-B2A3-4B5E-9452-7E94EDAC3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891FA-C185-43BD-A1B2-243381824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391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F90F-DEA4-46E7-A621-ED768ADCE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2" tIns="45666" rIns="91332" bIns="456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9400"/>
            <a:ext cx="807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7599A6-A345-4AC0-8F26-9C78A3C2F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2" descr="DES-Logo-cropp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133600" y="1600200"/>
            <a:ext cx="5029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Introduction to the Dark Energy Survey Data Management System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dirty="0" smtClean="0"/>
              <a:t>Don Petravick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1FA-C185-43BD-A1B2-243381824C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2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the DB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There are two production schemas</a:t>
            </a:r>
          </a:p>
          <a:p>
            <a:pPr lvl="1"/>
            <a:r>
              <a:rPr lang="en-US" dirty="0" smtClean="0"/>
              <a:t>Operations is optimized for creation/update/insert</a:t>
            </a:r>
          </a:p>
          <a:p>
            <a:pPr lvl="1"/>
            <a:r>
              <a:rPr lang="en-US" dirty="0" smtClean="0"/>
              <a:t>Science is optimized for read.</a:t>
            </a:r>
          </a:p>
          <a:p>
            <a:r>
              <a:rPr lang="en-US" dirty="0" smtClean="0"/>
              <a:t>Detections are inserted into tables during production.</a:t>
            </a:r>
          </a:p>
          <a:p>
            <a:r>
              <a:rPr lang="en-US" dirty="0" smtClean="0"/>
              <a:t>Photometric calibrations occur within the database.</a:t>
            </a:r>
          </a:p>
          <a:p>
            <a:r>
              <a:rPr lang="en-US" dirty="0" smtClean="0"/>
              <a:t>Attention to the layout of data within Oracle.</a:t>
            </a:r>
          </a:p>
          <a:p>
            <a:pPr lvl="1"/>
            <a:r>
              <a:rPr lang="en-US" dirty="0" smtClean="0"/>
              <a:t>The science is made up of invariant “</a:t>
            </a:r>
            <a:r>
              <a:rPr lang="en-US" dirty="0" err="1" smtClean="0"/>
              <a:t>tablespace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We make views on top of the basic tables.</a:t>
            </a:r>
          </a:p>
          <a:p>
            <a:pPr lvl="1"/>
            <a:r>
              <a:rPr lang="en-US" dirty="0" smtClean="0"/>
              <a:t>The views select subsets.</a:t>
            </a:r>
          </a:p>
          <a:p>
            <a:pPr lvl="1"/>
            <a:r>
              <a:rPr lang="en-US" dirty="0" smtClean="0"/>
              <a:t>The views join data produced at different times.</a:t>
            </a:r>
          </a:p>
          <a:p>
            <a:pPr lvl="1"/>
            <a:r>
              <a:rPr lang="en-US" dirty="0" smtClean="0"/>
              <a:t>There is no physical table with all attributes for a detection.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of Processing and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“unit” – done in the field, no Database, provenance,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 – nightly</a:t>
            </a:r>
          </a:p>
          <a:p>
            <a:pPr lvl="2"/>
            <a:r>
              <a:rPr lang="en-US" dirty="0" err="1" smtClean="0"/>
              <a:t>Firstcut</a:t>
            </a:r>
            <a:r>
              <a:rPr lang="en-US" dirty="0" smtClean="0"/>
              <a:t> + SNE</a:t>
            </a:r>
          </a:p>
          <a:p>
            <a:pPr lvl="1"/>
            <a:r>
              <a:rPr lang="en-US" dirty="0" smtClean="0"/>
              <a:t>T – Test</a:t>
            </a:r>
          </a:p>
          <a:p>
            <a:pPr lvl="2"/>
            <a:r>
              <a:rPr lang="en-US" dirty="0" smtClean="0"/>
              <a:t>Larger investigations, work towards N, P, or A</a:t>
            </a:r>
          </a:p>
          <a:p>
            <a:pPr lvl="2"/>
            <a:r>
              <a:rPr lang="en-US" dirty="0" smtClean="0"/>
              <a:t>Full support of runs in database, etc.</a:t>
            </a:r>
          </a:p>
          <a:p>
            <a:pPr lvl="1"/>
            <a:r>
              <a:rPr lang="en-US" dirty="0" smtClean="0"/>
              <a:t>P – Preliminary Release</a:t>
            </a:r>
          </a:p>
          <a:p>
            <a:pPr lvl="2"/>
            <a:r>
              <a:rPr lang="en-US" dirty="0" smtClean="0"/>
              <a:t>Show Collaboration progress so far, shakedown for Annual Rel.</a:t>
            </a:r>
          </a:p>
          <a:p>
            <a:pPr lvl="2"/>
            <a:r>
              <a:rPr lang="en-US" dirty="0" smtClean="0"/>
              <a:t>Assessment from SWG’s desired.</a:t>
            </a:r>
            <a:endParaRPr lang="en-US" dirty="0"/>
          </a:p>
          <a:p>
            <a:pPr lvl="1"/>
            <a:r>
              <a:rPr lang="en-US" dirty="0" smtClean="0"/>
              <a:t>A – Annual</a:t>
            </a:r>
          </a:p>
          <a:p>
            <a:pPr lvl="2"/>
            <a:r>
              <a:rPr lang="en-US" dirty="0" smtClean="0"/>
              <a:t>Spring/Summer reprocessing of the data. </a:t>
            </a:r>
          </a:p>
          <a:p>
            <a:pPr lvl="2"/>
            <a:r>
              <a:rPr lang="en-US" dirty="0" smtClean="0"/>
              <a:t>Assessment from SWG’s expected.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Software is integrated into </a:t>
            </a:r>
            <a:r>
              <a:rPr lang="en-US" dirty="0" err="1" smtClean="0"/>
              <a:t>svn</a:t>
            </a:r>
            <a:r>
              <a:rPr lang="en-US" dirty="0" smtClean="0"/>
              <a:t> branches.</a:t>
            </a:r>
          </a:p>
          <a:p>
            <a:r>
              <a:rPr lang="en-US" dirty="0" smtClean="0"/>
              <a:t>Tags are applied to branches for “T” releases.</a:t>
            </a:r>
          </a:p>
          <a:p>
            <a:r>
              <a:rPr lang="en-US" dirty="0" smtClean="0"/>
              <a:t>“N”, “P” and “A”  production occurs from tags.</a:t>
            </a:r>
          </a:p>
          <a:p>
            <a:pPr lvl="1"/>
            <a:r>
              <a:rPr lang="en-US" dirty="0" smtClean="0"/>
              <a:t>“A’ strive for maximally consistent software provenance.</a:t>
            </a:r>
          </a:p>
          <a:p>
            <a:r>
              <a:rPr lang="en-US" dirty="0" smtClean="0"/>
              <a:t>For all releases –</a:t>
            </a:r>
          </a:p>
          <a:p>
            <a:pPr lvl="1"/>
            <a:r>
              <a:rPr lang="en-US" dirty="0" smtClean="0"/>
              <a:t>Post production outside of the formal pipelines for emerging features, for example, rendered images for inspection. </a:t>
            </a:r>
          </a:p>
          <a:p>
            <a:pPr lvl="1"/>
            <a:r>
              <a:rPr lang="en-US" dirty="0" smtClean="0"/>
              <a:t>New framework from </a:t>
            </a:r>
            <a:r>
              <a:rPr lang="en-US" dirty="0"/>
              <a:t>Z</a:t>
            </a:r>
            <a:r>
              <a:rPr lang="en-US" dirty="0" smtClean="0"/>
              <a:t>urich allows updating of prior runs to current QA processes. </a:t>
            </a:r>
          </a:p>
          <a:p>
            <a:r>
              <a:rPr lang="en-US" dirty="0" smtClean="0"/>
              <a:t>Released are identified via tags in the database</a:t>
            </a:r>
          </a:p>
          <a:p>
            <a:pPr lvl="1"/>
            <a:r>
              <a:rPr lang="en-US" dirty="0"/>
              <a:t>“A” and “P” releases are copied into the science database, </a:t>
            </a:r>
            <a:r>
              <a:rPr lang="en-US" dirty="0" smtClean="0"/>
              <a:t>organized into views, </a:t>
            </a:r>
            <a:r>
              <a:rPr lang="en-US" dirty="0"/>
              <a:t>optimized for reading.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All codes are considered to be “hostile codes”.</a:t>
            </a:r>
          </a:p>
          <a:p>
            <a:r>
              <a:rPr lang="en-US" dirty="0" smtClean="0"/>
              <a:t>Substantial work on refactored system:</a:t>
            </a:r>
          </a:p>
          <a:p>
            <a:pPr lvl="1"/>
            <a:r>
              <a:rPr lang="en-US" dirty="0" smtClean="0"/>
              <a:t>Exploit the trivial parallelism where it exists, Includes use of the loosely coupled bulk processing hardware, such as </a:t>
            </a:r>
            <a:r>
              <a:rPr lang="en-US" dirty="0" err="1" smtClean="0"/>
              <a:t>fermigrid</a:t>
            </a:r>
            <a:r>
              <a:rPr lang="en-US" dirty="0" smtClean="0"/>
              <a:t>/</a:t>
            </a:r>
            <a:r>
              <a:rPr lang="en-US" dirty="0" err="1" smtClean="0"/>
              <a:t>osg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 separation of configuration and code. </a:t>
            </a:r>
          </a:p>
          <a:p>
            <a:pPr lvl="1"/>
            <a:r>
              <a:rPr lang="en-US" dirty="0" smtClean="0"/>
              <a:t>Proper separation of concerns: </a:t>
            </a:r>
          </a:p>
          <a:p>
            <a:pPr lvl="2"/>
            <a:r>
              <a:rPr lang="en-US" dirty="0" smtClean="0"/>
              <a:t>Scientist concerned with the code specifies the data be kept, science options. </a:t>
            </a:r>
          </a:p>
          <a:p>
            <a:pPr lvl="1"/>
            <a:r>
              <a:rPr lang="en-US" dirty="0" smtClean="0"/>
              <a:t>File-based provenance is based on the Open Provenance Model.</a:t>
            </a:r>
          </a:p>
          <a:p>
            <a:pPr lvl="1"/>
            <a:r>
              <a:rPr lang="en-US" dirty="0" smtClean="0"/>
              <a:t>Retains direct connections to the database.</a:t>
            </a:r>
          </a:p>
          <a:p>
            <a:r>
              <a:rPr lang="en-US" dirty="0" smtClean="0"/>
              <a:t>Status – shaking down at </a:t>
            </a:r>
            <a:r>
              <a:rPr lang="en-US" dirty="0" err="1" smtClean="0"/>
              <a:t>Fermigrid</a:t>
            </a:r>
            <a:r>
              <a:rPr lang="en-US" dirty="0" smtClean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0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Data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Design</a:t>
            </a:r>
            <a:endParaRPr lang="en-US" dirty="0"/>
          </a:p>
          <a:p>
            <a:pPr lvl="1"/>
            <a:r>
              <a:rPr lang="en-US" dirty="0" smtClean="0"/>
              <a:t>DB: Limited access through web</a:t>
            </a:r>
          </a:p>
          <a:p>
            <a:pPr lvl="1"/>
            <a:r>
              <a:rPr lang="en-US" dirty="0" smtClean="0"/>
              <a:t>File distribution via an “authorized site” model.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 provisioning process limited to web.</a:t>
            </a:r>
          </a:p>
          <a:p>
            <a:r>
              <a:rPr lang="en-US" dirty="0" smtClean="0"/>
              <a:t>Modified service design:</a:t>
            </a:r>
          </a:p>
          <a:p>
            <a:pPr lvl="1"/>
            <a:r>
              <a:rPr lang="en-US" dirty="0" smtClean="0"/>
              <a:t>Personal accounts</a:t>
            </a:r>
            <a:endParaRPr lang="en-US" dirty="0" smtClean="0"/>
          </a:p>
          <a:p>
            <a:pPr lvl="1"/>
            <a:r>
              <a:rPr lang="en-US" dirty="0" smtClean="0"/>
              <a:t>General user Authorization is broad – look at anything (write to wiki)</a:t>
            </a:r>
          </a:p>
          <a:p>
            <a:pPr lvl="1"/>
            <a:r>
              <a:rPr lang="en-US" dirty="0" smtClean="0"/>
              <a:t>DESDM helper – write to SVN.  </a:t>
            </a:r>
            <a:r>
              <a:rPr lang="en-US" dirty="0" err="1" smtClean="0"/>
              <a:t>Jira</a:t>
            </a:r>
            <a:r>
              <a:rPr lang="en-US" dirty="0" smtClean="0"/>
              <a:t>, Login to machines</a:t>
            </a:r>
          </a:p>
          <a:p>
            <a:pPr lvl="1"/>
            <a:r>
              <a:rPr lang="en-US" dirty="0" smtClean="0"/>
              <a:t>File model Is “pull” model</a:t>
            </a:r>
            <a:r>
              <a:rPr lang="en-US" dirty="0" smtClean="0"/>
              <a:t>; “simple protocols anyone can use”</a:t>
            </a:r>
          </a:p>
          <a:p>
            <a:pPr lvl="1"/>
            <a:r>
              <a:rPr lang="en-US" dirty="0" smtClean="0"/>
              <a:t>No portals, minimal web façade.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DESDM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like a collaboration and unlike an MREFC.</a:t>
            </a:r>
          </a:p>
          <a:p>
            <a:r>
              <a:rPr lang="en-US" dirty="0"/>
              <a:t>d</a:t>
            </a:r>
            <a:r>
              <a:rPr lang="en-US" dirty="0" smtClean="0"/>
              <a:t>epends on effort originating from the collaboration.</a:t>
            </a:r>
          </a:p>
          <a:p>
            <a:r>
              <a:rPr lang="en-US" dirty="0"/>
              <a:t>u</a:t>
            </a:r>
            <a:r>
              <a:rPr lang="en-US" dirty="0" smtClean="0"/>
              <a:t>ses community codes for significant parts.</a:t>
            </a:r>
          </a:p>
          <a:p>
            <a:pPr lvl="1"/>
            <a:r>
              <a:rPr lang="en-US" dirty="0" smtClean="0"/>
              <a:t>Including some LSST codes.</a:t>
            </a:r>
          </a:p>
          <a:p>
            <a:r>
              <a:rPr lang="en-US" dirty="0"/>
              <a:t>e</a:t>
            </a:r>
            <a:r>
              <a:rPr lang="en-US" dirty="0" smtClean="0"/>
              <a:t>mphasizes a workflow system optimized for this use case.</a:t>
            </a:r>
          </a:p>
          <a:p>
            <a:r>
              <a:rPr lang="en-US" dirty="0"/>
              <a:t>p</a:t>
            </a:r>
            <a:r>
              <a:rPr lang="en-US" dirty="0" smtClean="0"/>
              <a:t>rocesses quick turnaround and summer releases.</a:t>
            </a:r>
          </a:p>
          <a:p>
            <a:r>
              <a:rPr lang="en-US" dirty="0"/>
              <a:t>p</a:t>
            </a:r>
            <a:r>
              <a:rPr lang="en-US" dirty="0" smtClean="0"/>
              <a:t>rovides collaborators with direct database access.</a:t>
            </a:r>
          </a:p>
          <a:p>
            <a:r>
              <a:rPr lang="en-US" dirty="0"/>
              <a:t>o</a:t>
            </a:r>
            <a:r>
              <a:rPr lang="en-US" dirty="0" smtClean="0"/>
              <a:t>rganizes releases </a:t>
            </a:r>
            <a:r>
              <a:rPr lang="en-US" dirty="0" err="1" smtClean="0"/>
              <a:t>ussing</a:t>
            </a:r>
            <a:r>
              <a:rPr lang="en-US" dirty="0" smtClean="0"/>
              <a:t>  views in a science database.</a:t>
            </a:r>
          </a:p>
          <a:p>
            <a:r>
              <a:rPr lang="en-US" dirty="0" smtClean="0"/>
              <a:t>Exposes its files primarily via http.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smtClean="0"/>
              <a:t>the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 is organized as a collaboration; elements of its model are drawn from  High Energy Physics.</a:t>
            </a:r>
          </a:p>
          <a:p>
            <a:r>
              <a:rPr lang="en-US" dirty="0" smtClean="0"/>
              <a:t>July 2010  Scientific Effort – </a:t>
            </a:r>
          </a:p>
          <a:p>
            <a:pPr lvl="2"/>
            <a:r>
              <a:rPr lang="en-US" dirty="0" smtClean="0"/>
              <a:t>Two Postdocs at NCSA</a:t>
            </a:r>
          </a:p>
          <a:p>
            <a:pPr lvl="1"/>
            <a:r>
              <a:rPr lang="en-US" dirty="0" smtClean="0"/>
              <a:t>Effort drawn from the </a:t>
            </a:r>
            <a:r>
              <a:rPr lang="en-US" dirty="0" err="1" smtClean="0"/>
              <a:t>collboration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Project  Scientist at LMU (Munich); </a:t>
            </a:r>
          </a:p>
          <a:p>
            <a:pPr lvl="2"/>
            <a:r>
              <a:rPr lang="en-US" dirty="0" smtClean="0"/>
              <a:t>Major Collaboration with Emanuel </a:t>
            </a:r>
            <a:r>
              <a:rPr lang="en-US" dirty="0" err="1" smtClean="0"/>
              <a:t>Bertin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Weak Lensing at Penn (some subsequent funding)</a:t>
            </a:r>
          </a:p>
          <a:p>
            <a:pPr lvl="2"/>
            <a:r>
              <a:rPr lang="en-US" dirty="0" smtClean="0"/>
              <a:t>Photometric Calibrations at </a:t>
            </a:r>
            <a:r>
              <a:rPr lang="en-US" dirty="0" err="1" smtClean="0"/>
              <a:t>Fermilab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Others…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Organization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9056398"/>
              </p:ext>
            </p:extLst>
          </p:nvPr>
        </p:nvGraphicFramePr>
        <p:xfrm>
          <a:off x="685800" y="1600200"/>
          <a:ext cx="8001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1524000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DESDM produces the refined data, Science analyses are the responsibility </a:t>
            </a:r>
          </a:p>
          <a:p>
            <a:r>
              <a:rPr lang="en-US" dirty="0" smtClean="0"/>
              <a:t>of the ~12 separately organized science working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4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(Directly) Funded @ NCSA, Currently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effort is  substantially collaboration-based.</a:t>
            </a:r>
          </a:p>
          <a:p>
            <a:r>
              <a:rPr lang="en-US" dirty="0" smtClean="0"/>
              <a:t>At NCSA</a:t>
            </a:r>
          </a:p>
          <a:p>
            <a:pPr lvl="1"/>
            <a:r>
              <a:rPr lang="en-US" dirty="0" smtClean="0"/>
              <a:t>Three Ph.D</a:t>
            </a:r>
            <a:r>
              <a:rPr lang="en-US" dirty="0" smtClean="0"/>
              <a:t>. </a:t>
            </a:r>
            <a:r>
              <a:rPr lang="en-US" dirty="0" smtClean="0"/>
              <a:t>research scientists at NCSA.</a:t>
            </a:r>
          </a:p>
          <a:p>
            <a:pPr lvl="2"/>
            <a:r>
              <a:rPr lang="en-US" dirty="0" smtClean="0"/>
              <a:t>Two are also </a:t>
            </a:r>
            <a:r>
              <a:rPr lang="en-US" dirty="0" err="1" smtClean="0"/>
              <a:t>Assoc</a:t>
            </a:r>
            <a:r>
              <a:rPr lang="en-US" dirty="0" smtClean="0"/>
              <a:t> Research Professors in Astronomy Dept.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Two masters - level Research Scientists.</a:t>
            </a:r>
          </a:p>
          <a:p>
            <a:pPr lvl="1"/>
            <a:r>
              <a:rPr lang="en-US" dirty="0" smtClean="0"/>
              <a:t>2.6 FTE or research programmers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One PI,  0.55 system admin, 0.25 PM.</a:t>
            </a:r>
          </a:p>
          <a:p>
            <a:r>
              <a:rPr lang="en-US" dirty="0" smtClean="0"/>
              <a:t>NCSA important activities at include integration and test of all codes; development of </a:t>
            </a:r>
            <a:r>
              <a:rPr lang="en-US" dirty="0" err="1" smtClean="0"/>
              <a:t>detrending</a:t>
            </a:r>
            <a:r>
              <a:rPr lang="en-US" dirty="0" smtClean="0"/>
              <a:t> and masking, which are DES custom codes; filtering exposures and  processed images;  production 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7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Arrangements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err="1" smtClean="0"/>
              <a:t>Fermilab</a:t>
            </a:r>
            <a:endParaRPr lang="en-US" dirty="0" smtClean="0"/>
          </a:p>
          <a:p>
            <a:pPr lvl="1"/>
            <a:r>
              <a:rPr lang="en-US" dirty="0" smtClean="0"/>
              <a:t>Project Scientist</a:t>
            </a:r>
          </a:p>
          <a:p>
            <a:pPr lvl="1"/>
            <a:r>
              <a:rPr lang="en-US" dirty="0" smtClean="0"/>
              <a:t>+ More! (Facilities contributions, refactoring)</a:t>
            </a:r>
          </a:p>
          <a:p>
            <a:r>
              <a:rPr lang="en-US" dirty="0" smtClean="0"/>
              <a:t>Linea (Rio)</a:t>
            </a:r>
          </a:p>
          <a:p>
            <a:pPr lvl="1"/>
            <a:r>
              <a:rPr lang="en-US" dirty="0" smtClean="0"/>
              <a:t>Independent Validation.</a:t>
            </a:r>
          </a:p>
          <a:p>
            <a:pPr lvl="2"/>
            <a:r>
              <a:rPr lang="en-US" dirty="0" smtClean="0"/>
              <a:t>Automatic Ingestion of Multi Epoch datasets.</a:t>
            </a:r>
          </a:p>
          <a:p>
            <a:pPr lvl="2"/>
            <a:r>
              <a:rPr lang="en-US" dirty="0" smtClean="0"/>
              <a:t>Facilities for value added production.</a:t>
            </a:r>
          </a:p>
          <a:p>
            <a:r>
              <a:rPr lang="en-US" dirty="0" smtClean="0"/>
              <a:t>Zurich </a:t>
            </a:r>
            <a:r>
              <a:rPr lang="en-US" dirty="0"/>
              <a:t>T</a:t>
            </a:r>
            <a:r>
              <a:rPr lang="en-US" dirty="0" smtClean="0"/>
              <a:t>echnical University:</a:t>
            </a:r>
          </a:p>
          <a:p>
            <a:pPr lvl="1"/>
            <a:r>
              <a:rPr lang="en-US" dirty="0" smtClean="0"/>
              <a:t>Software Build (and test)</a:t>
            </a:r>
          </a:p>
          <a:p>
            <a:pPr lvl="1"/>
            <a:r>
              <a:rPr lang="en-US" dirty="0" smtClean="0"/>
              <a:t>EUPS based distribution server.</a:t>
            </a:r>
          </a:p>
          <a:p>
            <a:pPr lvl="1"/>
            <a:r>
              <a:rPr lang="en-US" dirty="0" smtClean="0"/>
              <a:t>Reporting – (operational and “dashboard”).</a:t>
            </a:r>
          </a:p>
          <a:p>
            <a:pPr lvl="1"/>
            <a:r>
              <a:rPr lang="en-US" dirty="0" smtClean="0"/>
              <a:t>Provided by ETH.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DESDM gains effort from the collaboration in two ways.</a:t>
            </a:r>
          </a:p>
          <a:p>
            <a:pPr lvl="1"/>
            <a:r>
              <a:rPr lang="en-US" dirty="0" smtClean="0"/>
              <a:t>There are the “committed” – people who stand up as collaboration members.  </a:t>
            </a:r>
          </a:p>
          <a:p>
            <a:pPr lvl="2"/>
            <a:r>
              <a:rPr lang="en-US" dirty="0" smtClean="0"/>
              <a:t>I’ll not supply a list because I do not have one handy)</a:t>
            </a:r>
          </a:p>
          <a:p>
            <a:pPr lvl="1"/>
            <a:r>
              <a:rPr lang="en-US" dirty="0" smtClean="0"/>
              <a:t>Scientists who desire to be members or builders.</a:t>
            </a:r>
          </a:p>
          <a:p>
            <a:pPr lvl="2"/>
            <a:r>
              <a:rPr lang="en-US" dirty="0" smtClean="0"/>
              <a:t>Membership requires a FTE of service work; one place to contribute is DESDM;  the payback is data rights </a:t>
            </a:r>
          </a:p>
          <a:p>
            <a:pPr lvl="2"/>
            <a:r>
              <a:rPr lang="en-US" dirty="0" smtClean="0"/>
              <a:t>“builders” require 2 FTE’s of work.  The payback is authorship rights. </a:t>
            </a:r>
          </a:p>
          <a:p>
            <a:pPr lvl="1"/>
            <a:r>
              <a:rPr lang="en-US" dirty="0" smtClean="0"/>
              <a:t>Rich </a:t>
            </a:r>
            <a:r>
              <a:rPr lang="en-US" dirty="0" err="1" smtClean="0"/>
              <a:t>Kron</a:t>
            </a:r>
            <a:r>
              <a:rPr lang="en-US" dirty="0" smtClean="0"/>
              <a:t> actively recruits from the collaboration based on a project backlog.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08F90F-DEA4-46E7-A621-ED768ADCED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and Pipelines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022" y="1512593"/>
            <a:ext cx="7032978" cy="504060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6553200" y="914400"/>
            <a:ext cx="8382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010400" y="228600"/>
            <a:ext cx="1905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Science Portal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001000" y="914400"/>
            <a:ext cx="45720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software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Pipelines are constructed from a substantially common software base.   </a:t>
            </a:r>
          </a:p>
          <a:p>
            <a:pPr lvl="1"/>
            <a:r>
              <a:rPr lang="en-US" dirty="0" smtClean="0"/>
              <a:t>“outside” packages.   (including some from  LSST).</a:t>
            </a:r>
          </a:p>
          <a:p>
            <a:pPr lvl="1"/>
            <a:r>
              <a:rPr lang="en-US" dirty="0" err="1" smtClean="0"/>
              <a:t>AstrOMatic</a:t>
            </a:r>
            <a:r>
              <a:rPr lang="en-US" dirty="0" smtClean="0"/>
              <a:t> Codes.</a:t>
            </a:r>
          </a:p>
          <a:p>
            <a:pPr lvl="1"/>
            <a:r>
              <a:rPr lang="en-US" dirty="0" smtClean="0"/>
              <a:t>Largely DESDM-specific </a:t>
            </a:r>
            <a:r>
              <a:rPr lang="en-US" dirty="0" err="1" smtClean="0"/>
              <a:t>detrending</a:t>
            </a:r>
            <a:r>
              <a:rPr lang="en-US" dirty="0" smtClean="0"/>
              <a:t> and maskin</a:t>
            </a:r>
            <a:r>
              <a:rPr lang="en-US" dirty="0" smtClean="0"/>
              <a:t>g codes.</a:t>
            </a:r>
          </a:p>
          <a:p>
            <a:pPr lvl="1"/>
            <a:r>
              <a:rPr lang="en-US" dirty="0" smtClean="0"/>
              <a:t>Independent validation codes @ Linea.</a:t>
            </a:r>
          </a:p>
          <a:p>
            <a:r>
              <a:rPr lang="en-US" dirty="0" smtClean="0"/>
              <a:t>See talks</a:t>
            </a:r>
          </a:p>
          <a:p>
            <a:pPr lvl="1"/>
            <a:r>
              <a:rPr lang="en-US" dirty="0" smtClean="0"/>
              <a:t>R. </a:t>
            </a:r>
            <a:r>
              <a:rPr lang="en-US" dirty="0" err="1" smtClean="0"/>
              <a:t>Gruendl</a:t>
            </a:r>
            <a:r>
              <a:rPr lang="en-US" dirty="0" smtClean="0"/>
              <a:t> – DESDM </a:t>
            </a:r>
          </a:p>
          <a:p>
            <a:pPr lvl="1"/>
            <a:r>
              <a:rPr lang="en-US" dirty="0" smtClean="0"/>
              <a:t>Felipe </a:t>
            </a:r>
            <a:r>
              <a:rPr lang="en-US" dirty="0" err="1" smtClean="0"/>
              <a:t>Menanteau</a:t>
            </a:r>
            <a:r>
              <a:rPr lang="en-US" dirty="0" smtClean="0"/>
              <a:t> – Use of LSST components</a:t>
            </a:r>
          </a:p>
          <a:p>
            <a:pPr lvl="1">
              <a:buFontTx/>
              <a:buChar char="-"/>
            </a:pPr>
            <a:r>
              <a:rPr lang="en-US" dirty="0" err="1" smtClean="0"/>
              <a:t>Luiz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a Costa – Science portal.</a:t>
            </a:r>
          </a:p>
          <a:p>
            <a:pPr lvl="1">
              <a:buFontTx/>
              <a:buChar char="-"/>
            </a:pPr>
            <a:r>
              <a:rPr lang="en-US" dirty="0" smtClean="0"/>
              <a:t>Demo of exposure checker (Thursday).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Supporting </a:t>
            </a:r>
            <a:r>
              <a:rPr lang="en-US" dirty="0" smtClean="0"/>
              <a:t>Hardware </a:t>
            </a:r>
            <a:r>
              <a:rPr lang="en-US" dirty="0" smtClean="0"/>
              <a:t>Functional </a:t>
            </a:r>
            <a:r>
              <a:rPr lang="en-US" dirty="0" smtClean="0"/>
              <a:t>Blocks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Bulk Computing.</a:t>
            </a:r>
          </a:p>
          <a:p>
            <a:pPr lvl="1"/>
            <a:r>
              <a:rPr lang="en-US" dirty="0" err="1" smtClean="0"/>
              <a:t>iForge</a:t>
            </a:r>
            <a:r>
              <a:rPr lang="en-US" dirty="0" smtClean="0"/>
              <a:t> (local to NCSA) and </a:t>
            </a:r>
            <a:r>
              <a:rPr lang="en-US" dirty="0" err="1" smtClean="0"/>
              <a:t>Fermigrid</a:t>
            </a:r>
            <a:r>
              <a:rPr lang="en-US" dirty="0" smtClean="0"/>
              <a:t> (emerging)</a:t>
            </a:r>
            <a:endParaRPr lang="en-US" dirty="0" smtClean="0"/>
          </a:p>
          <a:p>
            <a:r>
              <a:rPr lang="en-US" dirty="0" smtClean="0"/>
              <a:t>Central File Store</a:t>
            </a:r>
          </a:p>
          <a:p>
            <a:pPr lvl="1"/>
            <a:r>
              <a:rPr lang="en-US" dirty="0" smtClean="0"/>
              <a:t>NCSA “storage condominium”</a:t>
            </a:r>
          </a:p>
          <a:p>
            <a:r>
              <a:rPr lang="en-US" dirty="0" smtClean="0"/>
              <a:t>Oracle DB</a:t>
            </a:r>
          </a:p>
          <a:p>
            <a:pPr lvl="1"/>
            <a:r>
              <a:rPr lang="en-US" dirty="0" smtClean="0"/>
              <a:t>~200 spindles, 116 cores. Oracle RAC</a:t>
            </a:r>
          </a:p>
          <a:p>
            <a:r>
              <a:rPr lang="en-US" dirty="0" smtClean="0"/>
              <a:t>Science Portal</a:t>
            </a:r>
          </a:p>
          <a:p>
            <a:pPr lvl="1"/>
            <a:r>
              <a:rPr lang="en-US" dirty="0" smtClean="0"/>
              <a:t>In Brazil, (</a:t>
            </a:r>
            <a:r>
              <a:rPr lang="en-US" dirty="0" err="1"/>
              <a:t>F</a:t>
            </a:r>
            <a:r>
              <a:rPr lang="en-US" dirty="0" err="1" smtClean="0"/>
              <a:t>ermilab</a:t>
            </a:r>
            <a:r>
              <a:rPr lang="en-US" dirty="0" smtClean="0"/>
              <a:t> Investigating co-hosting) </a:t>
            </a:r>
            <a:endParaRPr lang="en-US" dirty="0" smtClean="0"/>
          </a:p>
          <a:p>
            <a:r>
              <a:rPr lang="en-US" dirty="0" smtClean="0"/>
              <a:t>Login and Services Cluster.</a:t>
            </a:r>
          </a:p>
          <a:p>
            <a:pPr lvl="1"/>
            <a:r>
              <a:rPr lang="en-US" dirty="0" smtClean="0"/>
              <a:t>VM’s on 5 physical nodes</a:t>
            </a:r>
          </a:p>
          <a:p>
            <a:r>
              <a:rPr lang="en-US" dirty="0" smtClean="0"/>
              <a:t>Disaster Recovery</a:t>
            </a:r>
          </a:p>
          <a:p>
            <a:pPr lvl="1"/>
            <a:r>
              <a:rPr lang="en-US" dirty="0" smtClean="0"/>
              <a:t>Tape at FNAL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DLP -- LSST and 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91FA-C185-43BD-A1B2-243381824C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44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91182</TotalTime>
  <Words>1191</Words>
  <Application>Microsoft Macintosh PowerPoint</Application>
  <PresentationFormat>On-screen Show (4:3)</PresentationFormat>
  <Paragraphs>193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Overview of the collaboration</vt:lpstr>
      <vt:lpstr>Current Organization</vt:lpstr>
      <vt:lpstr>(Directly) Funded @ NCSA, Currently </vt:lpstr>
      <vt:lpstr>Institutional Arrangements</vt:lpstr>
      <vt:lpstr>From the collaboration</vt:lpstr>
      <vt:lpstr>Dataflow and Pipelines</vt:lpstr>
      <vt:lpstr>Supporting software components</vt:lpstr>
      <vt:lpstr>Supporting Hardware Functional Blocks </vt:lpstr>
      <vt:lpstr>More about the DB</vt:lpstr>
      <vt:lpstr>Work of Processing and Production</vt:lpstr>
      <vt:lpstr>Releases</vt:lpstr>
      <vt:lpstr>Workflow</vt:lpstr>
      <vt:lpstr>Overview of Data Services</vt:lpstr>
      <vt:lpstr>Summary DESDM is….</vt:lpstr>
    </vt:vector>
  </TitlesOfParts>
  <Company>Fermilab - CDF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Energy Camera</dc:title>
  <dc:creator> </dc:creator>
  <cp:lastModifiedBy>donald petravick</cp:lastModifiedBy>
  <cp:revision>915</cp:revision>
  <dcterms:created xsi:type="dcterms:W3CDTF">2003-12-02T22:53:08Z</dcterms:created>
  <dcterms:modified xsi:type="dcterms:W3CDTF">2014-03-25T13:00:06Z</dcterms:modified>
</cp:coreProperties>
</file>