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49" r:id="rId2"/>
  </p:sldMasterIdLst>
  <p:notesMasterIdLst>
    <p:notesMasterId r:id="rId23"/>
  </p:notesMasterIdLst>
  <p:sldIdLst>
    <p:sldId id="256" r:id="rId3"/>
    <p:sldId id="257" r:id="rId4"/>
    <p:sldId id="258" r:id="rId5"/>
    <p:sldId id="294" r:id="rId6"/>
    <p:sldId id="259" r:id="rId7"/>
    <p:sldId id="284" r:id="rId8"/>
    <p:sldId id="289" r:id="rId9"/>
    <p:sldId id="290" r:id="rId10"/>
    <p:sldId id="291" r:id="rId11"/>
    <p:sldId id="292" r:id="rId12"/>
    <p:sldId id="293" r:id="rId13"/>
    <p:sldId id="281" r:id="rId14"/>
    <p:sldId id="282" r:id="rId15"/>
    <p:sldId id="285" r:id="rId16"/>
    <p:sldId id="287" r:id="rId17"/>
    <p:sldId id="295" r:id="rId18"/>
    <p:sldId id="288" r:id="rId19"/>
    <p:sldId id="303" r:id="rId20"/>
    <p:sldId id="283" r:id="rId21"/>
    <p:sldId id="286" r:id="rId22"/>
  </p:sldIdLst>
  <p:sldSz cx="9144000" cy="6858000" type="screen4x3"/>
  <p:notesSz cx="4279900" cy="5486400"/>
  <p:defaultTextStyle>
    <a:defPPr>
      <a:defRPr lang="en-GB"/>
    </a:defPPr>
    <a:lvl1pPr algn="l" defTabSz="449263" rtl="0" fontAlgn="base">
      <a:lnSpc>
        <a:spcPct val="11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49263" rtl="0" fontAlgn="base">
      <a:lnSpc>
        <a:spcPct val="11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49263" rtl="0" fontAlgn="base">
      <a:lnSpc>
        <a:spcPct val="11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49263" rtl="0" fontAlgn="base">
      <a:lnSpc>
        <a:spcPct val="11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49263" rtl="0" fontAlgn="base">
      <a:lnSpc>
        <a:spcPct val="11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728"/>
        <p:guide pos="134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36BDEE-430D-4A9B-B8AB-3F583FDF0E0B}" type="doc">
      <dgm:prSet loTypeId="urn:microsoft.com/office/officeart/2005/8/layout/vList6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it-IT"/>
        </a:p>
      </dgm:t>
    </dgm:pt>
    <dgm:pt modelId="{82070240-0071-4810-939A-A8CAF8CC1B38}">
      <dgm:prSet phldrT="[Testo]"/>
      <dgm:spPr/>
      <dgm:t>
        <a:bodyPr/>
        <a:lstStyle/>
        <a:p>
          <a:r>
            <a:rPr lang="it-IT" dirty="0" err="1" smtClean="0"/>
            <a:t>Core</a:t>
          </a:r>
          <a:r>
            <a:rPr lang="it-IT" dirty="0" smtClean="0"/>
            <a:t> </a:t>
          </a:r>
          <a:r>
            <a:rPr lang="it-IT" dirty="0" err="1" smtClean="0"/>
            <a:t>services</a:t>
          </a:r>
          <a:endParaRPr lang="it-IT" dirty="0"/>
        </a:p>
      </dgm:t>
    </dgm:pt>
    <dgm:pt modelId="{BD6CB069-1AD9-442F-98FB-34EDE311FC73}" type="parTrans" cxnId="{15B421AC-A802-4FDE-9765-31EC9B177BF1}">
      <dgm:prSet/>
      <dgm:spPr/>
      <dgm:t>
        <a:bodyPr/>
        <a:lstStyle/>
        <a:p>
          <a:endParaRPr lang="it-IT"/>
        </a:p>
      </dgm:t>
    </dgm:pt>
    <dgm:pt modelId="{7301789A-29C3-46ED-A9E1-C95DCC1908A3}" type="sibTrans" cxnId="{15B421AC-A802-4FDE-9765-31EC9B177BF1}">
      <dgm:prSet/>
      <dgm:spPr/>
      <dgm:t>
        <a:bodyPr/>
        <a:lstStyle/>
        <a:p>
          <a:endParaRPr lang="it-IT"/>
        </a:p>
      </dgm:t>
    </dgm:pt>
    <dgm:pt modelId="{8C667936-FEA2-49D4-98E6-BABAA74EF3C0}">
      <dgm:prSet phldrT="[Testo]"/>
      <dgm:spPr/>
      <dgm:t>
        <a:bodyPr/>
        <a:lstStyle/>
        <a:p>
          <a:r>
            <a:rPr lang="it-IT" dirty="0" err="1" smtClean="0"/>
            <a:t>Working</a:t>
          </a:r>
          <a:r>
            <a:rPr lang="it-IT" dirty="0" smtClean="0"/>
            <a:t> on CE and </a:t>
          </a:r>
          <a:r>
            <a:rPr lang="it-IT" dirty="0" err="1" smtClean="0"/>
            <a:t>other</a:t>
          </a:r>
          <a:r>
            <a:rPr lang="it-IT" dirty="0" smtClean="0"/>
            <a:t> </a:t>
          </a:r>
          <a:r>
            <a:rPr lang="it-IT" dirty="0" err="1" smtClean="0"/>
            <a:t>services</a:t>
          </a:r>
          <a:endParaRPr lang="it-IT" dirty="0"/>
        </a:p>
      </dgm:t>
    </dgm:pt>
    <dgm:pt modelId="{79BC58B3-27AC-4068-86BB-53A1EEC5C309}" type="parTrans" cxnId="{7B3E2353-E8B3-4384-A63E-2AE0566B6336}">
      <dgm:prSet/>
      <dgm:spPr/>
      <dgm:t>
        <a:bodyPr/>
        <a:lstStyle/>
        <a:p>
          <a:endParaRPr lang="it-IT"/>
        </a:p>
      </dgm:t>
    </dgm:pt>
    <dgm:pt modelId="{0FC490EE-1683-4E1B-8AA9-1E827308F4A8}" type="sibTrans" cxnId="{7B3E2353-E8B3-4384-A63E-2AE0566B6336}">
      <dgm:prSet/>
      <dgm:spPr/>
      <dgm:t>
        <a:bodyPr/>
        <a:lstStyle/>
        <a:p>
          <a:endParaRPr lang="it-IT"/>
        </a:p>
      </dgm:t>
    </dgm:pt>
    <dgm:pt modelId="{F9728D9E-A151-410C-99B3-F1AD7F0EFA7A}">
      <dgm:prSet phldrT="[Testo]"/>
      <dgm:spPr/>
      <dgm:t>
        <a:bodyPr/>
        <a:lstStyle/>
        <a:p>
          <a:r>
            <a:rPr lang="en-GB" dirty="0" smtClean="0"/>
            <a:t>Shared storage to keep redundant nodes synchronized</a:t>
          </a:r>
          <a:endParaRPr lang="it-IT" dirty="0"/>
        </a:p>
      </dgm:t>
    </dgm:pt>
    <dgm:pt modelId="{14986C81-D0A8-4200-A6A0-EBA1D3D9D5C1}" type="parTrans" cxnId="{2C0F2926-81DE-4941-8D83-E19503F899EA}">
      <dgm:prSet/>
      <dgm:spPr/>
      <dgm:t>
        <a:bodyPr/>
        <a:lstStyle/>
        <a:p>
          <a:endParaRPr lang="it-IT"/>
        </a:p>
      </dgm:t>
    </dgm:pt>
    <dgm:pt modelId="{EAA9DAB3-AA5A-45F0-B7F1-1697A972A8B7}" type="sibTrans" cxnId="{2C0F2926-81DE-4941-8D83-E19503F899EA}">
      <dgm:prSet/>
      <dgm:spPr/>
      <dgm:t>
        <a:bodyPr/>
        <a:lstStyle/>
        <a:p>
          <a:endParaRPr lang="it-IT"/>
        </a:p>
      </dgm:t>
    </dgm:pt>
    <dgm:pt modelId="{72F426BA-1F72-4272-A4A8-04249FE620EA}">
      <dgm:prSet phldrT="[Testo]"/>
      <dgm:spPr/>
      <dgm:t>
        <a:bodyPr/>
        <a:lstStyle/>
        <a:p>
          <a:r>
            <a:rPr lang="it-IT" dirty="0" err="1" smtClean="0"/>
            <a:t>Computing</a:t>
          </a:r>
          <a:r>
            <a:rPr lang="it-IT" dirty="0" smtClean="0"/>
            <a:t> </a:t>
          </a:r>
          <a:r>
            <a:rPr lang="it-IT" dirty="0" err="1" smtClean="0"/>
            <a:t>resources</a:t>
          </a:r>
          <a:endParaRPr lang="it-IT" dirty="0"/>
        </a:p>
      </dgm:t>
    </dgm:pt>
    <dgm:pt modelId="{571A05E1-4BAC-4F74-AD55-A7C20F0EBADD}" type="parTrans" cxnId="{CE294CB7-BA5A-4D28-A15C-3A0CA893F072}">
      <dgm:prSet/>
      <dgm:spPr/>
      <dgm:t>
        <a:bodyPr/>
        <a:lstStyle/>
        <a:p>
          <a:endParaRPr lang="it-IT"/>
        </a:p>
      </dgm:t>
    </dgm:pt>
    <dgm:pt modelId="{9B6CE93F-FBD5-4F7A-81AE-3BDE6DCB2DFE}" type="sibTrans" cxnId="{CE294CB7-BA5A-4D28-A15C-3A0CA893F072}">
      <dgm:prSet/>
      <dgm:spPr/>
      <dgm:t>
        <a:bodyPr/>
        <a:lstStyle/>
        <a:p>
          <a:endParaRPr lang="it-IT"/>
        </a:p>
      </dgm:t>
    </dgm:pt>
    <dgm:pt modelId="{0A153300-E028-4721-B36C-5BEDE8C0C923}">
      <dgm:prSet phldrT="[Testo]"/>
      <dgm:spPr/>
      <dgm:t>
        <a:bodyPr/>
        <a:lstStyle/>
        <a:p>
          <a:r>
            <a:rPr lang="en-GB" dirty="0" smtClean="0"/>
            <a:t>Working on WNs</a:t>
          </a:r>
          <a:endParaRPr lang="it-IT" dirty="0"/>
        </a:p>
      </dgm:t>
    </dgm:pt>
    <dgm:pt modelId="{7E494BBB-73FA-4101-B4A3-5ABD8FD15BC6}" type="parTrans" cxnId="{C6E7B053-EFF7-4040-916E-B32F50F6B01B}">
      <dgm:prSet/>
      <dgm:spPr/>
      <dgm:t>
        <a:bodyPr/>
        <a:lstStyle/>
        <a:p>
          <a:endParaRPr lang="it-IT"/>
        </a:p>
      </dgm:t>
    </dgm:pt>
    <dgm:pt modelId="{98E99EA3-3263-4072-AAFD-43882D002DA7}" type="sibTrans" cxnId="{C6E7B053-EFF7-4040-916E-B32F50F6B01B}">
      <dgm:prSet/>
      <dgm:spPr/>
      <dgm:t>
        <a:bodyPr/>
        <a:lstStyle/>
        <a:p>
          <a:endParaRPr lang="it-IT"/>
        </a:p>
      </dgm:t>
    </dgm:pt>
    <dgm:pt modelId="{E3E826B5-5568-4C38-A864-1B553F47C915}">
      <dgm:prSet phldrT="[Testo]"/>
      <dgm:spPr/>
      <dgm:t>
        <a:bodyPr/>
        <a:lstStyle/>
        <a:p>
          <a:r>
            <a:rPr lang="it-IT" u="sng" dirty="0" smtClean="0"/>
            <a:t>HA </a:t>
          </a:r>
          <a:r>
            <a:rPr lang="it-IT" u="sng" dirty="0" err="1" smtClean="0"/>
            <a:t>is</a:t>
          </a:r>
          <a:r>
            <a:rPr lang="it-IT" u="sng" dirty="0" smtClean="0"/>
            <a:t> the </a:t>
          </a:r>
          <a:r>
            <a:rPr lang="it-IT" u="sng" dirty="0" err="1" smtClean="0"/>
            <a:t>main</a:t>
          </a:r>
          <a:r>
            <a:rPr lang="it-IT" u="sng" dirty="0" smtClean="0"/>
            <a:t> goal</a:t>
          </a:r>
          <a:endParaRPr lang="it-IT" u="sng" dirty="0"/>
        </a:p>
      </dgm:t>
    </dgm:pt>
    <dgm:pt modelId="{A870E6F7-844F-4E47-8F2B-3583D61ECEAC}" type="parTrans" cxnId="{2D3B4D38-CE35-4D16-9E18-59C8C29C86E8}">
      <dgm:prSet/>
      <dgm:spPr/>
      <dgm:t>
        <a:bodyPr/>
        <a:lstStyle/>
        <a:p>
          <a:endParaRPr lang="it-IT"/>
        </a:p>
      </dgm:t>
    </dgm:pt>
    <dgm:pt modelId="{4F9F6783-E4A7-4F95-A676-28483C9DC6B4}" type="sibTrans" cxnId="{2D3B4D38-CE35-4D16-9E18-59C8C29C86E8}">
      <dgm:prSet/>
      <dgm:spPr/>
      <dgm:t>
        <a:bodyPr/>
        <a:lstStyle/>
        <a:p>
          <a:endParaRPr lang="it-IT"/>
        </a:p>
      </dgm:t>
    </dgm:pt>
    <dgm:pt modelId="{41E98EA8-1BBB-4329-8AEF-8163A40A1E3A}">
      <dgm:prSet phldrT="[Testo]"/>
      <dgm:spPr/>
      <dgm:t>
        <a:bodyPr/>
        <a:lstStyle/>
        <a:p>
          <a:r>
            <a:rPr lang="en-GB" dirty="0" smtClean="0"/>
            <a:t>Virtualization helps reducing physical resources needed</a:t>
          </a:r>
          <a:endParaRPr lang="it-IT" dirty="0"/>
        </a:p>
      </dgm:t>
    </dgm:pt>
    <dgm:pt modelId="{8557C312-3DE9-40AC-868B-C23E2EB69E98}" type="parTrans" cxnId="{B1AC1C68-9A21-4E24-A3F8-BF74B124BA8C}">
      <dgm:prSet/>
      <dgm:spPr/>
      <dgm:t>
        <a:bodyPr/>
        <a:lstStyle/>
        <a:p>
          <a:endParaRPr lang="it-IT"/>
        </a:p>
      </dgm:t>
    </dgm:pt>
    <dgm:pt modelId="{55BC0CCE-8020-4EAC-B7D8-664577A3706E}" type="sibTrans" cxnId="{B1AC1C68-9A21-4E24-A3F8-BF74B124BA8C}">
      <dgm:prSet/>
      <dgm:spPr/>
      <dgm:t>
        <a:bodyPr/>
        <a:lstStyle/>
        <a:p>
          <a:endParaRPr lang="it-IT"/>
        </a:p>
      </dgm:t>
    </dgm:pt>
    <dgm:pt modelId="{4EBD323B-F838-4AD7-B09B-29A0DD5755C8}">
      <dgm:prSet/>
      <dgm:spPr/>
      <dgm:t>
        <a:bodyPr/>
        <a:lstStyle/>
        <a:p>
          <a:r>
            <a:rPr lang="en-GB" u="sng" smtClean="0"/>
            <a:t>Dynamic provisioning and virtualized environment are the main goals</a:t>
          </a:r>
          <a:endParaRPr lang="en-GB" u="sng" dirty="0" smtClean="0"/>
        </a:p>
      </dgm:t>
    </dgm:pt>
    <dgm:pt modelId="{040DC1EA-544E-4BA5-A253-76BC9316724A}" type="parTrans" cxnId="{B1F929DC-DD20-4813-8589-970B289293A5}">
      <dgm:prSet/>
      <dgm:spPr/>
      <dgm:t>
        <a:bodyPr/>
        <a:lstStyle/>
        <a:p>
          <a:endParaRPr lang="it-IT"/>
        </a:p>
      </dgm:t>
    </dgm:pt>
    <dgm:pt modelId="{634727C5-169E-45C2-9583-FEE70A348F2F}" type="sibTrans" cxnId="{B1F929DC-DD20-4813-8589-970B289293A5}">
      <dgm:prSet/>
      <dgm:spPr/>
      <dgm:t>
        <a:bodyPr/>
        <a:lstStyle/>
        <a:p>
          <a:endParaRPr lang="it-IT"/>
        </a:p>
      </dgm:t>
    </dgm:pt>
    <dgm:pt modelId="{6022552B-D26F-4B8C-97BF-A2C80CE778CE}">
      <dgm:prSet/>
      <dgm:spPr/>
      <dgm:t>
        <a:bodyPr/>
        <a:lstStyle/>
        <a:p>
          <a:r>
            <a:rPr lang="en-GB" dirty="0" smtClean="0"/>
            <a:t>Shared storage to maintain consistencies and make procedures easier</a:t>
          </a:r>
        </a:p>
      </dgm:t>
    </dgm:pt>
    <dgm:pt modelId="{797975DC-F333-4C19-857C-29512D2187AF}" type="parTrans" cxnId="{8B1DA430-759C-43A0-B7CA-1FC190924632}">
      <dgm:prSet/>
      <dgm:spPr/>
      <dgm:t>
        <a:bodyPr/>
        <a:lstStyle/>
        <a:p>
          <a:endParaRPr lang="it-IT"/>
        </a:p>
      </dgm:t>
    </dgm:pt>
    <dgm:pt modelId="{FB201C49-EC83-443C-B7E6-ECEC784BA2F7}" type="sibTrans" cxnId="{8B1DA430-759C-43A0-B7CA-1FC190924632}">
      <dgm:prSet/>
      <dgm:spPr/>
      <dgm:t>
        <a:bodyPr/>
        <a:lstStyle/>
        <a:p>
          <a:endParaRPr lang="it-IT"/>
        </a:p>
      </dgm:t>
    </dgm:pt>
    <dgm:pt modelId="{1BE8619C-71F1-4463-8D8C-9A010BADFC98}" type="pres">
      <dgm:prSet presAssocID="{CA36BDEE-430D-4A9B-B8AB-3F583FDF0E0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8AFA312F-62D1-431E-9674-D0AD7761A027}" type="pres">
      <dgm:prSet presAssocID="{82070240-0071-4810-939A-A8CAF8CC1B38}" presName="linNode" presStyleCnt="0"/>
      <dgm:spPr/>
    </dgm:pt>
    <dgm:pt modelId="{AF2F649D-5FD4-4846-AA78-32A481691ED9}" type="pres">
      <dgm:prSet presAssocID="{82070240-0071-4810-939A-A8CAF8CC1B38}" presName="parentShp" presStyleLbl="node1" presStyleIdx="0" presStyleCnt="2" custScaleX="58083" custLinFactNeighborX="-7477" custLinFactNeighborY="-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07CDDB-5DB6-4554-AE3F-4F4D24A550F6}" type="pres">
      <dgm:prSet presAssocID="{82070240-0071-4810-939A-A8CAF8CC1B38}" presName="childShp" presStyleLbl="bgAccFollowNode1" presStyleIdx="0" presStyleCnt="2" custScaleX="12712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809E5B4-110E-4542-BA92-A69BFF4A8A8C}" type="pres">
      <dgm:prSet presAssocID="{7301789A-29C3-46ED-A9E1-C95DCC1908A3}" presName="spacing" presStyleCnt="0"/>
      <dgm:spPr/>
    </dgm:pt>
    <dgm:pt modelId="{08B1D8DB-9705-43AC-88C7-F7D40C7A1721}" type="pres">
      <dgm:prSet presAssocID="{72F426BA-1F72-4272-A4A8-04249FE620EA}" presName="linNode" presStyleCnt="0"/>
      <dgm:spPr/>
    </dgm:pt>
    <dgm:pt modelId="{2C31AA8A-9321-4898-8B8A-C4FBCEBA4F50}" type="pres">
      <dgm:prSet presAssocID="{72F426BA-1F72-4272-A4A8-04249FE620EA}" presName="parentShp" presStyleLbl="node1" presStyleIdx="1" presStyleCnt="2" custScaleX="58083" custScaleY="97733" custLinFactNeighborX="-7477" custLinFactNeighborY="-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789F792-F6EB-4776-B815-D5D068B92041}" type="pres">
      <dgm:prSet presAssocID="{72F426BA-1F72-4272-A4A8-04249FE620EA}" presName="childShp" presStyleLbl="bgAccFollowNode1" presStyleIdx="1" presStyleCnt="2" custScaleX="12712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2DF7BFE-D1F9-4D01-94A7-AFC6CF397240}" type="presOf" srcId="{E3E826B5-5568-4C38-A864-1B553F47C915}" destId="{7007CDDB-5DB6-4554-AE3F-4F4D24A550F6}" srcOrd="0" destOrd="1" presId="urn:microsoft.com/office/officeart/2005/8/layout/vList6"/>
    <dgm:cxn modelId="{8B1DA430-759C-43A0-B7CA-1FC190924632}" srcId="{72F426BA-1F72-4272-A4A8-04249FE620EA}" destId="{6022552B-D26F-4B8C-97BF-A2C80CE778CE}" srcOrd="2" destOrd="0" parTransId="{797975DC-F333-4C19-857C-29512D2187AF}" sibTransId="{FB201C49-EC83-443C-B7E6-ECEC784BA2F7}"/>
    <dgm:cxn modelId="{C3194256-99A6-4A00-B90C-8A39D0EF5CB0}" type="presOf" srcId="{72F426BA-1F72-4272-A4A8-04249FE620EA}" destId="{2C31AA8A-9321-4898-8B8A-C4FBCEBA4F50}" srcOrd="0" destOrd="0" presId="urn:microsoft.com/office/officeart/2005/8/layout/vList6"/>
    <dgm:cxn modelId="{F640E9DB-485C-4137-9555-FFEC7EB01049}" type="presOf" srcId="{CA36BDEE-430D-4A9B-B8AB-3F583FDF0E0B}" destId="{1BE8619C-71F1-4463-8D8C-9A010BADFC98}" srcOrd="0" destOrd="0" presId="urn:microsoft.com/office/officeart/2005/8/layout/vList6"/>
    <dgm:cxn modelId="{0449E360-C579-4286-A0A7-8CC70FEDE709}" type="presOf" srcId="{41E98EA8-1BBB-4329-8AEF-8163A40A1E3A}" destId="{7007CDDB-5DB6-4554-AE3F-4F4D24A550F6}" srcOrd="0" destOrd="2" presId="urn:microsoft.com/office/officeart/2005/8/layout/vList6"/>
    <dgm:cxn modelId="{A4F36649-3DB1-4364-B55A-912EBD94144A}" type="presOf" srcId="{4EBD323B-F838-4AD7-B09B-29A0DD5755C8}" destId="{2789F792-F6EB-4776-B815-D5D068B92041}" srcOrd="0" destOrd="1" presId="urn:microsoft.com/office/officeart/2005/8/layout/vList6"/>
    <dgm:cxn modelId="{CE294CB7-BA5A-4D28-A15C-3A0CA893F072}" srcId="{CA36BDEE-430D-4A9B-B8AB-3F583FDF0E0B}" destId="{72F426BA-1F72-4272-A4A8-04249FE620EA}" srcOrd="1" destOrd="0" parTransId="{571A05E1-4BAC-4F74-AD55-A7C20F0EBADD}" sibTransId="{9B6CE93F-FBD5-4F7A-81AE-3BDE6DCB2DFE}"/>
    <dgm:cxn modelId="{507CBDE8-6BDF-4397-9719-5FDC6FA2D7A5}" type="presOf" srcId="{0A153300-E028-4721-B36C-5BEDE8C0C923}" destId="{2789F792-F6EB-4776-B815-D5D068B92041}" srcOrd="0" destOrd="0" presId="urn:microsoft.com/office/officeart/2005/8/layout/vList6"/>
    <dgm:cxn modelId="{EE99083B-FD0D-4698-9808-05CD84EB9655}" type="presOf" srcId="{F9728D9E-A151-410C-99B3-F1AD7F0EFA7A}" destId="{7007CDDB-5DB6-4554-AE3F-4F4D24A550F6}" srcOrd="0" destOrd="3" presId="urn:microsoft.com/office/officeart/2005/8/layout/vList6"/>
    <dgm:cxn modelId="{15B421AC-A802-4FDE-9765-31EC9B177BF1}" srcId="{CA36BDEE-430D-4A9B-B8AB-3F583FDF0E0B}" destId="{82070240-0071-4810-939A-A8CAF8CC1B38}" srcOrd="0" destOrd="0" parTransId="{BD6CB069-1AD9-442F-98FB-34EDE311FC73}" sibTransId="{7301789A-29C3-46ED-A9E1-C95DCC1908A3}"/>
    <dgm:cxn modelId="{56C4A4F1-514B-4ACA-A053-46ED15EBA72E}" type="presOf" srcId="{8C667936-FEA2-49D4-98E6-BABAA74EF3C0}" destId="{7007CDDB-5DB6-4554-AE3F-4F4D24A550F6}" srcOrd="0" destOrd="0" presId="urn:microsoft.com/office/officeart/2005/8/layout/vList6"/>
    <dgm:cxn modelId="{98C0F532-52CA-49AD-89F0-3144B777D13F}" type="presOf" srcId="{82070240-0071-4810-939A-A8CAF8CC1B38}" destId="{AF2F649D-5FD4-4846-AA78-32A481691ED9}" srcOrd="0" destOrd="0" presId="urn:microsoft.com/office/officeart/2005/8/layout/vList6"/>
    <dgm:cxn modelId="{2D3B4D38-CE35-4D16-9E18-59C8C29C86E8}" srcId="{82070240-0071-4810-939A-A8CAF8CC1B38}" destId="{E3E826B5-5568-4C38-A864-1B553F47C915}" srcOrd="1" destOrd="0" parTransId="{A870E6F7-844F-4E47-8F2B-3583D61ECEAC}" sibTransId="{4F9F6783-E4A7-4F95-A676-28483C9DC6B4}"/>
    <dgm:cxn modelId="{C6E7B053-EFF7-4040-916E-B32F50F6B01B}" srcId="{72F426BA-1F72-4272-A4A8-04249FE620EA}" destId="{0A153300-E028-4721-B36C-5BEDE8C0C923}" srcOrd="0" destOrd="0" parTransId="{7E494BBB-73FA-4101-B4A3-5ABD8FD15BC6}" sibTransId="{98E99EA3-3263-4072-AAFD-43882D002DA7}"/>
    <dgm:cxn modelId="{2C0F2926-81DE-4941-8D83-E19503F899EA}" srcId="{82070240-0071-4810-939A-A8CAF8CC1B38}" destId="{F9728D9E-A151-410C-99B3-F1AD7F0EFA7A}" srcOrd="3" destOrd="0" parTransId="{14986C81-D0A8-4200-A6A0-EBA1D3D9D5C1}" sibTransId="{EAA9DAB3-AA5A-45F0-B7F1-1697A972A8B7}"/>
    <dgm:cxn modelId="{B1F929DC-DD20-4813-8589-970B289293A5}" srcId="{72F426BA-1F72-4272-A4A8-04249FE620EA}" destId="{4EBD323B-F838-4AD7-B09B-29A0DD5755C8}" srcOrd="1" destOrd="0" parTransId="{040DC1EA-544E-4BA5-A253-76BC9316724A}" sibTransId="{634727C5-169E-45C2-9583-FEE70A348F2F}"/>
    <dgm:cxn modelId="{7B3E2353-E8B3-4384-A63E-2AE0566B6336}" srcId="{82070240-0071-4810-939A-A8CAF8CC1B38}" destId="{8C667936-FEA2-49D4-98E6-BABAA74EF3C0}" srcOrd="0" destOrd="0" parTransId="{79BC58B3-27AC-4068-86BB-53A1EEC5C309}" sibTransId="{0FC490EE-1683-4E1B-8AA9-1E827308F4A8}"/>
    <dgm:cxn modelId="{3D259B29-1C29-4E94-855B-6BFEAD85803B}" type="presOf" srcId="{6022552B-D26F-4B8C-97BF-A2C80CE778CE}" destId="{2789F792-F6EB-4776-B815-D5D068B92041}" srcOrd="0" destOrd="2" presId="urn:microsoft.com/office/officeart/2005/8/layout/vList6"/>
    <dgm:cxn modelId="{B1AC1C68-9A21-4E24-A3F8-BF74B124BA8C}" srcId="{82070240-0071-4810-939A-A8CAF8CC1B38}" destId="{41E98EA8-1BBB-4329-8AEF-8163A40A1E3A}" srcOrd="2" destOrd="0" parTransId="{8557C312-3DE9-40AC-868B-C23E2EB69E98}" sibTransId="{55BC0CCE-8020-4EAC-B7D8-664577A3706E}"/>
    <dgm:cxn modelId="{1FE92718-2DD3-4CD4-90C4-43A6BF7C11C0}" type="presParOf" srcId="{1BE8619C-71F1-4463-8D8C-9A010BADFC98}" destId="{8AFA312F-62D1-431E-9674-D0AD7761A027}" srcOrd="0" destOrd="0" presId="urn:microsoft.com/office/officeart/2005/8/layout/vList6"/>
    <dgm:cxn modelId="{4423E7CC-1FEC-40B2-8B18-658C3639AF4A}" type="presParOf" srcId="{8AFA312F-62D1-431E-9674-D0AD7761A027}" destId="{AF2F649D-5FD4-4846-AA78-32A481691ED9}" srcOrd="0" destOrd="0" presId="urn:microsoft.com/office/officeart/2005/8/layout/vList6"/>
    <dgm:cxn modelId="{0FA2C1EA-4928-452E-B8DC-7ADD11689F12}" type="presParOf" srcId="{8AFA312F-62D1-431E-9674-D0AD7761A027}" destId="{7007CDDB-5DB6-4554-AE3F-4F4D24A550F6}" srcOrd="1" destOrd="0" presId="urn:microsoft.com/office/officeart/2005/8/layout/vList6"/>
    <dgm:cxn modelId="{18BC7495-1F45-447F-8D54-EAFADD149CB7}" type="presParOf" srcId="{1BE8619C-71F1-4463-8D8C-9A010BADFC98}" destId="{2809E5B4-110E-4542-BA92-A69BFF4A8A8C}" srcOrd="1" destOrd="0" presId="urn:microsoft.com/office/officeart/2005/8/layout/vList6"/>
    <dgm:cxn modelId="{9DA60FFE-2C9B-41E3-A7C0-318EF6648550}" type="presParOf" srcId="{1BE8619C-71F1-4463-8D8C-9A010BADFC98}" destId="{08B1D8DB-9705-43AC-88C7-F7D40C7A1721}" srcOrd="2" destOrd="0" presId="urn:microsoft.com/office/officeart/2005/8/layout/vList6"/>
    <dgm:cxn modelId="{CAEE0A2C-AACF-47C8-8CDD-1057AF66C9FB}" type="presParOf" srcId="{08B1D8DB-9705-43AC-88C7-F7D40C7A1721}" destId="{2C31AA8A-9321-4898-8B8A-C4FBCEBA4F50}" srcOrd="0" destOrd="0" presId="urn:microsoft.com/office/officeart/2005/8/layout/vList6"/>
    <dgm:cxn modelId="{3F236C2A-3A15-43F8-84A5-EB5B892F851C}" type="presParOf" srcId="{08B1D8DB-9705-43AC-88C7-F7D40C7A1721}" destId="{2789F792-F6EB-4776-B815-D5D068B92041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26CEC5-01EB-4189-AE1A-82B56BAB89A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D168A01-BA30-4778-85E1-D4066A09F115}">
      <dgm:prSet phldrT="[Testo]"/>
      <dgm:spPr/>
      <dgm:t>
        <a:bodyPr/>
        <a:lstStyle/>
        <a:p>
          <a:r>
            <a:rPr lang="it-IT" dirty="0" err="1" smtClean="0"/>
            <a:t>Xen</a:t>
          </a:r>
          <a:r>
            <a:rPr lang="it-IT" dirty="0" smtClean="0"/>
            <a:t> </a:t>
          </a:r>
          <a:r>
            <a:rPr lang="it-IT" dirty="0" err="1" smtClean="0"/>
            <a:t>hypervisor</a:t>
          </a:r>
          <a:endParaRPr lang="it-IT" dirty="0"/>
        </a:p>
      </dgm:t>
    </dgm:pt>
    <dgm:pt modelId="{AF31C1D8-D861-41F2-883F-B88DE9B4EFAF}" type="parTrans" cxnId="{6C34B193-A2B3-4489-9A76-28A785098BE5}">
      <dgm:prSet/>
      <dgm:spPr/>
      <dgm:t>
        <a:bodyPr/>
        <a:lstStyle/>
        <a:p>
          <a:endParaRPr lang="it-IT"/>
        </a:p>
      </dgm:t>
    </dgm:pt>
    <dgm:pt modelId="{866212D7-65D1-458D-BC17-D5B7D9BEC30E}" type="sibTrans" cxnId="{6C34B193-A2B3-4489-9A76-28A785098BE5}">
      <dgm:prSet/>
      <dgm:spPr/>
      <dgm:t>
        <a:bodyPr/>
        <a:lstStyle/>
        <a:p>
          <a:endParaRPr lang="it-IT"/>
        </a:p>
      </dgm:t>
    </dgm:pt>
    <dgm:pt modelId="{84B5B458-83C2-47AD-AD00-5C7304A0629D}">
      <dgm:prSet phldrT="[Testo]"/>
      <dgm:spPr/>
      <dgm:t>
        <a:bodyPr/>
        <a:lstStyle/>
        <a:p>
          <a:r>
            <a:rPr lang="it-IT" dirty="0" smtClean="0"/>
            <a:t>Network </a:t>
          </a:r>
          <a:r>
            <a:rPr lang="it-IT" dirty="0" err="1" smtClean="0"/>
            <a:t>storage</a:t>
          </a:r>
          <a:endParaRPr lang="it-IT" dirty="0"/>
        </a:p>
      </dgm:t>
    </dgm:pt>
    <dgm:pt modelId="{0E8CB22E-5AA0-4820-9ACA-4F54832DD1BE}" type="parTrans" cxnId="{E65DE42B-AA2D-47C1-A845-F59B7F21CF04}">
      <dgm:prSet/>
      <dgm:spPr/>
      <dgm:t>
        <a:bodyPr/>
        <a:lstStyle/>
        <a:p>
          <a:endParaRPr lang="it-IT"/>
        </a:p>
      </dgm:t>
    </dgm:pt>
    <dgm:pt modelId="{60C8434D-84EE-4E98-BB26-D18AD7A85ABD}" type="sibTrans" cxnId="{E65DE42B-AA2D-47C1-A845-F59B7F21CF04}">
      <dgm:prSet/>
      <dgm:spPr/>
      <dgm:t>
        <a:bodyPr/>
        <a:lstStyle/>
        <a:p>
          <a:endParaRPr lang="it-IT"/>
        </a:p>
      </dgm:t>
    </dgm:pt>
    <dgm:pt modelId="{785D40CB-BF99-424C-96B6-703542500456}">
      <dgm:prSet phldrT="[Testo]"/>
      <dgm:spPr/>
      <dgm:t>
        <a:bodyPr/>
        <a:lstStyle/>
        <a:p>
          <a:r>
            <a:rPr lang="it-IT" dirty="0" err="1" smtClean="0"/>
            <a:t>iSCSI</a:t>
          </a:r>
          <a:endParaRPr lang="it-IT" dirty="0"/>
        </a:p>
      </dgm:t>
    </dgm:pt>
    <dgm:pt modelId="{EEFBBA61-2DE6-4E82-8795-417E9C244C87}" type="parTrans" cxnId="{5E02BBFA-6BC6-4BC2-88BA-9FB9DE2A6261}">
      <dgm:prSet/>
      <dgm:spPr/>
      <dgm:t>
        <a:bodyPr/>
        <a:lstStyle/>
        <a:p>
          <a:endParaRPr lang="it-IT"/>
        </a:p>
      </dgm:t>
    </dgm:pt>
    <dgm:pt modelId="{F5E6055C-8E2B-49DA-9416-FDA35D150240}" type="sibTrans" cxnId="{5E02BBFA-6BC6-4BC2-88BA-9FB9DE2A6261}">
      <dgm:prSet/>
      <dgm:spPr/>
      <dgm:t>
        <a:bodyPr/>
        <a:lstStyle/>
        <a:p>
          <a:endParaRPr lang="it-IT"/>
        </a:p>
      </dgm:t>
    </dgm:pt>
    <dgm:pt modelId="{75FA7372-7A94-4096-8533-A12B16D40B72}">
      <dgm:prSet phldrT="[Testo]"/>
      <dgm:spPr/>
      <dgm:t>
        <a:bodyPr/>
        <a:lstStyle/>
        <a:p>
          <a:r>
            <a:rPr lang="it-IT" dirty="0" smtClean="0"/>
            <a:t>GNDB</a:t>
          </a:r>
          <a:endParaRPr lang="it-IT" dirty="0"/>
        </a:p>
      </dgm:t>
    </dgm:pt>
    <dgm:pt modelId="{4D3BF912-5745-4AB8-A5F3-DCC621A69004}" type="parTrans" cxnId="{A8B9D350-0CD6-47DE-A9BE-AAE46DCEACA2}">
      <dgm:prSet/>
      <dgm:spPr/>
      <dgm:t>
        <a:bodyPr/>
        <a:lstStyle/>
        <a:p>
          <a:endParaRPr lang="it-IT"/>
        </a:p>
      </dgm:t>
    </dgm:pt>
    <dgm:pt modelId="{279E241D-17FA-4335-B8BB-5A111A46C285}" type="sibTrans" cxnId="{A8B9D350-0CD6-47DE-A9BE-AAE46DCEACA2}">
      <dgm:prSet/>
      <dgm:spPr/>
      <dgm:t>
        <a:bodyPr/>
        <a:lstStyle/>
        <a:p>
          <a:endParaRPr lang="it-IT"/>
        </a:p>
      </dgm:t>
    </dgm:pt>
    <dgm:pt modelId="{DD2DEAB1-3736-48C4-9E1C-7B121AC06A2B}">
      <dgm:prSet phldrT="[Testo]"/>
      <dgm:spPr/>
      <dgm:t>
        <a:bodyPr/>
        <a:lstStyle/>
        <a:p>
          <a:r>
            <a:rPr lang="it-IT" dirty="0" err="1" smtClean="0"/>
            <a:t>Monitoring</a:t>
          </a:r>
          <a:r>
            <a:rPr lang="it-IT" dirty="0" smtClean="0"/>
            <a:t> and </a:t>
          </a:r>
          <a:r>
            <a:rPr lang="it-IT" dirty="0" err="1" smtClean="0"/>
            <a:t>control</a:t>
          </a:r>
          <a:endParaRPr lang="it-IT" dirty="0"/>
        </a:p>
      </dgm:t>
    </dgm:pt>
    <dgm:pt modelId="{76166FC9-1E84-424C-9957-08B3887E9449}" type="parTrans" cxnId="{2A169A4A-D053-4933-8F87-EE196428DC25}">
      <dgm:prSet/>
      <dgm:spPr/>
      <dgm:t>
        <a:bodyPr/>
        <a:lstStyle/>
        <a:p>
          <a:endParaRPr lang="it-IT"/>
        </a:p>
      </dgm:t>
    </dgm:pt>
    <dgm:pt modelId="{AE3621F7-AD64-42BF-8DB2-7B8FC0BA7727}" type="sibTrans" cxnId="{2A169A4A-D053-4933-8F87-EE196428DC25}">
      <dgm:prSet/>
      <dgm:spPr/>
      <dgm:t>
        <a:bodyPr/>
        <a:lstStyle/>
        <a:p>
          <a:endParaRPr lang="it-IT"/>
        </a:p>
      </dgm:t>
    </dgm:pt>
    <dgm:pt modelId="{75AFA926-5E1F-49E8-88BE-EEBE8FBC24A3}">
      <dgm:prSet phldrT="[Testo]"/>
      <dgm:spPr/>
      <dgm:t>
        <a:bodyPr/>
        <a:lstStyle/>
        <a:p>
          <a:r>
            <a:rPr lang="it-IT" dirty="0" err="1" smtClean="0"/>
            <a:t>Nagios</a:t>
          </a:r>
          <a:endParaRPr lang="it-IT" dirty="0"/>
        </a:p>
      </dgm:t>
    </dgm:pt>
    <dgm:pt modelId="{96839A8E-0AB3-4D36-98EF-ED7D96C1D689}" type="parTrans" cxnId="{864EBD2A-7F28-4159-A939-5427565F1F77}">
      <dgm:prSet/>
      <dgm:spPr/>
      <dgm:t>
        <a:bodyPr/>
        <a:lstStyle/>
        <a:p>
          <a:endParaRPr lang="it-IT"/>
        </a:p>
      </dgm:t>
    </dgm:pt>
    <dgm:pt modelId="{29329611-6D8F-4AD5-A368-87B5D24D8C78}" type="sibTrans" cxnId="{864EBD2A-7F28-4159-A939-5427565F1F77}">
      <dgm:prSet/>
      <dgm:spPr/>
      <dgm:t>
        <a:bodyPr/>
        <a:lstStyle/>
        <a:p>
          <a:endParaRPr lang="it-IT"/>
        </a:p>
      </dgm:t>
    </dgm:pt>
    <dgm:pt modelId="{49228010-B49C-4B99-B450-0CC4EC6A3E7B}">
      <dgm:prSet phldrT="[Testo]"/>
      <dgm:spPr/>
      <dgm:t>
        <a:bodyPr/>
        <a:lstStyle/>
        <a:p>
          <a:r>
            <a:rPr lang="it-IT" dirty="0" err="1" smtClean="0"/>
            <a:t>Cfengine</a:t>
          </a:r>
          <a:endParaRPr lang="it-IT" dirty="0"/>
        </a:p>
      </dgm:t>
    </dgm:pt>
    <dgm:pt modelId="{F5422769-0220-47F0-806C-AC2CA3DE5706}" type="parTrans" cxnId="{779B80CB-C4BB-46AE-8BEB-EA1DF74FAA3A}">
      <dgm:prSet/>
      <dgm:spPr/>
      <dgm:t>
        <a:bodyPr/>
        <a:lstStyle/>
        <a:p>
          <a:endParaRPr lang="it-IT"/>
        </a:p>
      </dgm:t>
    </dgm:pt>
    <dgm:pt modelId="{655BDED5-5B97-4AE7-BD93-2D784FB73FA0}" type="sibTrans" cxnId="{779B80CB-C4BB-46AE-8BEB-EA1DF74FAA3A}">
      <dgm:prSet/>
      <dgm:spPr/>
      <dgm:t>
        <a:bodyPr/>
        <a:lstStyle/>
        <a:p>
          <a:endParaRPr lang="it-IT"/>
        </a:p>
      </dgm:t>
    </dgm:pt>
    <dgm:pt modelId="{55B6A9D5-62FF-48E7-93F0-90D66CBA9D76}">
      <dgm:prSet phldrT="[Testo]"/>
      <dgm:spPr/>
      <dgm:t>
        <a:bodyPr/>
        <a:lstStyle/>
        <a:p>
          <a:r>
            <a:rPr lang="it-IT" b="1" u="sng" dirty="0" smtClean="0"/>
            <a:t>GHAX </a:t>
          </a:r>
          <a:r>
            <a:rPr lang="it-IT" dirty="0" smtClean="0"/>
            <a:t>(custom </a:t>
          </a:r>
          <a:r>
            <a:rPr lang="it-IT" dirty="0" err="1" smtClean="0"/>
            <a:t>Python</a:t>
          </a:r>
          <a:r>
            <a:rPr lang="it-IT" dirty="0" smtClean="0"/>
            <a:t> suite </a:t>
          </a:r>
          <a:r>
            <a:rPr lang="it-IT" dirty="0" err="1" smtClean="0"/>
            <a:t>to</a:t>
          </a:r>
          <a:r>
            <a:rPr lang="it-IT" dirty="0" smtClean="0"/>
            <a:t> </a:t>
          </a:r>
          <a:r>
            <a:rPr lang="it-IT" dirty="0" err="1" smtClean="0"/>
            <a:t>glue</a:t>
          </a:r>
          <a:r>
            <a:rPr lang="it-IT" dirty="0" smtClean="0"/>
            <a:t> </a:t>
          </a:r>
          <a:r>
            <a:rPr lang="it-IT" dirty="0" err="1" smtClean="0"/>
            <a:t>things</a:t>
          </a:r>
          <a:r>
            <a:rPr lang="it-IT" dirty="0" smtClean="0"/>
            <a:t> </a:t>
          </a:r>
          <a:r>
            <a:rPr lang="it-IT" dirty="0" err="1" smtClean="0"/>
            <a:t>together</a:t>
          </a:r>
          <a:r>
            <a:rPr lang="it-IT" dirty="0" smtClean="0"/>
            <a:t>)</a:t>
          </a:r>
          <a:endParaRPr lang="it-IT" dirty="0"/>
        </a:p>
      </dgm:t>
    </dgm:pt>
    <dgm:pt modelId="{AE2935AD-0CED-4D32-A82F-314D3F3A2EB4}" type="parTrans" cxnId="{7CF9B94C-7D06-4D00-ACF3-0B54CBDC2CB9}">
      <dgm:prSet/>
      <dgm:spPr/>
      <dgm:t>
        <a:bodyPr/>
        <a:lstStyle/>
        <a:p>
          <a:endParaRPr lang="it-IT"/>
        </a:p>
      </dgm:t>
    </dgm:pt>
    <dgm:pt modelId="{592112C4-36DA-4B84-97D5-73F61936914E}" type="sibTrans" cxnId="{7CF9B94C-7D06-4D00-ACF3-0B54CBDC2CB9}">
      <dgm:prSet/>
      <dgm:spPr/>
      <dgm:t>
        <a:bodyPr/>
        <a:lstStyle/>
        <a:p>
          <a:endParaRPr lang="it-IT"/>
        </a:p>
      </dgm:t>
    </dgm:pt>
    <dgm:pt modelId="{62E281E7-4011-4EEC-81E0-6950CFBFE85F}">
      <dgm:prSet phldrT="[Testo]"/>
      <dgm:spPr/>
      <dgm:t>
        <a:bodyPr/>
        <a:lstStyle/>
        <a:p>
          <a:r>
            <a:rPr lang="it-IT" dirty="0" err="1" smtClean="0"/>
            <a:t>Virtualization</a:t>
          </a:r>
          <a:endParaRPr lang="it-IT" dirty="0"/>
        </a:p>
      </dgm:t>
    </dgm:pt>
    <dgm:pt modelId="{555CF225-5B44-4405-A228-AF128A67D59B}" type="sibTrans" cxnId="{268FF7D5-185A-42F3-8BAD-E05602B82199}">
      <dgm:prSet/>
      <dgm:spPr/>
      <dgm:t>
        <a:bodyPr/>
        <a:lstStyle/>
        <a:p>
          <a:endParaRPr lang="it-IT"/>
        </a:p>
      </dgm:t>
    </dgm:pt>
    <dgm:pt modelId="{9F4A2382-184D-459B-B089-E4374005F476}" type="parTrans" cxnId="{268FF7D5-185A-42F3-8BAD-E05602B82199}">
      <dgm:prSet/>
      <dgm:spPr/>
      <dgm:t>
        <a:bodyPr/>
        <a:lstStyle/>
        <a:p>
          <a:endParaRPr lang="it-IT"/>
        </a:p>
      </dgm:t>
    </dgm:pt>
    <dgm:pt modelId="{69AAD577-CC70-4464-AEB6-765C453D05ED}" type="pres">
      <dgm:prSet presAssocID="{1F26CEC5-01EB-4189-AE1A-82B56BAB89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B862A3C-D87D-4B51-A938-5F0632671CBE}" type="pres">
      <dgm:prSet presAssocID="{62E281E7-4011-4EEC-81E0-6950CFBFE85F}" presName="linNode" presStyleCnt="0"/>
      <dgm:spPr/>
    </dgm:pt>
    <dgm:pt modelId="{1EFA19D0-0338-429E-88D5-03BBEC76798C}" type="pres">
      <dgm:prSet presAssocID="{62E281E7-4011-4EEC-81E0-6950CFBFE85F}" presName="parentText" presStyleLbl="node1" presStyleIdx="0" presStyleCnt="3" custScaleX="129351" custScaleY="8927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64908CB-4FC5-406E-B133-04EEB6754F06}" type="pres">
      <dgm:prSet presAssocID="{62E281E7-4011-4EEC-81E0-6950CFBFE85F}" presName="descendantText" presStyleLbl="alignAccFollowNode1" presStyleIdx="0" presStyleCnt="3" custScaleY="8927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C160F0-8C11-446B-A56E-B247FBAEA747}" type="pres">
      <dgm:prSet presAssocID="{555CF225-5B44-4405-A228-AF128A67D59B}" presName="sp" presStyleCnt="0"/>
      <dgm:spPr/>
    </dgm:pt>
    <dgm:pt modelId="{2E7C1E06-D9B4-4292-A9CD-4F07E8BC679E}" type="pres">
      <dgm:prSet presAssocID="{84B5B458-83C2-47AD-AD00-5C7304A0629D}" presName="linNode" presStyleCnt="0"/>
      <dgm:spPr/>
    </dgm:pt>
    <dgm:pt modelId="{2DBACEBE-8B95-4995-951E-099CC8F0F7C6}" type="pres">
      <dgm:prSet presAssocID="{84B5B458-83C2-47AD-AD00-5C7304A0629D}" presName="parentText" presStyleLbl="node1" presStyleIdx="1" presStyleCnt="3" custScaleX="12935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219DE3-EB7D-4126-9F94-B288315D0062}" type="pres">
      <dgm:prSet presAssocID="{84B5B458-83C2-47AD-AD00-5C7304A0629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187BA8B-5427-4FE5-92CE-0ABDDD4613B3}" type="pres">
      <dgm:prSet presAssocID="{60C8434D-84EE-4E98-BB26-D18AD7A85ABD}" presName="sp" presStyleCnt="0"/>
      <dgm:spPr/>
    </dgm:pt>
    <dgm:pt modelId="{34CDE2E5-075A-4426-B562-80B8726FB288}" type="pres">
      <dgm:prSet presAssocID="{DD2DEAB1-3736-48C4-9E1C-7B121AC06A2B}" presName="linNode" presStyleCnt="0"/>
      <dgm:spPr/>
    </dgm:pt>
    <dgm:pt modelId="{E69B64CC-AA30-406B-9FD0-CE0A837577C1}" type="pres">
      <dgm:prSet presAssocID="{DD2DEAB1-3736-48C4-9E1C-7B121AC06A2B}" presName="parentText" presStyleLbl="node1" presStyleIdx="2" presStyleCnt="3" custScaleX="129225" custScaleY="17891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FA4ECA1-71CF-4654-832F-6E16204A87AE}" type="pres">
      <dgm:prSet presAssocID="{DD2DEAB1-3736-48C4-9E1C-7B121AC06A2B}" presName="descendantText" presStyleLbl="alignAccFollowNode1" presStyleIdx="2" presStyleCnt="3" custScaleY="22279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68FF7D5-185A-42F3-8BAD-E05602B82199}" srcId="{1F26CEC5-01EB-4189-AE1A-82B56BAB89AC}" destId="{62E281E7-4011-4EEC-81E0-6950CFBFE85F}" srcOrd="0" destOrd="0" parTransId="{9F4A2382-184D-459B-B089-E4374005F476}" sibTransId="{555CF225-5B44-4405-A228-AF128A67D59B}"/>
    <dgm:cxn modelId="{A8B9D350-0CD6-47DE-A9BE-AAE46DCEACA2}" srcId="{84B5B458-83C2-47AD-AD00-5C7304A0629D}" destId="{75FA7372-7A94-4096-8533-A12B16D40B72}" srcOrd="1" destOrd="0" parTransId="{4D3BF912-5745-4AB8-A5F3-DCC621A69004}" sibTransId="{279E241D-17FA-4335-B8BB-5A111A46C285}"/>
    <dgm:cxn modelId="{E65DE42B-AA2D-47C1-A845-F59B7F21CF04}" srcId="{1F26CEC5-01EB-4189-AE1A-82B56BAB89AC}" destId="{84B5B458-83C2-47AD-AD00-5C7304A0629D}" srcOrd="1" destOrd="0" parTransId="{0E8CB22E-5AA0-4820-9ACA-4F54832DD1BE}" sibTransId="{60C8434D-84EE-4E98-BB26-D18AD7A85ABD}"/>
    <dgm:cxn modelId="{5E02BBFA-6BC6-4BC2-88BA-9FB9DE2A6261}" srcId="{84B5B458-83C2-47AD-AD00-5C7304A0629D}" destId="{785D40CB-BF99-424C-96B6-703542500456}" srcOrd="0" destOrd="0" parTransId="{EEFBBA61-2DE6-4E82-8795-417E9C244C87}" sibTransId="{F5E6055C-8E2B-49DA-9416-FDA35D150240}"/>
    <dgm:cxn modelId="{0C326C37-F66B-4AEA-AB41-F41B1031AEF6}" type="presOf" srcId="{49228010-B49C-4B99-B450-0CC4EC6A3E7B}" destId="{DFA4ECA1-71CF-4654-832F-6E16204A87AE}" srcOrd="0" destOrd="1" presId="urn:microsoft.com/office/officeart/2005/8/layout/vList5"/>
    <dgm:cxn modelId="{2A169A4A-D053-4933-8F87-EE196428DC25}" srcId="{1F26CEC5-01EB-4189-AE1A-82B56BAB89AC}" destId="{DD2DEAB1-3736-48C4-9E1C-7B121AC06A2B}" srcOrd="2" destOrd="0" parTransId="{76166FC9-1E84-424C-9957-08B3887E9449}" sibTransId="{AE3621F7-AD64-42BF-8DB2-7B8FC0BA7727}"/>
    <dgm:cxn modelId="{7341AB0E-BD80-4817-AB2E-84B4EFFC3EA8}" type="presOf" srcId="{DD2DEAB1-3736-48C4-9E1C-7B121AC06A2B}" destId="{E69B64CC-AA30-406B-9FD0-CE0A837577C1}" srcOrd="0" destOrd="0" presId="urn:microsoft.com/office/officeart/2005/8/layout/vList5"/>
    <dgm:cxn modelId="{04C9850A-A37D-4E3D-9DCC-DDB752F55BAB}" type="presOf" srcId="{BD168A01-BA30-4778-85E1-D4066A09F115}" destId="{064908CB-4FC5-406E-B133-04EEB6754F06}" srcOrd="0" destOrd="0" presId="urn:microsoft.com/office/officeart/2005/8/layout/vList5"/>
    <dgm:cxn modelId="{864EBD2A-7F28-4159-A939-5427565F1F77}" srcId="{DD2DEAB1-3736-48C4-9E1C-7B121AC06A2B}" destId="{75AFA926-5E1F-49E8-88BE-EEBE8FBC24A3}" srcOrd="0" destOrd="0" parTransId="{96839A8E-0AB3-4D36-98EF-ED7D96C1D689}" sibTransId="{29329611-6D8F-4AD5-A368-87B5D24D8C78}"/>
    <dgm:cxn modelId="{779B80CB-C4BB-46AE-8BEB-EA1DF74FAA3A}" srcId="{DD2DEAB1-3736-48C4-9E1C-7B121AC06A2B}" destId="{49228010-B49C-4B99-B450-0CC4EC6A3E7B}" srcOrd="1" destOrd="0" parTransId="{F5422769-0220-47F0-806C-AC2CA3DE5706}" sibTransId="{655BDED5-5B97-4AE7-BD93-2D784FB73FA0}"/>
    <dgm:cxn modelId="{7CF9B94C-7D06-4D00-ACF3-0B54CBDC2CB9}" srcId="{DD2DEAB1-3736-48C4-9E1C-7B121AC06A2B}" destId="{55B6A9D5-62FF-48E7-93F0-90D66CBA9D76}" srcOrd="2" destOrd="0" parTransId="{AE2935AD-0CED-4D32-A82F-314D3F3A2EB4}" sibTransId="{592112C4-36DA-4B84-97D5-73F61936914E}"/>
    <dgm:cxn modelId="{5B45E2ED-576F-4FCE-958E-5A0EE79E9EE7}" type="presOf" srcId="{75FA7372-7A94-4096-8533-A12B16D40B72}" destId="{05219DE3-EB7D-4126-9F94-B288315D0062}" srcOrd="0" destOrd="1" presId="urn:microsoft.com/office/officeart/2005/8/layout/vList5"/>
    <dgm:cxn modelId="{559AA478-7AD9-435C-9665-2B9DEBC18DEA}" type="presOf" srcId="{75AFA926-5E1F-49E8-88BE-EEBE8FBC24A3}" destId="{DFA4ECA1-71CF-4654-832F-6E16204A87AE}" srcOrd="0" destOrd="0" presId="urn:microsoft.com/office/officeart/2005/8/layout/vList5"/>
    <dgm:cxn modelId="{6C34B193-A2B3-4489-9A76-28A785098BE5}" srcId="{62E281E7-4011-4EEC-81E0-6950CFBFE85F}" destId="{BD168A01-BA30-4778-85E1-D4066A09F115}" srcOrd="0" destOrd="0" parTransId="{AF31C1D8-D861-41F2-883F-B88DE9B4EFAF}" sibTransId="{866212D7-65D1-458D-BC17-D5B7D9BEC30E}"/>
    <dgm:cxn modelId="{72B6E704-2455-4946-BBD9-65A281AA1CA3}" type="presOf" srcId="{1F26CEC5-01EB-4189-AE1A-82B56BAB89AC}" destId="{69AAD577-CC70-4464-AEB6-765C453D05ED}" srcOrd="0" destOrd="0" presId="urn:microsoft.com/office/officeart/2005/8/layout/vList5"/>
    <dgm:cxn modelId="{0C76C43F-3EEC-41A9-9F0F-10FBD1D132A7}" type="presOf" srcId="{84B5B458-83C2-47AD-AD00-5C7304A0629D}" destId="{2DBACEBE-8B95-4995-951E-099CC8F0F7C6}" srcOrd="0" destOrd="0" presId="urn:microsoft.com/office/officeart/2005/8/layout/vList5"/>
    <dgm:cxn modelId="{6122388B-DD14-41C9-B75F-CB1D655FDA7C}" type="presOf" srcId="{62E281E7-4011-4EEC-81E0-6950CFBFE85F}" destId="{1EFA19D0-0338-429E-88D5-03BBEC76798C}" srcOrd="0" destOrd="0" presId="urn:microsoft.com/office/officeart/2005/8/layout/vList5"/>
    <dgm:cxn modelId="{C4EE9C4B-4A89-432D-B0D6-D579E107F014}" type="presOf" srcId="{785D40CB-BF99-424C-96B6-703542500456}" destId="{05219DE3-EB7D-4126-9F94-B288315D0062}" srcOrd="0" destOrd="0" presId="urn:microsoft.com/office/officeart/2005/8/layout/vList5"/>
    <dgm:cxn modelId="{731E34AA-EA00-431B-A0C0-D1483DB19528}" type="presOf" srcId="{55B6A9D5-62FF-48E7-93F0-90D66CBA9D76}" destId="{DFA4ECA1-71CF-4654-832F-6E16204A87AE}" srcOrd="0" destOrd="2" presId="urn:microsoft.com/office/officeart/2005/8/layout/vList5"/>
    <dgm:cxn modelId="{F1C15510-8C8E-4345-A4B6-BCD201DF20BE}" type="presParOf" srcId="{69AAD577-CC70-4464-AEB6-765C453D05ED}" destId="{7B862A3C-D87D-4B51-A938-5F0632671CBE}" srcOrd="0" destOrd="0" presId="urn:microsoft.com/office/officeart/2005/8/layout/vList5"/>
    <dgm:cxn modelId="{B5650AFE-06D0-47AF-B4B3-90C39B53B14B}" type="presParOf" srcId="{7B862A3C-D87D-4B51-A938-5F0632671CBE}" destId="{1EFA19D0-0338-429E-88D5-03BBEC76798C}" srcOrd="0" destOrd="0" presId="urn:microsoft.com/office/officeart/2005/8/layout/vList5"/>
    <dgm:cxn modelId="{3C039D0E-FED1-41ED-97A5-59ADA12BDB4B}" type="presParOf" srcId="{7B862A3C-D87D-4B51-A938-5F0632671CBE}" destId="{064908CB-4FC5-406E-B133-04EEB6754F06}" srcOrd="1" destOrd="0" presId="urn:microsoft.com/office/officeart/2005/8/layout/vList5"/>
    <dgm:cxn modelId="{82C7F453-1E8E-4578-87C0-F9810D8B860C}" type="presParOf" srcId="{69AAD577-CC70-4464-AEB6-765C453D05ED}" destId="{B8C160F0-8C11-446B-A56E-B247FBAEA747}" srcOrd="1" destOrd="0" presId="urn:microsoft.com/office/officeart/2005/8/layout/vList5"/>
    <dgm:cxn modelId="{45F2B4EA-F847-442E-8A49-286F4B2551B0}" type="presParOf" srcId="{69AAD577-CC70-4464-AEB6-765C453D05ED}" destId="{2E7C1E06-D9B4-4292-A9CD-4F07E8BC679E}" srcOrd="2" destOrd="0" presId="urn:microsoft.com/office/officeart/2005/8/layout/vList5"/>
    <dgm:cxn modelId="{666652C8-C69E-4E1C-B4F3-C344CDA28440}" type="presParOf" srcId="{2E7C1E06-D9B4-4292-A9CD-4F07E8BC679E}" destId="{2DBACEBE-8B95-4995-951E-099CC8F0F7C6}" srcOrd="0" destOrd="0" presId="urn:microsoft.com/office/officeart/2005/8/layout/vList5"/>
    <dgm:cxn modelId="{8A00458A-E959-4721-8891-4401BEAE2073}" type="presParOf" srcId="{2E7C1E06-D9B4-4292-A9CD-4F07E8BC679E}" destId="{05219DE3-EB7D-4126-9F94-B288315D0062}" srcOrd="1" destOrd="0" presId="urn:microsoft.com/office/officeart/2005/8/layout/vList5"/>
    <dgm:cxn modelId="{02E7A751-EA68-42BF-B13A-A386C25CBC20}" type="presParOf" srcId="{69AAD577-CC70-4464-AEB6-765C453D05ED}" destId="{A187BA8B-5427-4FE5-92CE-0ABDDD4613B3}" srcOrd="3" destOrd="0" presId="urn:microsoft.com/office/officeart/2005/8/layout/vList5"/>
    <dgm:cxn modelId="{C0D56F22-3F28-4C79-BC87-0A8868D2C43E}" type="presParOf" srcId="{69AAD577-CC70-4464-AEB6-765C453D05ED}" destId="{34CDE2E5-075A-4426-B562-80B8726FB288}" srcOrd="4" destOrd="0" presId="urn:microsoft.com/office/officeart/2005/8/layout/vList5"/>
    <dgm:cxn modelId="{4D2A2AD6-02C6-4484-8FED-F495FA591A4B}" type="presParOf" srcId="{34CDE2E5-075A-4426-B562-80B8726FB288}" destId="{E69B64CC-AA30-406B-9FD0-CE0A837577C1}" srcOrd="0" destOrd="0" presId="urn:microsoft.com/office/officeart/2005/8/layout/vList5"/>
    <dgm:cxn modelId="{9AC9BE1E-36AF-4A10-83BB-A583CEF78146}" type="presParOf" srcId="{34CDE2E5-075A-4426-B562-80B8726FB288}" destId="{DFA4ECA1-71CF-4654-832F-6E16204A87AE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4764C4-0B22-4431-8D8E-630BBF0F88B8}" type="doc">
      <dgm:prSet loTypeId="urn:microsoft.com/office/officeart/2005/8/layout/process2" loCatId="process" qsTypeId="urn:microsoft.com/office/officeart/2005/8/quickstyle/simple1" qsCatId="simple" csTypeId="urn:microsoft.com/office/officeart/2005/8/colors/accent3_2" csCatId="accent3" phldr="1"/>
      <dgm:spPr/>
    </dgm:pt>
    <dgm:pt modelId="{752B9534-072C-4678-B22C-D34B8F86581C}">
      <dgm:prSet phldrT="[Testo]" custT="1"/>
      <dgm:spPr/>
      <dgm:t>
        <a:bodyPr/>
        <a:lstStyle/>
        <a:p>
          <a:r>
            <a:rPr lang="it-IT" sz="1800" dirty="0" err="1" smtClean="0"/>
            <a:t>Launched</a:t>
          </a:r>
          <a:r>
            <a:rPr lang="it-IT" sz="1800" dirty="0" smtClean="0"/>
            <a:t> 3k </a:t>
          </a:r>
          <a:r>
            <a:rPr lang="it-IT" sz="1800" dirty="0" err="1" smtClean="0"/>
            <a:t>jobs</a:t>
          </a:r>
          <a:r>
            <a:rPr lang="it-IT" sz="1800" dirty="0" smtClean="0"/>
            <a:t> </a:t>
          </a:r>
          <a:r>
            <a:rPr lang="it-IT" sz="1800" dirty="0" err="1" smtClean="0"/>
            <a:t>to</a:t>
          </a:r>
          <a:r>
            <a:rPr lang="it-IT" sz="1800" dirty="0" smtClean="0"/>
            <a:t> saturate </a:t>
          </a:r>
          <a:r>
            <a:rPr lang="it-IT" sz="1800" dirty="0" err="1" smtClean="0"/>
            <a:t>queues</a:t>
          </a:r>
          <a:endParaRPr lang="it-IT" sz="1800" dirty="0"/>
        </a:p>
      </dgm:t>
    </dgm:pt>
    <dgm:pt modelId="{309FEAC6-72F8-4457-87FF-97CF14EE8229}" type="parTrans" cxnId="{50A610EF-DB5E-4DDF-9141-9315468892FC}">
      <dgm:prSet/>
      <dgm:spPr/>
      <dgm:t>
        <a:bodyPr/>
        <a:lstStyle/>
        <a:p>
          <a:endParaRPr lang="it-IT"/>
        </a:p>
      </dgm:t>
    </dgm:pt>
    <dgm:pt modelId="{CDBC9A25-7249-448F-8436-C37D5B294E65}" type="sibTrans" cxnId="{50A610EF-DB5E-4DDF-9141-9315468892FC}">
      <dgm:prSet/>
      <dgm:spPr/>
      <dgm:t>
        <a:bodyPr/>
        <a:lstStyle/>
        <a:p>
          <a:endParaRPr lang="it-IT"/>
        </a:p>
      </dgm:t>
    </dgm:pt>
    <dgm:pt modelId="{77A446FA-EC5F-4A7B-BEA1-DE638A3F65F7}">
      <dgm:prSet phldrT="[Testo]"/>
      <dgm:spPr/>
      <dgm:t>
        <a:bodyPr/>
        <a:lstStyle/>
        <a:p>
          <a:r>
            <a:rPr lang="it-IT" dirty="0" err="1" smtClean="0"/>
            <a:t>Simulated</a:t>
          </a:r>
          <a:r>
            <a:rPr lang="it-IT" dirty="0" smtClean="0"/>
            <a:t> CE </a:t>
          </a:r>
          <a:r>
            <a:rPr lang="it-IT" dirty="0" err="1" smtClean="0"/>
            <a:t>shutdown</a:t>
          </a:r>
          <a:r>
            <a:rPr lang="it-IT" dirty="0" smtClean="0"/>
            <a:t> </a:t>
          </a:r>
          <a:r>
            <a:rPr lang="it-IT" dirty="0" err="1" smtClean="0"/>
            <a:t>randomly</a:t>
          </a:r>
          <a:r>
            <a:rPr lang="it-IT" dirty="0" smtClean="0"/>
            <a:t> (1 </a:t>
          </a:r>
          <a:r>
            <a:rPr lang="it-IT" dirty="0" err="1" smtClean="0"/>
            <a:t>to</a:t>
          </a:r>
          <a:r>
            <a:rPr lang="it-IT" dirty="0" smtClean="0"/>
            <a:t> 10 </a:t>
          </a:r>
          <a:r>
            <a:rPr lang="it-IT" dirty="0" err="1" smtClean="0"/>
            <a:t>minutes</a:t>
          </a:r>
          <a:r>
            <a:rPr lang="it-IT" dirty="0" smtClean="0"/>
            <a:t>)</a:t>
          </a:r>
          <a:endParaRPr lang="it-IT" dirty="0"/>
        </a:p>
      </dgm:t>
    </dgm:pt>
    <dgm:pt modelId="{6BA780E0-FE13-4264-A26B-3840C9D87FD3}" type="parTrans" cxnId="{8FC7A2DE-29A1-45EF-B6F7-56FCF3F58138}">
      <dgm:prSet/>
      <dgm:spPr/>
      <dgm:t>
        <a:bodyPr/>
        <a:lstStyle/>
        <a:p>
          <a:endParaRPr lang="it-IT"/>
        </a:p>
      </dgm:t>
    </dgm:pt>
    <dgm:pt modelId="{2F5F1D70-FDBA-43AC-8EE0-BBA31448E6D7}" type="sibTrans" cxnId="{8FC7A2DE-29A1-45EF-B6F7-56FCF3F58138}">
      <dgm:prSet/>
      <dgm:spPr/>
      <dgm:t>
        <a:bodyPr/>
        <a:lstStyle/>
        <a:p>
          <a:endParaRPr lang="it-IT"/>
        </a:p>
      </dgm:t>
    </dgm:pt>
    <dgm:pt modelId="{41F32A00-4B21-4BA5-9C56-54FD8F05D9F3}">
      <dgm:prSet phldrT="[Testo]"/>
      <dgm:spPr/>
      <dgm:t>
        <a:bodyPr/>
        <a:lstStyle/>
        <a:p>
          <a:r>
            <a:rPr lang="it-IT" dirty="0" err="1" smtClean="0"/>
            <a:t>Found</a:t>
          </a:r>
          <a:r>
            <a:rPr lang="it-IT" dirty="0" smtClean="0"/>
            <a:t> just 1 job “</a:t>
          </a:r>
          <a:r>
            <a:rPr lang="it-IT" dirty="0" err="1" smtClean="0"/>
            <a:t>undelivered</a:t>
          </a:r>
          <a:r>
            <a:rPr lang="it-IT" dirty="0" smtClean="0"/>
            <a:t>”</a:t>
          </a:r>
          <a:endParaRPr lang="it-IT" dirty="0"/>
        </a:p>
      </dgm:t>
    </dgm:pt>
    <dgm:pt modelId="{4159C2CC-CAC5-45E1-AF2E-2415E3306AEF}" type="parTrans" cxnId="{D5579132-10FB-4F19-9E6C-A367698F9A8E}">
      <dgm:prSet/>
      <dgm:spPr/>
      <dgm:t>
        <a:bodyPr/>
        <a:lstStyle/>
        <a:p>
          <a:endParaRPr lang="it-IT"/>
        </a:p>
      </dgm:t>
    </dgm:pt>
    <dgm:pt modelId="{9C79A6FE-6BC3-408D-9BB6-BA3D6AAC75D1}" type="sibTrans" cxnId="{D5579132-10FB-4F19-9E6C-A367698F9A8E}">
      <dgm:prSet/>
      <dgm:spPr/>
      <dgm:t>
        <a:bodyPr/>
        <a:lstStyle/>
        <a:p>
          <a:endParaRPr lang="it-IT"/>
        </a:p>
      </dgm:t>
    </dgm:pt>
    <dgm:pt modelId="{509ED0F4-21FE-40AC-AF62-28020CBB3AA9}" type="pres">
      <dgm:prSet presAssocID="{F24764C4-0B22-4431-8D8E-630BBF0F88B8}" presName="linearFlow" presStyleCnt="0">
        <dgm:presLayoutVars>
          <dgm:resizeHandles val="exact"/>
        </dgm:presLayoutVars>
      </dgm:prSet>
      <dgm:spPr/>
    </dgm:pt>
    <dgm:pt modelId="{CFFF344B-5DBD-4446-9ED2-F9D7CE69F10E}" type="pres">
      <dgm:prSet presAssocID="{752B9534-072C-4678-B22C-D34B8F86581C}" presName="node" presStyleLbl="node1" presStyleIdx="0" presStyleCnt="3" custScaleX="1675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A26E055-46F1-46B1-B84F-834A54D2901D}" type="pres">
      <dgm:prSet presAssocID="{CDBC9A25-7249-448F-8436-C37D5B294E65}" presName="sibTrans" presStyleLbl="sibTrans2D1" presStyleIdx="0" presStyleCnt="2"/>
      <dgm:spPr/>
      <dgm:t>
        <a:bodyPr/>
        <a:lstStyle/>
        <a:p>
          <a:endParaRPr lang="it-IT"/>
        </a:p>
      </dgm:t>
    </dgm:pt>
    <dgm:pt modelId="{8C089E43-DD6D-404D-9A0A-8797F074E174}" type="pres">
      <dgm:prSet presAssocID="{CDBC9A25-7249-448F-8436-C37D5B294E65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BAAE367A-DAF3-493A-9A5A-09FF6C5B5450}" type="pres">
      <dgm:prSet presAssocID="{77A446FA-EC5F-4A7B-BEA1-DE638A3F65F7}" presName="node" presStyleLbl="node1" presStyleIdx="1" presStyleCnt="3" custScaleX="1675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7052C15-2A05-450C-A4D5-0A188BC95A6D}" type="pres">
      <dgm:prSet presAssocID="{2F5F1D70-FDBA-43AC-8EE0-BBA31448E6D7}" presName="sibTrans" presStyleLbl="sibTrans2D1" presStyleIdx="1" presStyleCnt="2"/>
      <dgm:spPr/>
      <dgm:t>
        <a:bodyPr/>
        <a:lstStyle/>
        <a:p>
          <a:endParaRPr lang="it-IT"/>
        </a:p>
      </dgm:t>
    </dgm:pt>
    <dgm:pt modelId="{682AC2E9-7DCB-48B3-8226-576FB0A1CBAC}" type="pres">
      <dgm:prSet presAssocID="{2F5F1D70-FDBA-43AC-8EE0-BBA31448E6D7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2BA6CAA6-65EB-4337-9F7D-A9305AEFF561}" type="pres">
      <dgm:prSet presAssocID="{41F32A00-4B21-4BA5-9C56-54FD8F05D9F3}" presName="node" presStyleLbl="node1" presStyleIdx="2" presStyleCnt="3" custScaleX="1675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5579132-10FB-4F19-9E6C-A367698F9A8E}" srcId="{F24764C4-0B22-4431-8D8E-630BBF0F88B8}" destId="{41F32A00-4B21-4BA5-9C56-54FD8F05D9F3}" srcOrd="2" destOrd="0" parTransId="{4159C2CC-CAC5-45E1-AF2E-2415E3306AEF}" sibTransId="{9C79A6FE-6BC3-408D-9BB6-BA3D6AAC75D1}"/>
    <dgm:cxn modelId="{67F02F1D-A31F-41C5-9677-9DE2B11054B3}" type="presOf" srcId="{77A446FA-EC5F-4A7B-BEA1-DE638A3F65F7}" destId="{BAAE367A-DAF3-493A-9A5A-09FF6C5B5450}" srcOrd="0" destOrd="0" presId="urn:microsoft.com/office/officeart/2005/8/layout/process2"/>
    <dgm:cxn modelId="{D8D3DE49-0122-42C8-8424-A1C9730EB12A}" type="presOf" srcId="{CDBC9A25-7249-448F-8436-C37D5B294E65}" destId="{2A26E055-46F1-46B1-B84F-834A54D2901D}" srcOrd="0" destOrd="0" presId="urn:microsoft.com/office/officeart/2005/8/layout/process2"/>
    <dgm:cxn modelId="{CBBAE325-C553-46EA-BE81-7AD60C768506}" type="presOf" srcId="{F24764C4-0B22-4431-8D8E-630BBF0F88B8}" destId="{509ED0F4-21FE-40AC-AF62-28020CBB3AA9}" srcOrd="0" destOrd="0" presId="urn:microsoft.com/office/officeart/2005/8/layout/process2"/>
    <dgm:cxn modelId="{50A610EF-DB5E-4DDF-9141-9315468892FC}" srcId="{F24764C4-0B22-4431-8D8E-630BBF0F88B8}" destId="{752B9534-072C-4678-B22C-D34B8F86581C}" srcOrd="0" destOrd="0" parTransId="{309FEAC6-72F8-4457-87FF-97CF14EE8229}" sibTransId="{CDBC9A25-7249-448F-8436-C37D5B294E65}"/>
    <dgm:cxn modelId="{C4E917D5-4224-4514-864A-64312AFDFA3A}" type="presOf" srcId="{752B9534-072C-4678-B22C-D34B8F86581C}" destId="{CFFF344B-5DBD-4446-9ED2-F9D7CE69F10E}" srcOrd="0" destOrd="0" presId="urn:microsoft.com/office/officeart/2005/8/layout/process2"/>
    <dgm:cxn modelId="{8FC7A2DE-29A1-45EF-B6F7-56FCF3F58138}" srcId="{F24764C4-0B22-4431-8D8E-630BBF0F88B8}" destId="{77A446FA-EC5F-4A7B-BEA1-DE638A3F65F7}" srcOrd="1" destOrd="0" parTransId="{6BA780E0-FE13-4264-A26B-3840C9D87FD3}" sibTransId="{2F5F1D70-FDBA-43AC-8EE0-BBA31448E6D7}"/>
    <dgm:cxn modelId="{86A30D56-D711-4533-BBE7-FD9024CF893F}" type="presOf" srcId="{2F5F1D70-FDBA-43AC-8EE0-BBA31448E6D7}" destId="{87052C15-2A05-450C-A4D5-0A188BC95A6D}" srcOrd="0" destOrd="0" presId="urn:microsoft.com/office/officeart/2005/8/layout/process2"/>
    <dgm:cxn modelId="{09D4C99C-D7B8-4C6C-9E40-0198FEC0207F}" type="presOf" srcId="{41F32A00-4B21-4BA5-9C56-54FD8F05D9F3}" destId="{2BA6CAA6-65EB-4337-9F7D-A9305AEFF561}" srcOrd="0" destOrd="0" presId="urn:microsoft.com/office/officeart/2005/8/layout/process2"/>
    <dgm:cxn modelId="{2176EFC4-88EB-4F40-AE51-028DD9B20AD3}" type="presOf" srcId="{CDBC9A25-7249-448F-8436-C37D5B294E65}" destId="{8C089E43-DD6D-404D-9A0A-8797F074E174}" srcOrd="1" destOrd="0" presId="urn:microsoft.com/office/officeart/2005/8/layout/process2"/>
    <dgm:cxn modelId="{65BFF71A-5608-431D-8B16-5A1196E19BF9}" type="presOf" srcId="{2F5F1D70-FDBA-43AC-8EE0-BBA31448E6D7}" destId="{682AC2E9-7DCB-48B3-8226-576FB0A1CBAC}" srcOrd="1" destOrd="0" presId="urn:microsoft.com/office/officeart/2005/8/layout/process2"/>
    <dgm:cxn modelId="{29DB2B8D-B675-4B18-A5D8-761B19DB7BDC}" type="presParOf" srcId="{509ED0F4-21FE-40AC-AF62-28020CBB3AA9}" destId="{CFFF344B-5DBD-4446-9ED2-F9D7CE69F10E}" srcOrd="0" destOrd="0" presId="urn:microsoft.com/office/officeart/2005/8/layout/process2"/>
    <dgm:cxn modelId="{F0F0B416-DB4B-47CA-8C02-5687D2C81930}" type="presParOf" srcId="{509ED0F4-21FE-40AC-AF62-28020CBB3AA9}" destId="{2A26E055-46F1-46B1-B84F-834A54D2901D}" srcOrd="1" destOrd="0" presId="urn:microsoft.com/office/officeart/2005/8/layout/process2"/>
    <dgm:cxn modelId="{57645946-6E4D-40F6-A98D-A1CF85BBDDCB}" type="presParOf" srcId="{2A26E055-46F1-46B1-B84F-834A54D2901D}" destId="{8C089E43-DD6D-404D-9A0A-8797F074E174}" srcOrd="0" destOrd="0" presId="urn:microsoft.com/office/officeart/2005/8/layout/process2"/>
    <dgm:cxn modelId="{61593D04-C8C5-464B-89E1-DE23F041A297}" type="presParOf" srcId="{509ED0F4-21FE-40AC-AF62-28020CBB3AA9}" destId="{BAAE367A-DAF3-493A-9A5A-09FF6C5B5450}" srcOrd="2" destOrd="0" presId="urn:microsoft.com/office/officeart/2005/8/layout/process2"/>
    <dgm:cxn modelId="{E6E4AA00-236C-430D-BC8D-090D4C9410D7}" type="presParOf" srcId="{509ED0F4-21FE-40AC-AF62-28020CBB3AA9}" destId="{87052C15-2A05-450C-A4D5-0A188BC95A6D}" srcOrd="3" destOrd="0" presId="urn:microsoft.com/office/officeart/2005/8/layout/process2"/>
    <dgm:cxn modelId="{55C8BE40-9B1F-45E6-BCDD-28A7CE24A0C6}" type="presParOf" srcId="{87052C15-2A05-450C-A4D5-0A188BC95A6D}" destId="{682AC2E9-7DCB-48B3-8226-576FB0A1CBAC}" srcOrd="0" destOrd="0" presId="urn:microsoft.com/office/officeart/2005/8/layout/process2"/>
    <dgm:cxn modelId="{5FDCB2E2-BDE1-4806-8989-3B5EF59BB5C8}" type="presParOf" srcId="{509ED0F4-21FE-40AC-AF62-28020CBB3AA9}" destId="{2BA6CAA6-65EB-4337-9F7D-A9305AEFF561}" srcOrd="4" destOrd="0" presId="urn:microsoft.com/office/officeart/2005/8/layout/process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26CEC5-01EB-4189-AE1A-82B56BAB89A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D168A01-BA30-4778-85E1-D4066A09F115}">
      <dgm:prSet phldrT="[Testo]"/>
      <dgm:spPr/>
      <dgm:t>
        <a:bodyPr/>
        <a:lstStyle/>
        <a:p>
          <a:r>
            <a:rPr lang="it-IT" dirty="0" err="1" smtClean="0"/>
            <a:t>Xen</a:t>
          </a:r>
          <a:r>
            <a:rPr lang="it-IT" dirty="0" smtClean="0"/>
            <a:t> </a:t>
          </a:r>
          <a:r>
            <a:rPr lang="it-IT" dirty="0" err="1" smtClean="0"/>
            <a:t>hypervisor</a:t>
          </a:r>
          <a:endParaRPr lang="it-IT" dirty="0"/>
        </a:p>
      </dgm:t>
    </dgm:pt>
    <dgm:pt modelId="{AF31C1D8-D861-41F2-883F-B88DE9B4EFAF}" type="parTrans" cxnId="{6C34B193-A2B3-4489-9A76-28A785098BE5}">
      <dgm:prSet/>
      <dgm:spPr/>
      <dgm:t>
        <a:bodyPr/>
        <a:lstStyle/>
        <a:p>
          <a:endParaRPr lang="it-IT"/>
        </a:p>
      </dgm:t>
    </dgm:pt>
    <dgm:pt modelId="{866212D7-65D1-458D-BC17-D5B7D9BEC30E}" type="sibTrans" cxnId="{6C34B193-A2B3-4489-9A76-28A785098BE5}">
      <dgm:prSet/>
      <dgm:spPr/>
      <dgm:t>
        <a:bodyPr/>
        <a:lstStyle/>
        <a:p>
          <a:endParaRPr lang="it-IT"/>
        </a:p>
      </dgm:t>
    </dgm:pt>
    <dgm:pt modelId="{84B5B458-83C2-47AD-AD00-5C7304A0629D}">
      <dgm:prSet phldrT="[Testo]"/>
      <dgm:spPr/>
      <dgm:t>
        <a:bodyPr/>
        <a:lstStyle/>
        <a:p>
          <a:r>
            <a:rPr lang="it-IT" dirty="0" smtClean="0"/>
            <a:t>Network </a:t>
          </a:r>
          <a:r>
            <a:rPr lang="it-IT" dirty="0" err="1" smtClean="0"/>
            <a:t>storage</a:t>
          </a:r>
          <a:endParaRPr lang="it-IT" dirty="0"/>
        </a:p>
      </dgm:t>
    </dgm:pt>
    <dgm:pt modelId="{0E8CB22E-5AA0-4820-9ACA-4F54832DD1BE}" type="parTrans" cxnId="{E65DE42B-AA2D-47C1-A845-F59B7F21CF04}">
      <dgm:prSet/>
      <dgm:spPr/>
      <dgm:t>
        <a:bodyPr/>
        <a:lstStyle/>
        <a:p>
          <a:endParaRPr lang="it-IT"/>
        </a:p>
      </dgm:t>
    </dgm:pt>
    <dgm:pt modelId="{60C8434D-84EE-4E98-BB26-D18AD7A85ABD}" type="sibTrans" cxnId="{E65DE42B-AA2D-47C1-A845-F59B7F21CF04}">
      <dgm:prSet/>
      <dgm:spPr/>
      <dgm:t>
        <a:bodyPr/>
        <a:lstStyle/>
        <a:p>
          <a:endParaRPr lang="it-IT"/>
        </a:p>
      </dgm:t>
    </dgm:pt>
    <dgm:pt modelId="{785D40CB-BF99-424C-96B6-703542500456}">
      <dgm:prSet phldrT="[Testo]"/>
      <dgm:spPr/>
      <dgm:t>
        <a:bodyPr/>
        <a:lstStyle/>
        <a:p>
          <a:r>
            <a:rPr lang="it-IT" dirty="0" err="1" smtClean="0"/>
            <a:t>iSCSI</a:t>
          </a:r>
          <a:endParaRPr lang="it-IT" dirty="0"/>
        </a:p>
      </dgm:t>
    </dgm:pt>
    <dgm:pt modelId="{EEFBBA61-2DE6-4E82-8795-417E9C244C87}" type="parTrans" cxnId="{5E02BBFA-6BC6-4BC2-88BA-9FB9DE2A6261}">
      <dgm:prSet/>
      <dgm:spPr/>
      <dgm:t>
        <a:bodyPr/>
        <a:lstStyle/>
        <a:p>
          <a:endParaRPr lang="it-IT"/>
        </a:p>
      </dgm:t>
    </dgm:pt>
    <dgm:pt modelId="{F5E6055C-8E2B-49DA-9416-FDA35D150240}" type="sibTrans" cxnId="{5E02BBFA-6BC6-4BC2-88BA-9FB9DE2A6261}">
      <dgm:prSet/>
      <dgm:spPr/>
      <dgm:t>
        <a:bodyPr/>
        <a:lstStyle/>
        <a:p>
          <a:endParaRPr lang="it-IT"/>
        </a:p>
      </dgm:t>
    </dgm:pt>
    <dgm:pt modelId="{75FA7372-7A94-4096-8533-A12B16D40B72}">
      <dgm:prSet phldrT="[Testo]"/>
      <dgm:spPr/>
      <dgm:t>
        <a:bodyPr/>
        <a:lstStyle/>
        <a:p>
          <a:r>
            <a:rPr lang="it-IT" dirty="0" smtClean="0"/>
            <a:t>OCFS2</a:t>
          </a:r>
          <a:endParaRPr lang="it-IT" dirty="0"/>
        </a:p>
      </dgm:t>
    </dgm:pt>
    <dgm:pt modelId="{4D3BF912-5745-4AB8-A5F3-DCC621A69004}" type="parTrans" cxnId="{A8B9D350-0CD6-47DE-A9BE-AAE46DCEACA2}">
      <dgm:prSet/>
      <dgm:spPr/>
      <dgm:t>
        <a:bodyPr/>
        <a:lstStyle/>
        <a:p>
          <a:endParaRPr lang="it-IT"/>
        </a:p>
      </dgm:t>
    </dgm:pt>
    <dgm:pt modelId="{279E241D-17FA-4335-B8BB-5A111A46C285}" type="sibTrans" cxnId="{A8B9D350-0CD6-47DE-A9BE-AAE46DCEACA2}">
      <dgm:prSet/>
      <dgm:spPr/>
      <dgm:t>
        <a:bodyPr/>
        <a:lstStyle/>
        <a:p>
          <a:endParaRPr lang="it-IT"/>
        </a:p>
      </dgm:t>
    </dgm:pt>
    <dgm:pt modelId="{DD2DEAB1-3736-48C4-9E1C-7B121AC06A2B}">
      <dgm:prSet phldrT="[Testo]"/>
      <dgm:spPr/>
      <dgm:t>
        <a:bodyPr/>
        <a:lstStyle/>
        <a:p>
          <a:r>
            <a:rPr lang="it-IT" dirty="0" err="1" smtClean="0"/>
            <a:t>Monitoring</a:t>
          </a:r>
          <a:r>
            <a:rPr lang="it-IT" dirty="0" smtClean="0"/>
            <a:t> and </a:t>
          </a:r>
          <a:r>
            <a:rPr lang="it-IT" dirty="0" err="1" smtClean="0"/>
            <a:t>control</a:t>
          </a:r>
          <a:endParaRPr lang="it-IT" dirty="0"/>
        </a:p>
      </dgm:t>
    </dgm:pt>
    <dgm:pt modelId="{76166FC9-1E84-424C-9957-08B3887E9449}" type="parTrans" cxnId="{2A169A4A-D053-4933-8F87-EE196428DC25}">
      <dgm:prSet/>
      <dgm:spPr/>
      <dgm:t>
        <a:bodyPr/>
        <a:lstStyle/>
        <a:p>
          <a:endParaRPr lang="it-IT"/>
        </a:p>
      </dgm:t>
    </dgm:pt>
    <dgm:pt modelId="{AE3621F7-AD64-42BF-8DB2-7B8FC0BA7727}" type="sibTrans" cxnId="{2A169A4A-D053-4933-8F87-EE196428DC25}">
      <dgm:prSet/>
      <dgm:spPr/>
      <dgm:t>
        <a:bodyPr/>
        <a:lstStyle/>
        <a:p>
          <a:endParaRPr lang="it-IT"/>
        </a:p>
      </dgm:t>
    </dgm:pt>
    <dgm:pt modelId="{75AFA926-5E1F-49E8-88BE-EEBE8FBC24A3}">
      <dgm:prSet phldrT="[Testo]"/>
      <dgm:spPr/>
      <dgm:t>
        <a:bodyPr/>
        <a:lstStyle/>
        <a:p>
          <a:r>
            <a:rPr lang="it-IT" dirty="0" err="1" smtClean="0"/>
            <a:t>Linux-HA</a:t>
          </a:r>
          <a:endParaRPr lang="it-IT" dirty="0"/>
        </a:p>
      </dgm:t>
    </dgm:pt>
    <dgm:pt modelId="{96839A8E-0AB3-4D36-98EF-ED7D96C1D689}" type="parTrans" cxnId="{864EBD2A-7F28-4159-A939-5427565F1F77}">
      <dgm:prSet/>
      <dgm:spPr/>
      <dgm:t>
        <a:bodyPr/>
        <a:lstStyle/>
        <a:p>
          <a:endParaRPr lang="it-IT"/>
        </a:p>
      </dgm:t>
    </dgm:pt>
    <dgm:pt modelId="{29329611-6D8F-4AD5-A368-87B5D24D8C78}" type="sibTrans" cxnId="{864EBD2A-7F28-4159-A939-5427565F1F77}">
      <dgm:prSet/>
      <dgm:spPr/>
      <dgm:t>
        <a:bodyPr/>
        <a:lstStyle/>
        <a:p>
          <a:endParaRPr lang="it-IT"/>
        </a:p>
      </dgm:t>
    </dgm:pt>
    <dgm:pt modelId="{62E281E7-4011-4EEC-81E0-6950CFBFE85F}">
      <dgm:prSet phldrT="[Testo]"/>
      <dgm:spPr/>
      <dgm:t>
        <a:bodyPr/>
        <a:lstStyle/>
        <a:p>
          <a:r>
            <a:rPr lang="it-IT" dirty="0" err="1" smtClean="0"/>
            <a:t>Virtualization</a:t>
          </a:r>
          <a:endParaRPr lang="it-IT" dirty="0"/>
        </a:p>
      </dgm:t>
    </dgm:pt>
    <dgm:pt modelId="{555CF225-5B44-4405-A228-AF128A67D59B}" type="sibTrans" cxnId="{268FF7D5-185A-42F3-8BAD-E05602B82199}">
      <dgm:prSet/>
      <dgm:spPr/>
      <dgm:t>
        <a:bodyPr/>
        <a:lstStyle/>
        <a:p>
          <a:endParaRPr lang="it-IT"/>
        </a:p>
      </dgm:t>
    </dgm:pt>
    <dgm:pt modelId="{9F4A2382-184D-459B-B089-E4374005F476}" type="parTrans" cxnId="{268FF7D5-185A-42F3-8BAD-E05602B82199}">
      <dgm:prSet/>
      <dgm:spPr/>
      <dgm:t>
        <a:bodyPr/>
        <a:lstStyle/>
        <a:p>
          <a:endParaRPr lang="it-IT"/>
        </a:p>
      </dgm:t>
    </dgm:pt>
    <dgm:pt modelId="{8FF87CA9-E78B-445E-8712-821D059FF8EB}">
      <dgm:prSet phldrT="[Testo]"/>
      <dgm:spPr/>
      <dgm:t>
        <a:bodyPr/>
        <a:lstStyle/>
        <a:p>
          <a:r>
            <a:rPr lang="it-IT" dirty="0" err="1" smtClean="0"/>
            <a:t>Ldirectord</a:t>
          </a:r>
          <a:r>
            <a:rPr lang="it-IT" dirty="0" smtClean="0"/>
            <a:t> </a:t>
          </a:r>
          <a:endParaRPr lang="it-IT" dirty="0"/>
        </a:p>
      </dgm:t>
    </dgm:pt>
    <dgm:pt modelId="{1F85E792-0C36-47FF-8126-B8E72BCE32E4}" type="parTrans" cxnId="{929BB45E-1C57-4749-90FF-45AFE367A566}">
      <dgm:prSet/>
      <dgm:spPr/>
    </dgm:pt>
    <dgm:pt modelId="{A569BE8F-E0A9-41AC-8818-34864F793B45}" type="sibTrans" cxnId="{929BB45E-1C57-4749-90FF-45AFE367A566}">
      <dgm:prSet/>
      <dgm:spPr/>
    </dgm:pt>
    <dgm:pt modelId="{69AAD577-CC70-4464-AEB6-765C453D05ED}" type="pres">
      <dgm:prSet presAssocID="{1F26CEC5-01EB-4189-AE1A-82B56BAB89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B862A3C-D87D-4B51-A938-5F0632671CBE}" type="pres">
      <dgm:prSet presAssocID="{62E281E7-4011-4EEC-81E0-6950CFBFE85F}" presName="linNode" presStyleCnt="0"/>
      <dgm:spPr/>
    </dgm:pt>
    <dgm:pt modelId="{1EFA19D0-0338-429E-88D5-03BBEC76798C}" type="pres">
      <dgm:prSet presAssocID="{62E281E7-4011-4EEC-81E0-6950CFBFE85F}" presName="parentText" presStyleLbl="node1" presStyleIdx="0" presStyleCnt="3" custScaleX="174611" custScaleY="8927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64908CB-4FC5-406E-B133-04EEB6754F06}" type="pres">
      <dgm:prSet presAssocID="{62E281E7-4011-4EEC-81E0-6950CFBFE85F}" presName="descendantText" presStyleLbl="alignAccFollowNode1" presStyleIdx="0" presStyleCnt="3" custScaleY="8927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C160F0-8C11-446B-A56E-B247FBAEA747}" type="pres">
      <dgm:prSet presAssocID="{555CF225-5B44-4405-A228-AF128A67D59B}" presName="sp" presStyleCnt="0"/>
      <dgm:spPr/>
    </dgm:pt>
    <dgm:pt modelId="{2E7C1E06-D9B4-4292-A9CD-4F07E8BC679E}" type="pres">
      <dgm:prSet presAssocID="{84B5B458-83C2-47AD-AD00-5C7304A0629D}" presName="linNode" presStyleCnt="0"/>
      <dgm:spPr/>
    </dgm:pt>
    <dgm:pt modelId="{2DBACEBE-8B95-4995-951E-099CC8F0F7C6}" type="pres">
      <dgm:prSet presAssocID="{84B5B458-83C2-47AD-AD00-5C7304A0629D}" presName="parentText" presStyleLbl="node1" presStyleIdx="1" presStyleCnt="3" custScaleX="17461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219DE3-EB7D-4126-9F94-B288315D0062}" type="pres">
      <dgm:prSet presAssocID="{84B5B458-83C2-47AD-AD00-5C7304A0629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187BA8B-5427-4FE5-92CE-0ABDDD4613B3}" type="pres">
      <dgm:prSet presAssocID="{60C8434D-84EE-4E98-BB26-D18AD7A85ABD}" presName="sp" presStyleCnt="0"/>
      <dgm:spPr/>
    </dgm:pt>
    <dgm:pt modelId="{34CDE2E5-075A-4426-B562-80B8726FB288}" type="pres">
      <dgm:prSet presAssocID="{DD2DEAB1-3736-48C4-9E1C-7B121AC06A2B}" presName="linNode" presStyleCnt="0"/>
      <dgm:spPr/>
    </dgm:pt>
    <dgm:pt modelId="{E69B64CC-AA30-406B-9FD0-CE0A837577C1}" type="pres">
      <dgm:prSet presAssocID="{DD2DEAB1-3736-48C4-9E1C-7B121AC06A2B}" presName="parentText" presStyleLbl="node1" presStyleIdx="2" presStyleCnt="3" custScaleX="174224" custScaleY="16015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FA4ECA1-71CF-4654-832F-6E16204A87AE}" type="pres">
      <dgm:prSet presAssocID="{DD2DEAB1-3736-48C4-9E1C-7B121AC06A2B}" presName="descendantText" presStyleLbl="alignAccFollowNode1" presStyleIdx="2" presStyleCnt="3" custScaleY="17276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68FF7D5-185A-42F3-8BAD-E05602B82199}" srcId="{1F26CEC5-01EB-4189-AE1A-82B56BAB89AC}" destId="{62E281E7-4011-4EEC-81E0-6950CFBFE85F}" srcOrd="0" destOrd="0" parTransId="{9F4A2382-184D-459B-B089-E4374005F476}" sibTransId="{555CF225-5B44-4405-A228-AF128A67D59B}"/>
    <dgm:cxn modelId="{02F8F91D-A791-4592-A887-86C5BD70743F}" type="presOf" srcId="{84B5B458-83C2-47AD-AD00-5C7304A0629D}" destId="{2DBACEBE-8B95-4995-951E-099CC8F0F7C6}" srcOrd="0" destOrd="0" presId="urn:microsoft.com/office/officeart/2005/8/layout/vList5"/>
    <dgm:cxn modelId="{5976344D-DE68-4A6C-A7B7-7F518F44E476}" type="presOf" srcId="{75FA7372-7A94-4096-8533-A12B16D40B72}" destId="{05219DE3-EB7D-4126-9F94-B288315D0062}" srcOrd="0" destOrd="1" presId="urn:microsoft.com/office/officeart/2005/8/layout/vList5"/>
    <dgm:cxn modelId="{DCE1A933-4663-4133-9E12-E8EFAB37C2B9}" type="presOf" srcId="{1F26CEC5-01EB-4189-AE1A-82B56BAB89AC}" destId="{69AAD577-CC70-4464-AEB6-765C453D05ED}" srcOrd="0" destOrd="0" presId="urn:microsoft.com/office/officeart/2005/8/layout/vList5"/>
    <dgm:cxn modelId="{A8B9D350-0CD6-47DE-A9BE-AAE46DCEACA2}" srcId="{84B5B458-83C2-47AD-AD00-5C7304A0629D}" destId="{75FA7372-7A94-4096-8533-A12B16D40B72}" srcOrd="1" destOrd="0" parTransId="{4D3BF912-5745-4AB8-A5F3-DCC621A69004}" sibTransId="{279E241D-17FA-4335-B8BB-5A111A46C285}"/>
    <dgm:cxn modelId="{97F19795-D2ED-471B-96D1-81519C677F1B}" type="presOf" srcId="{DD2DEAB1-3736-48C4-9E1C-7B121AC06A2B}" destId="{E69B64CC-AA30-406B-9FD0-CE0A837577C1}" srcOrd="0" destOrd="0" presId="urn:microsoft.com/office/officeart/2005/8/layout/vList5"/>
    <dgm:cxn modelId="{929BB45E-1C57-4749-90FF-45AFE367A566}" srcId="{DD2DEAB1-3736-48C4-9E1C-7B121AC06A2B}" destId="{8FF87CA9-E78B-445E-8712-821D059FF8EB}" srcOrd="1" destOrd="0" parTransId="{1F85E792-0C36-47FF-8126-B8E72BCE32E4}" sibTransId="{A569BE8F-E0A9-41AC-8818-34864F793B45}"/>
    <dgm:cxn modelId="{E65DE42B-AA2D-47C1-A845-F59B7F21CF04}" srcId="{1F26CEC5-01EB-4189-AE1A-82B56BAB89AC}" destId="{84B5B458-83C2-47AD-AD00-5C7304A0629D}" srcOrd="1" destOrd="0" parTransId="{0E8CB22E-5AA0-4820-9ACA-4F54832DD1BE}" sibTransId="{60C8434D-84EE-4E98-BB26-D18AD7A85ABD}"/>
    <dgm:cxn modelId="{5E02BBFA-6BC6-4BC2-88BA-9FB9DE2A6261}" srcId="{84B5B458-83C2-47AD-AD00-5C7304A0629D}" destId="{785D40CB-BF99-424C-96B6-703542500456}" srcOrd="0" destOrd="0" parTransId="{EEFBBA61-2DE6-4E82-8795-417E9C244C87}" sibTransId="{F5E6055C-8E2B-49DA-9416-FDA35D150240}"/>
    <dgm:cxn modelId="{548228C4-9727-4F85-BE37-2E63C1E842A0}" type="presOf" srcId="{75AFA926-5E1F-49E8-88BE-EEBE8FBC24A3}" destId="{DFA4ECA1-71CF-4654-832F-6E16204A87AE}" srcOrd="0" destOrd="0" presId="urn:microsoft.com/office/officeart/2005/8/layout/vList5"/>
    <dgm:cxn modelId="{2A169A4A-D053-4933-8F87-EE196428DC25}" srcId="{1F26CEC5-01EB-4189-AE1A-82B56BAB89AC}" destId="{DD2DEAB1-3736-48C4-9E1C-7B121AC06A2B}" srcOrd="2" destOrd="0" parTransId="{76166FC9-1E84-424C-9957-08B3887E9449}" sibTransId="{AE3621F7-AD64-42BF-8DB2-7B8FC0BA7727}"/>
    <dgm:cxn modelId="{256D9C2C-A041-401F-A3CD-7434810176D5}" type="presOf" srcId="{785D40CB-BF99-424C-96B6-703542500456}" destId="{05219DE3-EB7D-4126-9F94-B288315D0062}" srcOrd="0" destOrd="0" presId="urn:microsoft.com/office/officeart/2005/8/layout/vList5"/>
    <dgm:cxn modelId="{864EBD2A-7F28-4159-A939-5427565F1F77}" srcId="{DD2DEAB1-3736-48C4-9E1C-7B121AC06A2B}" destId="{75AFA926-5E1F-49E8-88BE-EEBE8FBC24A3}" srcOrd="0" destOrd="0" parTransId="{96839A8E-0AB3-4D36-98EF-ED7D96C1D689}" sibTransId="{29329611-6D8F-4AD5-A368-87B5D24D8C78}"/>
    <dgm:cxn modelId="{6C34B193-A2B3-4489-9A76-28A785098BE5}" srcId="{62E281E7-4011-4EEC-81E0-6950CFBFE85F}" destId="{BD168A01-BA30-4778-85E1-D4066A09F115}" srcOrd="0" destOrd="0" parTransId="{AF31C1D8-D861-41F2-883F-B88DE9B4EFAF}" sibTransId="{866212D7-65D1-458D-BC17-D5B7D9BEC30E}"/>
    <dgm:cxn modelId="{D0B297C0-7C1D-4874-8912-F2E6FCB74D4D}" type="presOf" srcId="{BD168A01-BA30-4778-85E1-D4066A09F115}" destId="{064908CB-4FC5-406E-B133-04EEB6754F06}" srcOrd="0" destOrd="0" presId="urn:microsoft.com/office/officeart/2005/8/layout/vList5"/>
    <dgm:cxn modelId="{A9A63810-2A4A-4D69-99DC-D3F065B655CD}" type="presOf" srcId="{62E281E7-4011-4EEC-81E0-6950CFBFE85F}" destId="{1EFA19D0-0338-429E-88D5-03BBEC76798C}" srcOrd="0" destOrd="0" presId="urn:microsoft.com/office/officeart/2005/8/layout/vList5"/>
    <dgm:cxn modelId="{2F8D986A-9840-477D-A2C3-D5D3ED3CF5F7}" type="presOf" srcId="{8FF87CA9-E78B-445E-8712-821D059FF8EB}" destId="{DFA4ECA1-71CF-4654-832F-6E16204A87AE}" srcOrd="0" destOrd="1" presId="urn:microsoft.com/office/officeart/2005/8/layout/vList5"/>
    <dgm:cxn modelId="{549B2BE7-8C4B-4F3A-AADE-39D9D918955E}" type="presParOf" srcId="{69AAD577-CC70-4464-AEB6-765C453D05ED}" destId="{7B862A3C-D87D-4B51-A938-5F0632671CBE}" srcOrd="0" destOrd="0" presId="urn:microsoft.com/office/officeart/2005/8/layout/vList5"/>
    <dgm:cxn modelId="{49C414AE-6DAD-4F3A-8C34-D6CD5A5BE069}" type="presParOf" srcId="{7B862A3C-D87D-4B51-A938-5F0632671CBE}" destId="{1EFA19D0-0338-429E-88D5-03BBEC76798C}" srcOrd="0" destOrd="0" presId="urn:microsoft.com/office/officeart/2005/8/layout/vList5"/>
    <dgm:cxn modelId="{02FAFE2C-D8C4-497B-8517-6F0ECE129FE1}" type="presParOf" srcId="{7B862A3C-D87D-4B51-A938-5F0632671CBE}" destId="{064908CB-4FC5-406E-B133-04EEB6754F06}" srcOrd="1" destOrd="0" presId="urn:microsoft.com/office/officeart/2005/8/layout/vList5"/>
    <dgm:cxn modelId="{DE7C0199-D6CA-40D2-AA84-D53789A9D55E}" type="presParOf" srcId="{69AAD577-CC70-4464-AEB6-765C453D05ED}" destId="{B8C160F0-8C11-446B-A56E-B247FBAEA747}" srcOrd="1" destOrd="0" presId="urn:microsoft.com/office/officeart/2005/8/layout/vList5"/>
    <dgm:cxn modelId="{10E8C5E1-1766-47CF-B7E4-91FD9DC6FB4E}" type="presParOf" srcId="{69AAD577-CC70-4464-AEB6-765C453D05ED}" destId="{2E7C1E06-D9B4-4292-A9CD-4F07E8BC679E}" srcOrd="2" destOrd="0" presId="urn:microsoft.com/office/officeart/2005/8/layout/vList5"/>
    <dgm:cxn modelId="{A729F9CF-21F6-4406-ACE8-7A6F297F287D}" type="presParOf" srcId="{2E7C1E06-D9B4-4292-A9CD-4F07E8BC679E}" destId="{2DBACEBE-8B95-4995-951E-099CC8F0F7C6}" srcOrd="0" destOrd="0" presId="urn:microsoft.com/office/officeart/2005/8/layout/vList5"/>
    <dgm:cxn modelId="{BE01362E-EFA8-4758-85AB-A15D0F15F92E}" type="presParOf" srcId="{2E7C1E06-D9B4-4292-A9CD-4F07E8BC679E}" destId="{05219DE3-EB7D-4126-9F94-B288315D0062}" srcOrd="1" destOrd="0" presId="urn:microsoft.com/office/officeart/2005/8/layout/vList5"/>
    <dgm:cxn modelId="{1B601B8E-1535-4CF7-A68A-B35060DD7C9A}" type="presParOf" srcId="{69AAD577-CC70-4464-AEB6-765C453D05ED}" destId="{A187BA8B-5427-4FE5-92CE-0ABDDD4613B3}" srcOrd="3" destOrd="0" presId="urn:microsoft.com/office/officeart/2005/8/layout/vList5"/>
    <dgm:cxn modelId="{2A3034AB-42E1-48A0-AB58-143C6D4B4636}" type="presParOf" srcId="{69AAD577-CC70-4464-AEB6-765C453D05ED}" destId="{34CDE2E5-075A-4426-B562-80B8726FB288}" srcOrd="4" destOrd="0" presId="urn:microsoft.com/office/officeart/2005/8/layout/vList5"/>
    <dgm:cxn modelId="{48D25AF7-4DBF-4487-8F21-DF93EC7AA221}" type="presParOf" srcId="{34CDE2E5-075A-4426-B562-80B8726FB288}" destId="{E69B64CC-AA30-406B-9FD0-CE0A837577C1}" srcOrd="0" destOrd="0" presId="urn:microsoft.com/office/officeart/2005/8/layout/vList5"/>
    <dgm:cxn modelId="{59BADF1B-D1B7-4060-874D-97D8A1C474CB}" type="presParOf" srcId="{34CDE2E5-075A-4426-B562-80B8726FB288}" destId="{DFA4ECA1-71CF-4654-832F-6E16204A87AE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3AECAC-BB47-4B1A-85AD-B05AF1427887}" type="doc">
      <dgm:prSet loTypeId="urn:microsoft.com/office/officeart/2005/8/layout/lProcess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it-IT"/>
        </a:p>
      </dgm:t>
    </dgm:pt>
    <dgm:pt modelId="{34696F8C-F29B-4340-8B4A-CD7D633E9072}">
      <dgm:prSet phldrT="[Testo]"/>
      <dgm:spPr/>
      <dgm:t>
        <a:bodyPr/>
        <a:lstStyle/>
        <a:p>
          <a:r>
            <a:rPr lang="it-IT" dirty="0" smtClean="0"/>
            <a:t>PM1</a:t>
          </a:r>
        </a:p>
        <a:p>
          <a:r>
            <a:rPr lang="it-IT" dirty="0" smtClean="0"/>
            <a:t>(HA + </a:t>
          </a:r>
          <a:r>
            <a:rPr lang="it-IT" dirty="0" err="1" smtClean="0"/>
            <a:t>ldirectord</a:t>
          </a:r>
          <a:r>
            <a:rPr lang="it-IT" dirty="0" smtClean="0"/>
            <a:t>)</a:t>
          </a:r>
          <a:endParaRPr lang="it-IT" dirty="0"/>
        </a:p>
      </dgm:t>
    </dgm:pt>
    <dgm:pt modelId="{6F181138-612D-466D-90B9-FDB2DA4303CF}" type="parTrans" cxnId="{344AFA4D-B940-4F7A-BCD4-384291B5D0D0}">
      <dgm:prSet/>
      <dgm:spPr/>
      <dgm:t>
        <a:bodyPr/>
        <a:lstStyle/>
        <a:p>
          <a:endParaRPr lang="it-IT"/>
        </a:p>
      </dgm:t>
    </dgm:pt>
    <dgm:pt modelId="{B2C2F0B1-80AE-408F-ADA1-D7853750226F}" type="sibTrans" cxnId="{344AFA4D-B940-4F7A-BCD4-384291B5D0D0}">
      <dgm:prSet/>
      <dgm:spPr/>
      <dgm:t>
        <a:bodyPr/>
        <a:lstStyle/>
        <a:p>
          <a:endParaRPr lang="it-IT"/>
        </a:p>
      </dgm:t>
    </dgm:pt>
    <dgm:pt modelId="{AC0B8B66-2E35-48DA-8ABC-B7D19AE1BE4D}">
      <dgm:prSet phldrT="[Testo]"/>
      <dgm:spPr/>
      <dgm:t>
        <a:bodyPr/>
        <a:lstStyle/>
        <a:p>
          <a:r>
            <a:rPr lang="it-IT" dirty="0" smtClean="0"/>
            <a:t>VM11</a:t>
          </a:r>
        </a:p>
        <a:p>
          <a:r>
            <a:rPr lang="it-IT" dirty="0" smtClean="0"/>
            <a:t>(</a:t>
          </a:r>
          <a:r>
            <a:rPr lang="it-IT" dirty="0" err="1" smtClean="0"/>
            <a:t>Active</a:t>
          </a:r>
          <a:r>
            <a:rPr lang="it-IT" dirty="0" smtClean="0"/>
            <a:t> CE)</a:t>
          </a:r>
          <a:endParaRPr lang="it-IT" dirty="0"/>
        </a:p>
      </dgm:t>
    </dgm:pt>
    <dgm:pt modelId="{1A5AF4A3-98DF-4168-985A-01F2DA62CCC3}" type="parTrans" cxnId="{4FA0C7FE-16CC-4139-9D99-F8B23B888BE5}">
      <dgm:prSet/>
      <dgm:spPr/>
      <dgm:t>
        <a:bodyPr/>
        <a:lstStyle/>
        <a:p>
          <a:endParaRPr lang="it-IT"/>
        </a:p>
      </dgm:t>
    </dgm:pt>
    <dgm:pt modelId="{EAD3D7F9-DDB9-4C56-84F1-B545A9B93B10}" type="sibTrans" cxnId="{4FA0C7FE-16CC-4139-9D99-F8B23B888BE5}">
      <dgm:prSet/>
      <dgm:spPr/>
      <dgm:t>
        <a:bodyPr/>
        <a:lstStyle/>
        <a:p>
          <a:endParaRPr lang="it-IT"/>
        </a:p>
      </dgm:t>
    </dgm:pt>
    <dgm:pt modelId="{7C079AD0-5AF0-4F67-B2DE-594BF0F515D6}">
      <dgm:prSet phldrT="[Testo]"/>
      <dgm:spPr/>
      <dgm:t>
        <a:bodyPr/>
        <a:lstStyle/>
        <a:p>
          <a:r>
            <a:rPr lang="it-IT" dirty="0" smtClean="0"/>
            <a:t>VM12</a:t>
          </a:r>
        </a:p>
        <a:p>
          <a:r>
            <a:rPr lang="it-IT" dirty="0" smtClean="0"/>
            <a:t>(</a:t>
          </a:r>
          <a:r>
            <a:rPr lang="it-IT" dirty="0" err="1" smtClean="0"/>
            <a:t>Active</a:t>
          </a:r>
          <a:r>
            <a:rPr lang="it-IT" dirty="0" smtClean="0"/>
            <a:t> HLR)</a:t>
          </a:r>
          <a:endParaRPr lang="it-IT" dirty="0"/>
        </a:p>
      </dgm:t>
    </dgm:pt>
    <dgm:pt modelId="{9C76B36D-EA57-496F-A794-A90EAED90643}" type="parTrans" cxnId="{522BCB43-BBEE-431E-BD73-542D7170FC99}">
      <dgm:prSet/>
      <dgm:spPr/>
      <dgm:t>
        <a:bodyPr/>
        <a:lstStyle/>
        <a:p>
          <a:endParaRPr lang="it-IT"/>
        </a:p>
      </dgm:t>
    </dgm:pt>
    <dgm:pt modelId="{5BEB5320-9E98-4744-A3D0-B56D586CAACA}" type="sibTrans" cxnId="{522BCB43-BBEE-431E-BD73-542D7170FC99}">
      <dgm:prSet/>
      <dgm:spPr/>
      <dgm:t>
        <a:bodyPr/>
        <a:lstStyle/>
        <a:p>
          <a:endParaRPr lang="it-IT"/>
        </a:p>
      </dgm:t>
    </dgm:pt>
    <dgm:pt modelId="{145F135E-C7E1-44D2-A6F7-FD193C07E54B}">
      <dgm:prSet phldrT="[Testo]"/>
      <dgm:spPr/>
      <dgm:t>
        <a:bodyPr/>
        <a:lstStyle/>
        <a:p>
          <a:r>
            <a:rPr lang="it-IT" dirty="0" smtClean="0"/>
            <a:t>PM2</a:t>
          </a:r>
        </a:p>
        <a:p>
          <a:r>
            <a:rPr lang="it-IT" dirty="0" smtClean="0"/>
            <a:t>(HA)</a:t>
          </a:r>
          <a:endParaRPr lang="it-IT" dirty="0"/>
        </a:p>
      </dgm:t>
    </dgm:pt>
    <dgm:pt modelId="{FBE2F3FD-D7F8-49F4-B5AA-F4DF5AF74A35}" type="parTrans" cxnId="{CADC72E2-6E53-441E-8C1D-E1F5019160E9}">
      <dgm:prSet/>
      <dgm:spPr/>
      <dgm:t>
        <a:bodyPr/>
        <a:lstStyle/>
        <a:p>
          <a:endParaRPr lang="it-IT"/>
        </a:p>
      </dgm:t>
    </dgm:pt>
    <dgm:pt modelId="{37E7B27A-7E21-42E5-B95B-FF13A1F7ABEB}" type="sibTrans" cxnId="{CADC72E2-6E53-441E-8C1D-E1F5019160E9}">
      <dgm:prSet/>
      <dgm:spPr/>
      <dgm:t>
        <a:bodyPr/>
        <a:lstStyle/>
        <a:p>
          <a:endParaRPr lang="it-IT"/>
        </a:p>
      </dgm:t>
    </dgm:pt>
    <dgm:pt modelId="{BD33AF1F-9D63-46CD-83A2-51A852242A22}">
      <dgm:prSet phldrT="[Testo]"/>
      <dgm:spPr/>
      <dgm:t>
        <a:bodyPr/>
        <a:lstStyle/>
        <a:p>
          <a:r>
            <a:rPr lang="it-IT" dirty="0" smtClean="0"/>
            <a:t>VM21</a:t>
          </a:r>
        </a:p>
        <a:p>
          <a:r>
            <a:rPr lang="it-IT" dirty="0" smtClean="0"/>
            <a:t>(Standby CE)</a:t>
          </a:r>
          <a:endParaRPr lang="it-IT" dirty="0"/>
        </a:p>
      </dgm:t>
    </dgm:pt>
    <dgm:pt modelId="{DE5A6578-F182-4954-AE09-BA54941B61CD}" type="parTrans" cxnId="{B779BE06-DF52-4C99-83A2-A55575C8F95F}">
      <dgm:prSet/>
      <dgm:spPr/>
      <dgm:t>
        <a:bodyPr/>
        <a:lstStyle/>
        <a:p>
          <a:endParaRPr lang="it-IT"/>
        </a:p>
      </dgm:t>
    </dgm:pt>
    <dgm:pt modelId="{0B8B9073-9236-418A-A587-6B50A7387C24}" type="sibTrans" cxnId="{B779BE06-DF52-4C99-83A2-A55575C8F95F}">
      <dgm:prSet/>
      <dgm:spPr/>
      <dgm:t>
        <a:bodyPr/>
        <a:lstStyle/>
        <a:p>
          <a:endParaRPr lang="it-IT"/>
        </a:p>
      </dgm:t>
    </dgm:pt>
    <dgm:pt modelId="{E5267B15-9D20-42D9-AF44-3B4BC651B19C}">
      <dgm:prSet phldrT="[Testo]"/>
      <dgm:spPr/>
      <dgm:t>
        <a:bodyPr/>
        <a:lstStyle/>
        <a:p>
          <a:r>
            <a:rPr lang="it-IT" dirty="0" smtClean="0"/>
            <a:t>VM22</a:t>
          </a:r>
        </a:p>
        <a:p>
          <a:r>
            <a:rPr lang="it-IT" dirty="0" smtClean="0"/>
            <a:t>(</a:t>
          </a:r>
          <a:r>
            <a:rPr lang="it-IT" dirty="0" err="1" smtClean="0"/>
            <a:t>Active</a:t>
          </a:r>
          <a:r>
            <a:rPr lang="it-IT" dirty="0" smtClean="0"/>
            <a:t> HLR)</a:t>
          </a:r>
          <a:endParaRPr lang="it-IT" dirty="0"/>
        </a:p>
      </dgm:t>
    </dgm:pt>
    <dgm:pt modelId="{EF36D073-E0AA-4F65-872D-8BA079FEB2E9}" type="parTrans" cxnId="{2F801629-3245-460C-AFE8-953080D78495}">
      <dgm:prSet/>
      <dgm:spPr/>
      <dgm:t>
        <a:bodyPr/>
        <a:lstStyle/>
        <a:p>
          <a:endParaRPr lang="it-IT"/>
        </a:p>
      </dgm:t>
    </dgm:pt>
    <dgm:pt modelId="{FDCDC9ED-7B36-4F46-8E0E-56D570FB84B4}" type="sibTrans" cxnId="{2F801629-3245-460C-AFE8-953080D78495}">
      <dgm:prSet/>
      <dgm:spPr/>
      <dgm:t>
        <a:bodyPr/>
        <a:lstStyle/>
        <a:p>
          <a:endParaRPr lang="it-IT"/>
        </a:p>
      </dgm:t>
    </dgm:pt>
    <dgm:pt modelId="{399426D7-90BB-4893-A061-4ADE35827242}" type="pres">
      <dgm:prSet presAssocID="{8F3AECAC-BB47-4B1A-85AD-B05AF142788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2B5CE77-9C09-4146-AA1A-3FBD9838F131}" type="pres">
      <dgm:prSet presAssocID="{34696F8C-F29B-4340-8B4A-CD7D633E9072}" presName="compNode" presStyleCnt="0"/>
      <dgm:spPr/>
    </dgm:pt>
    <dgm:pt modelId="{8072A7FF-26AF-4FB9-8117-62BC1F9E8EAA}" type="pres">
      <dgm:prSet presAssocID="{34696F8C-F29B-4340-8B4A-CD7D633E9072}" presName="aNode" presStyleLbl="bgShp" presStyleIdx="0" presStyleCnt="2"/>
      <dgm:spPr/>
      <dgm:t>
        <a:bodyPr/>
        <a:lstStyle/>
        <a:p>
          <a:endParaRPr lang="it-IT"/>
        </a:p>
      </dgm:t>
    </dgm:pt>
    <dgm:pt modelId="{E36A5172-9DAD-4030-A2C6-71B733B4E9A3}" type="pres">
      <dgm:prSet presAssocID="{34696F8C-F29B-4340-8B4A-CD7D633E9072}" presName="textNode" presStyleLbl="bgShp" presStyleIdx="0" presStyleCnt="2"/>
      <dgm:spPr/>
      <dgm:t>
        <a:bodyPr/>
        <a:lstStyle/>
        <a:p>
          <a:endParaRPr lang="it-IT"/>
        </a:p>
      </dgm:t>
    </dgm:pt>
    <dgm:pt modelId="{12A50E12-FD57-4F7D-B5FD-CAE76F18E6DF}" type="pres">
      <dgm:prSet presAssocID="{34696F8C-F29B-4340-8B4A-CD7D633E9072}" presName="compChildNode" presStyleCnt="0"/>
      <dgm:spPr/>
    </dgm:pt>
    <dgm:pt modelId="{03576E88-0F2C-40FD-B30F-80A97EEBEEF5}" type="pres">
      <dgm:prSet presAssocID="{34696F8C-F29B-4340-8B4A-CD7D633E9072}" presName="theInnerList" presStyleCnt="0"/>
      <dgm:spPr/>
    </dgm:pt>
    <dgm:pt modelId="{2D5D0C66-BCC8-43FD-A545-87E590E9E7E9}" type="pres">
      <dgm:prSet presAssocID="{AC0B8B66-2E35-48DA-8ABC-B7D19AE1BE4D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10DF787-69F3-4193-8078-AB301D1F967B}" type="pres">
      <dgm:prSet presAssocID="{AC0B8B66-2E35-48DA-8ABC-B7D19AE1BE4D}" presName="aSpace2" presStyleCnt="0"/>
      <dgm:spPr/>
    </dgm:pt>
    <dgm:pt modelId="{748F5DCA-406F-4D76-AEF6-6CBF4AE4FF5F}" type="pres">
      <dgm:prSet presAssocID="{7C079AD0-5AF0-4F67-B2DE-594BF0F515D6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A0A49F-715E-431A-93F6-F5F2EAB63697}" type="pres">
      <dgm:prSet presAssocID="{34696F8C-F29B-4340-8B4A-CD7D633E9072}" presName="aSpace" presStyleCnt="0"/>
      <dgm:spPr/>
    </dgm:pt>
    <dgm:pt modelId="{28753B92-561D-4CD4-B6B6-885E539258EE}" type="pres">
      <dgm:prSet presAssocID="{145F135E-C7E1-44D2-A6F7-FD193C07E54B}" presName="compNode" presStyleCnt="0"/>
      <dgm:spPr/>
    </dgm:pt>
    <dgm:pt modelId="{B1966394-FDE2-4535-8100-9FFEDFC0AB6F}" type="pres">
      <dgm:prSet presAssocID="{145F135E-C7E1-44D2-A6F7-FD193C07E54B}" presName="aNode" presStyleLbl="bgShp" presStyleIdx="1" presStyleCnt="2"/>
      <dgm:spPr/>
      <dgm:t>
        <a:bodyPr/>
        <a:lstStyle/>
        <a:p>
          <a:endParaRPr lang="it-IT"/>
        </a:p>
      </dgm:t>
    </dgm:pt>
    <dgm:pt modelId="{88194E75-7B1D-494C-B8E3-876BFE5F6E28}" type="pres">
      <dgm:prSet presAssocID="{145F135E-C7E1-44D2-A6F7-FD193C07E54B}" presName="textNode" presStyleLbl="bgShp" presStyleIdx="1" presStyleCnt="2"/>
      <dgm:spPr/>
      <dgm:t>
        <a:bodyPr/>
        <a:lstStyle/>
        <a:p>
          <a:endParaRPr lang="it-IT"/>
        </a:p>
      </dgm:t>
    </dgm:pt>
    <dgm:pt modelId="{C43DD262-7E45-4603-992A-6994A2D11C94}" type="pres">
      <dgm:prSet presAssocID="{145F135E-C7E1-44D2-A6F7-FD193C07E54B}" presName="compChildNode" presStyleCnt="0"/>
      <dgm:spPr/>
    </dgm:pt>
    <dgm:pt modelId="{FA453CC8-F5A4-4EBB-BC05-BA4F3347A877}" type="pres">
      <dgm:prSet presAssocID="{145F135E-C7E1-44D2-A6F7-FD193C07E54B}" presName="theInnerList" presStyleCnt="0"/>
      <dgm:spPr/>
    </dgm:pt>
    <dgm:pt modelId="{CCB1060B-CCA5-4621-9598-5B9EBDA6008D}" type="pres">
      <dgm:prSet presAssocID="{BD33AF1F-9D63-46CD-83A2-51A852242A22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6FB417B-29C5-42A4-BF40-B9954094D59D}" type="pres">
      <dgm:prSet presAssocID="{BD33AF1F-9D63-46CD-83A2-51A852242A22}" presName="aSpace2" presStyleCnt="0"/>
      <dgm:spPr/>
    </dgm:pt>
    <dgm:pt modelId="{B5A873F7-850E-407E-BCC0-40F6D23368A3}" type="pres">
      <dgm:prSet presAssocID="{E5267B15-9D20-42D9-AF44-3B4BC651B19C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8BA9AF6-2477-4BFB-913D-1002D0B875DC}" type="presOf" srcId="{E5267B15-9D20-42D9-AF44-3B4BC651B19C}" destId="{B5A873F7-850E-407E-BCC0-40F6D23368A3}" srcOrd="0" destOrd="0" presId="urn:microsoft.com/office/officeart/2005/8/layout/lProcess2"/>
    <dgm:cxn modelId="{8BE9F35A-00A3-4103-A966-CFF0009233A1}" type="presOf" srcId="{145F135E-C7E1-44D2-A6F7-FD193C07E54B}" destId="{88194E75-7B1D-494C-B8E3-876BFE5F6E28}" srcOrd="1" destOrd="0" presId="urn:microsoft.com/office/officeart/2005/8/layout/lProcess2"/>
    <dgm:cxn modelId="{B779BE06-DF52-4C99-83A2-A55575C8F95F}" srcId="{145F135E-C7E1-44D2-A6F7-FD193C07E54B}" destId="{BD33AF1F-9D63-46CD-83A2-51A852242A22}" srcOrd="0" destOrd="0" parTransId="{DE5A6578-F182-4954-AE09-BA54941B61CD}" sibTransId="{0B8B9073-9236-418A-A587-6B50A7387C24}"/>
    <dgm:cxn modelId="{522BCB43-BBEE-431E-BD73-542D7170FC99}" srcId="{34696F8C-F29B-4340-8B4A-CD7D633E9072}" destId="{7C079AD0-5AF0-4F67-B2DE-594BF0F515D6}" srcOrd="1" destOrd="0" parTransId="{9C76B36D-EA57-496F-A794-A90EAED90643}" sibTransId="{5BEB5320-9E98-4744-A3D0-B56D586CAACA}"/>
    <dgm:cxn modelId="{41124F94-50F4-4EE6-A424-66A3848C4197}" type="presOf" srcId="{34696F8C-F29B-4340-8B4A-CD7D633E9072}" destId="{E36A5172-9DAD-4030-A2C6-71B733B4E9A3}" srcOrd="1" destOrd="0" presId="urn:microsoft.com/office/officeart/2005/8/layout/lProcess2"/>
    <dgm:cxn modelId="{F861FDD9-4E11-418C-B0E8-05EC75BCC00B}" type="presOf" srcId="{7C079AD0-5AF0-4F67-B2DE-594BF0F515D6}" destId="{748F5DCA-406F-4D76-AEF6-6CBF4AE4FF5F}" srcOrd="0" destOrd="0" presId="urn:microsoft.com/office/officeart/2005/8/layout/lProcess2"/>
    <dgm:cxn modelId="{2B7C6822-FAC9-479F-9D5A-9D9988E00F8F}" type="presOf" srcId="{34696F8C-F29B-4340-8B4A-CD7D633E9072}" destId="{8072A7FF-26AF-4FB9-8117-62BC1F9E8EAA}" srcOrd="0" destOrd="0" presId="urn:microsoft.com/office/officeart/2005/8/layout/lProcess2"/>
    <dgm:cxn modelId="{622726CA-8D7C-4FDC-9217-D5C9E67D8D5E}" type="presOf" srcId="{145F135E-C7E1-44D2-A6F7-FD193C07E54B}" destId="{B1966394-FDE2-4535-8100-9FFEDFC0AB6F}" srcOrd="0" destOrd="0" presId="urn:microsoft.com/office/officeart/2005/8/layout/lProcess2"/>
    <dgm:cxn modelId="{B6599F45-F835-4703-B8BB-0BBB99CED17D}" type="presOf" srcId="{BD33AF1F-9D63-46CD-83A2-51A852242A22}" destId="{CCB1060B-CCA5-4621-9598-5B9EBDA6008D}" srcOrd="0" destOrd="0" presId="urn:microsoft.com/office/officeart/2005/8/layout/lProcess2"/>
    <dgm:cxn modelId="{344AFA4D-B940-4F7A-BCD4-384291B5D0D0}" srcId="{8F3AECAC-BB47-4B1A-85AD-B05AF1427887}" destId="{34696F8C-F29B-4340-8B4A-CD7D633E9072}" srcOrd="0" destOrd="0" parTransId="{6F181138-612D-466D-90B9-FDB2DA4303CF}" sibTransId="{B2C2F0B1-80AE-408F-ADA1-D7853750226F}"/>
    <dgm:cxn modelId="{CADC72E2-6E53-441E-8C1D-E1F5019160E9}" srcId="{8F3AECAC-BB47-4B1A-85AD-B05AF1427887}" destId="{145F135E-C7E1-44D2-A6F7-FD193C07E54B}" srcOrd="1" destOrd="0" parTransId="{FBE2F3FD-D7F8-49F4-B5AA-F4DF5AF74A35}" sibTransId="{37E7B27A-7E21-42E5-B95B-FF13A1F7ABEB}"/>
    <dgm:cxn modelId="{81DA8D0D-4047-4C23-8932-005676962F6D}" type="presOf" srcId="{8F3AECAC-BB47-4B1A-85AD-B05AF1427887}" destId="{399426D7-90BB-4893-A061-4ADE35827242}" srcOrd="0" destOrd="0" presId="urn:microsoft.com/office/officeart/2005/8/layout/lProcess2"/>
    <dgm:cxn modelId="{4FA0C7FE-16CC-4139-9D99-F8B23B888BE5}" srcId="{34696F8C-F29B-4340-8B4A-CD7D633E9072}" destId="{AC0B8B66-2E35-48DA-8ABC-B7D19AE1BE4D}" srcOrd="0" destOrd="0" parTransId="{1A5AF4A3-98DF-4168-985A-01F2DA62CCC3}" sibTransId="{EAD3D7F9-DDB9-4C56-84F1-B545A9B93B10}"/>
    <dgm:cxn modelId="{61687BB2-2267-4337-AF77-CE5873232BFA}" type="presOf" srcId="{AC0B8B66-2E35-48DA-8ABC-B7D19AE1BE4D}" destId="{2D5D0C66-BCC8-43FD-A545-87E590E9E7E9}" srcOrd="0" destOrd="0" presId="urn:microsoft.com/office/officeart/2005/8/layout/lProcess2"/>
    <dgm:cxn modelId="{2F801629-3245-460C-AFE8-953080D78495}" srcId="{145F135E-C7E1-44D2-A6F7-FD193C07E54B}" destId="{E5267B15-9D20-42D9-AF44-3B4BC651B19C}" srcOrd="1" destOrd="0" parTransId="{EF36D073-E0AA-4F65-872D-8BA079FEB2E9}" sibTransId="{FDCDC9ED-7B36-4F46-8E0E-56D570FB84B4}"/>
    <dgm:cxn modelId="{E00C4889-1452-40C7-AC07-FD12B812631F}" type="presParOf" srcId="{399426D7-90BB-4893-A061-4ADE35827242}" destId="{42B5CE77-9C09-4146-AA1A-3FBD9838F131}" srcOrd="0" destOrd="0" presId="urn:microsoft.com/office/officeart/2005/8/layout/lProcess2"/>
    <dgm:cxn modelId="{402EF56E-9AF4-4690-ACAE-FDCE23C0D0AD}" type="presParOf" srcId="{42B5CE77-9C09-4146-AA1A-3FBD9838F131}" destId="{8072A7FF-26AF-4FB9-8117-62BC1F9E8EAA}" srcOrd="0" destOrd="0" presId="urn:microsoft.com/office/officeart/2005/8/layout/lProcess2"/>
    <dgm:cxn modelId="{5B00722B-3A23-42EB-A4A1-B61F4C097C6D}" type="presParOf" srcId="{42B5CE77-9C09-4146-AA1A-3FBD9838F131}" destId="{E36A5172-9DAD-4030-A2C6-71B733B4E9A3}" srcOrd="1" destOrd="0" presId="urn:microsoft.com/office/officeart/2005/8/layout/lProcess2"/>
    <dgm:cxn modelId="{4E5D7EFE-F762-407F-8EFF-30B3473BC64B}" type="presParOf" srcId="{42B5CE77-9C09-4146-AA1A-3FBD9838F131}" destId="{12A50E12-FD57-4F7D-B5FD-CAE76F18E6DF}" srcOrd="2" destOrd="0" presId="urn:microsoft.com/office/officeart/2005/8/layout/lProcess2"/>
    <dgm:cxn modelId="{62E471F3-15FA-4C36-9F91-7448D8BC6466}" type="presParOf" srcId="{12A50E12-FD57-4F7D-B5FD-CAE76F18E6DF}" destId="{03576E88-0F2C-40FD-B30F-80A97EEBEEF5}" srcOrd="0" destOrd="0" presId="urn:microsoft.com/office/officeart/2005/8/layout/lProcess2"/>
    <dgm:cxn modelId="{AB368E05-F4BF-4F21-AFA7-DAB7AC5798EB}" type="presParOf" srcId="{03576E88-0F2C-40FD-B30F-80A97EEBEEF5}" destId="{2D5D0C66-BCC8-43FD-A545-87E590E9E7E9}" srcOrd="0" destOrd="0" presId="urn:microsoft.com/office/officeart/2005/8/layout/lProcess2"/>
    <dgm:cxn modelId="{7D955CC0-EA0B-400F-9C0A-952F7465D322}" type="presParOf" srcId="{03576E88-0F2C-40FD-B30F-80A97EEBEEF5}" destId="{710DF787-69F3-4193-8078-AB301D1F967B}" srcOrd="1" destOrd="0" presId="urn:microsoft.com/office/officeart/2005/8/layout/lProcess2"/>
    <dgm:cxn modelId="{208D12C9-DD0A-4D36-917C-9D3634DD55DB}" type="presParOf" srcId="{03576E88-0F2C-40FD-B30F-80A97EEBEEF5}" destId="{748F5DCA-406F-4D76-AEF6-6CBF4AE4FF5F}" srcOrd="2" destOrd="0" presId="urn:microsoft.com/office/officeart/2005/8/layout/lProcess2"/>
    <dgm:cxn modelId="{D3B4C50D-3A6A-4C2B-8D82-A204CF9B79B3}" type="presParOf" srcId="{399426D7-90BB-4893-A061-4ADE35827242}" destId="{37A0A49F-715E-431A-93F6-F5F2EAB63697}" srcOrd="1" destOrd="0" presId="urn:microsoft.com/office/officeart/2005/8/layout/lProcess2"/>
    <dgm:cxn modelId="{A21AC2A9-7341-4DDB-9ECC-3AB2E26B7221}" type="presParOf" srcId="{399426D7-90BB-4893-A061-4ADE35827242}" destId="{28753B92-561D-4CD4-B6B6-885E539258EE}" srcOrd="2" destOrd="0" presId="urn:microsoft.com/office/officeart/2005/8/layout/lProcess2"/>
    <dgm:cxn modelId="{2E47C0BF-0041-4CEE-B056-416DBF134A87}" type="presParOf" srcId="{28753B92-561D-4CD4-B6B6-885E539258EE}" destId="{B1966394-FDE2-4535-8100-9FFEDFC0AB6F}" srcOrd="0" destOrd="0" presId="urn:microsoft.com/office/officeart/2005/8/layout/lProcess2"/>
    <dgm:cxn modelId="{EF7A97E9-CC21-4923-AFDD-8EA777C514DB}" type="presParOf" srcId="{28753B92-561D-4CD4-B6B6-885E539258EE}" destId="{88194E75-7B1D-494C-B8E3-876BFE5F6E28}" srcOrd="1" destOrd="0" presId="urn:microsoft.com/office/officeart/2005/8/layout/lProcess2"/>
    <dgm:cxn modelId="{BD7F0BB2-0220-4892-99CF-A7C0E401F3A1}" type="presParOf" srcId="{28753B92-561D-4CD4-B6B6-885E539258EE}" destId="{C43DD262-7E45-4603-992A-6994A2D11C94}" srcOrd="2" destOrd="0" presId="urn:microsoft.com/office/officeart/2005/8/layout/lProcess2"/>
    <dgm:cxn modelId="{75D48E03-F67A-4F5E-9040-716714726519}" type="presParOf" srcId="{C43DD262-7E45-4603-992A-6994A2D11C94}" destId="{FA453CC8-F5A4-4EBB-BC05-BA4F3347A877}" srcOrd="0" destOrd="0" presId="urn:microsoft.com/office/officeart/2005/8/layout/lProcess2"/>
    <dgm:cxn modelId="{81B32A35-BEC8-4FC1-8FC3-E1403DEDF06D}" type="presParOf" srcId="{FA453CC8-F5A4-4EBB-BC05-BA4F3347A877}" destId="{CCB1060B-CCA5-4621-9598-5B9EBDA6008D}" srcOrd="0" destOrd="0" presId="urn:microsoft.com/office/officeart/2005/8/layout/lProcess2"/>
    <dgm:cxn modelId="{2002AD87-8149-4363-A35D-9DBE5A8BB634}" type="presParOf" srcId="{FA453CC8-F5A4-4EBB-BC05-BA4F3347A877}" destId="{B6FB417B-29C5-42A4-BF40-B9954094D59D}" srcOrd="1" destOrd="0" presId="urn:microsoft.com/office/officeart/2005/8/layout/lProcess2"/>
    <dgm:cxn modelId="{070C591C-56B7-4072-8576-662E63CA4059}" type="presParOf" srcId="{FA453CC8-F5A4-4EBB-BC05-BA4F3347A877}" destId="{B5A873F7-850E-407E-BCC0-40F6D23368A3}" srcOrd="2" destOrd="0" presId="urn:microsoft.com/office/officeart/2005/8/layout/lProcess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06339E-81E3-45E0-A262-1AC3A363900F}" type="doc">
      <dgm:prSet loTypeId="urn:microsoft.com/office/officeart/2005/8/layout/chevron2" loCatId="list" qsTypeId="urn:microsoft.com/office/officeart/2005/8/quickstyle/3d9" qsCatId="3D" csTypeId="urn:microsoft.com/office/officeart/2005/8/colors/accent3_2" csCatId="accent3" phldr="1"/>
      <dgm:spPr>
        <a:scene3d>
          <a:camera prst="perspectiveRelaxed" fov="900000">
            <a:rot lat="19409508" lon="21448375" rev="509434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it-IT"/>
        </a:p>
      </dgm:t>
    </dgm:pt>
    <dgm:pt modelId="{B7B37F64-BD68-4464-AA14-EC566A2D080E}">
      <dgm:prSet phldrT="[Testo]"/>
      <dgm:spPr/>
      <dgm:t>
        <a:bodyPr/>
        <a:lstStyle/>
        <a:p>
          <a:r>
            <a:rPr lang="it-IT" dirty="0" err="1" smtClean="0"/>
            <a:t>Past</a:t>
          </a:r>
          <a:endParaRPr lang="it-IT" dirty="0"/>
        </a:p>
      </dgm:t>
    </dgm:pt>
    <dgm:pt modelId="{DCECA0FB-2A6E-44D9-BD77-A70AF154E8DF}" type="parTrans" cxnId="{B9464E62-9BD5-4FF9-9D08-A4E97B336B70}">
      <dgm:prSet/>
      <dgm:spPr/>
      <dgm:t>
        <a:bodyPr/>
        <a:lstStyle/>
        <a:p>
          <a:endParaRPr lang="it-IT"/>
        </a:p>
      </dgm:t>
    </dgm:pt>
    <dgm:pt modelId="{611E22F8-CAEE-442E-9F0D-FD12DF8E7A73}" type="sibTrans" cxnId="{B9464E62-9BD5-4FF9-9D08-A4E97B336B70}">
      <dgm:prSet/>
      <dgm:spPr/>
      <dgm:t>
        <a:bodyPr/>
        <a:lstStyle/>
        <a:p>
          <a:endParaRPr lang="it-IT"/>
        </a:p>
      </dgm:t>
    </dgm:pt>
    <dgm:pt modelId="{38BC43DC-E3A9-4F91-B498-3DDCD2C2F1E8}">
      <dgm:prSet phldrT="[Testo]"/>
      <dgm:spPr>
        <a:sp3d extrusionH="152250" prstMaterial="matte">
          <a:bevelT w="165100" prst="coolSlant"/>
        </a:sp3d>
      </dgm:spPr>
      <dgm:t>
        <a:bodyPr/>
        <a:lstStyle/>
        <a:p>
          <a:r>
            <a:rPr lang="it-IT" dirty="0" err="1" smtClean="0"/>
            <a:t>Move</a:t>
          </a:r>
          <a:r>
            <a:rPr lang="it-IT" dirty="0" smtClean="0"/>
            <a:t> </a:t>
          </a:r>
          <a:r>
            <a:rPr lang="it-IT" dirty="0" err="1" smtClean="0"/>
            <a:t>from</a:t>
          </a:r>
          <a:r>
            <a:rPr lang="it-IT" dirty="0" smtClean="0"/>
            <a:t> </a:t>
          </a:r>
          <a:r>
            <a:rPr lang="it-IT" dirty="0" err="1" smtClean="0"/>
            <a:t>static</a:t>
          </a:r>
          <a:r>
            <a:rPr lang="it-IT" dirty="0" smtClean="0"/>
            <a:t> </a:t>
          </a:r>
          <a:r>
            <a:rPr lang="it-IT" dirty="0" err="1" smtClean="0"/>
            <a:t>resource</a:t>
          </a:r>
          <a:r>
            <a:rPr lang="it-IT" dirty="0" smtClean="0"/>
            <a:t> </a:t>
          </a:r>
          <a:r>
            <a:rPr lang="it-IT" dirty="0" err="1" smtClean="0"/>
            <a:t>installation</a:t>
          </a:r>
          <a:r>
            <a:rPr lang="it-IT" dirty="0" smtClean="0"/>
            <a:t> and </a:t>
          </a:r>
          <a:r>
            <a:rPr lang="it-IT" dirty="0" err="1" smtClean="0"/>
            <a:t>configuration…</a:t>
          </a:r>
          <a:endParaRPr lang="it-IT" dirty="0"/>
        </a:p>
      </dgm:t>
    </dgm:pt>
    <dgm:pt modelId="{5D8FF053-05EC-4552-82BC-E681896C0794}" type="parTrans" cxnId="{535A91F3-7255-422B-92AE-96C06D3D6507}">
      <dgm:prSet/>
      <dgm:spPr/>
      <dgm:t>
        <a:bodyPr/>
        <a:lstStyle/>
        <a:p>
          <a:endParaRPr lang="it-IT"/>
        </a:p>
      </dgm:t>
    </dgm:pt>
    <dgm:pt modelId="{6923BD82-171D-43EE-81C7-C37E6E661805}" type="sibTrans" cxnId="{535A91F3-7255-422B-92AE-96C06D3D6507}">
      <dgm:prSet/>
      <dgm:spPr/>
      <dgm:t>
        <a:bodyPr/>
        <a:lstStyle/>
        <a:p>
          <a:endParaRPr lang="it-IT"/>
        </a:p>
      </dgm:t>
    </dgm:pt>
    <dgm:pt modelId="{DF2DEE25-61A6-47C9-B419-D8C0D54D38E5}">
      <dgm:prSet phldrT="[Testo]"/>
      <dgm:spPr/>
      <dgm:t>
        <a:bodyPr/>
        <a:lstStyle/>
        <a:p>
          <a:r>
            <a:rPr lang="it-IT" dirty="0" err="1" smtClean="0"/>
            <a:t>Present</a:t>
          </a:r>
          <a:endParaRPr lang="it-IT" dirty="0" smtClean="0"/>
        </a:p>
      </dgm:t>
    </dgm:pt>
    <dgm:pt modelId="{1D71D5AF-5497-40DB-BD4D-4037F664F286}" type="parTrans" cxnId="{09569C63-073B-484A-8CEE-AA6F9CD8ECBF}">
      <dgm:prSet/>
      <dgm:spPr/>
      <dgm:t>
        <a:bodyPr/>
        <a:lstStyle/>
        <a:p>
          <a:endParaRPr lang="it-IT"/>
        </a:p>
      </dgm:t>
    </dgm:pt>
    <dgm:pt modelId="{6D21708E-BAF3-46B8-B389-D2DB62F391FE}" type="sibTrans" cxnId="{09569C63-073B-484A-8CEE-AA6F9CD8ECBF}">
      <dgm:prSet/>
      <dgm:spPr/>
      <dgm:t>
        <a:bodyPr/>
        <a:lstStyle/>
        <a:p>
          <a:endParaRPr lang="it-IT"/>
        </a:p>
      </dgm:t>
    </dgm:pt>
    <dgm:pt modelId="{ECE745AF-D81C-45E0-A533-1C3374D0F821}">
      <dgm:prSet phldrT="[Testo]"/>
      <dgm:spPr/>
      <dgm:t>
        <a:bodyPr/>
        <a:lstStyle/>
        <a:p>
          <a:r>
            <a:rPr lang="it-IT" dirty="0" err="1" smtClean="0"/>
            <a:t>…Through</a:t>
          </a:r>
          <a:r>
            <a:rPr lang="it-IT" dirty="0" smtClean="0"/>
            <a:t> </a:t>
          </a:r>
          <a:r>
            <a:rPr lang="it-IT" dirty="0" err="1" smtClean="0"/>
            <a:t>dynamic</a:t>
          </a:r>
          <a:r>
            <a:rPr lang="it-IT" dirty="0" smtClean="0"/>
            <a:t> </a:t>
          </a:r>
          <a:r>
            <a:rPr lang="it-IT" dirty="0" err="1" smtClean="0"/>
            <a:t>node</a:t>
          </a:r>
          <a:r>
            <a:rPr lang="it-IT" dirty="0" smtClean="0"/>
            <a:t> </a:t>
          </a:r>
          <a:r>
            <a:rPr lang="it-IT" dirty="0" err="1" smtClean="0"/>
            <a:t>provisioning</a:t>
          </a:r>
          <a:r>
            <a:rPr lang="it-IT" dirty="0" smtClean="0"/>
            <a:t> and </a:t>
          </a:r>
          <a:r>
            <a:rPr lang="it-IT" dirty="0" err="1" smtClean="0"/>
            <a:t>unified</a:t>
          </a:r>
          <a:r>
            <a:rPr lang="it-IT" dirty="0" smtClean="0"/>
            <a:t> </a:t>
          </a:r>
          <a:r>
            <a:rPr lang="it-IT" dirty="0" err="1" smtClean="0"/>
            <a:t>management…</a:t>
          </a:r>
          <a:endParaRPr lang="it-IT" dirty="0"/>
        </a:p>
      </dgm:t>
    </dgm:pt>
    <dgm:pt modelId="{135F3D68-6BD0-4E08-94E5-366DD31B3421}" type="parTrans" cxnId="{D2A4BE2C-C6F3-402C-B641-223931B023BC}">
      <dgm:prSet/>
      <dgm:spPr/>
      <dgm:t>
        <a:bodyPr/>
        <a:lstStyle/>
        <a:p>
          <a:endParaRPr lang="it-IT"/>
        </a:p>
      </dgm:t>
    </dgm:pt>
    <dgm:pt modelId="{02DD3A23-132D-4C7A-877C-164ABD815006}" type="sibTrans" cxnId="{D2A4BE2C-C6F3-402C-B641-223931B023BC}">
      <dgm:prSet/>
      <dgm:spPr/>
      <dgm:t>
        <a:bodyPr/>
        <a:lstStyle/>
        <a:p>
          <a:endParaRPr lang="it-IT"/>
        </a:p>
      </dgm:t>
    </dgm:pt>
    <dgm:pt modelId="{1488944A-ED5F-4CB8-8025-2AB77A92EE3B}">
      <dgm:prSet phldrT="[Testo]"/>
      <dgm:spPr/>
      <dgm:t>
        <a:bodyPr/>
        <a:lstStyle/>
        <a:p>
          <a:r>
            <a:rPr lang="it-IT" dirty="0" smtClean="0"/>
            <a:t>Future</a:t>
          </a:r>
          <a:endParaRPr lang="it-IT" dirty="0"/>
        </a:p>
      </dgm:t>
    </dgm:pt>
    <dgm:pt modelId="{479FE9F0-7953-4E06-A9A8-419047B5F77E}" type="parTrans" cxnId="{9A366474-B2D1-4DB1-9BE9-935700C9EA79}">
      <dgm:prSet/>
      <dgm:spPr/>
      <dgm:t>
        <a:bodyPr/>
        <a:lstStyle/>
        <a:p>
          <a:endParaRPr lang="it-IT"/>
        </a:p>
      </dgm:t>
    </dgm:pt>
    <dgm:pt modelId="{59B5BE72-13C7-4DCA-BC6C-C20FDB0C8B9B}" type="sibTrans" cxnId="{9A366474-B2D1-4DB1-9BE9-935700C9EA79}">
      <dgm:prSet/>
      <dgm:spPr/>
      <dgm:t>
        <a:bodyPr/>
        <a:lstStyle/>
        <a:p>
          <a:endParaRPr lang="it-IT"/>
        </a:p>
      </dgm:t>
    </dgm:pt>
    <dgm:pt modelId="{B946F48E-1987-4B8B-9A05-B601D5242481}">
      <dgm:prSet phldrT="[Testo]"/>
      <dgm:spPr/>
      <dgm:t>
        <a:bodyPr/>
        <a:lstStyle/>
        <a:p>
          <a:r>
            <a:rPr lang="it-IT" dirty="0" err="1" smtClean="0"/>
            <a:t>…To</a:t>
          </a:r>
          <a:r>
            <a:rPr lang="it-IT" dirty="0" smtClean="0"/>
            <a:t> </a:t>
          </a:r>
          <a:r>
            <a:rPr lang="it-IT" dirty="0" err="1" smtClean="0"/>
            <a:t>provisioning</a:t>
          </a:r>
          <a:r>
            <a:rPr lang="it-IT" dirty="0" smtClean="0"/>
            <a:t> </a:t>
          </a:r>
          <a:r>
            <a:rPr lang="it-IT" dirty="0" err="1" smtClean="0"/>
            <a:t>of</a:t>
          </a:r>
          <a:r>
            <a:rPr lang="it-IT" dirty="0" smtClean="0"/>
            <a:t> </a:t>
          </a:r>
          <a:r>
            <a:rPr lang="it-IT" dirty="0" err="1" smtClean="0"/>
            <a:t>virtualized</a:t>
          </a:r>
          <a:r>
            <a:rPr lang="it-IT" dirty="0" smtClean="0"/>
            <a:t> </a:t>
          </a:r>
          <a:r>
            <a:rPr lang="it-IT" dirty="0" err="1" smtClean="0"/>
            <a:t>resources</a:t>
          </a:r>
          <a:endParaRPr lang="it-IT" dirty="0"/>
        </a:p>
      </dgm:t>
    </dgm:pt>
    <dgm:pt modelId="{4ED84FC8-7FFA-4948-92CF-F2D4093DEC54}" type="parTrans" cxnId="{477582C3-7A25-4D5B-9C12-6D50E8002360}">
      <dgm:prSet/>
      <dgm:spPr/>
      <dgm:t>
        <a:bodyPr/>
        <a:lstStyle/>
        <a:p>
          <a:endParaRPr lang="it-IT"/>
        </a:p>
      </dgm:t>
    </dgm:pt>
    <dgm:pt modelId="{E2FF979A-9608-4662-AF7B-7CFB76747014}" type="sibTrans" cxnId="{477582C3-7A25-4D5B-9C12-6D50E8002360}">
      <dgm:prSet/>
      <dgm:spPr/>
      <dgm:t>
        <a:bodyPr/>
        <a:lstStyle/>
        <a:p>
          <a:endParaRPr lang="it-IT"/>
        </a:p>
      </dgm:t>
    </dgm:pt>
    <dgm:pt modelId="{BD05D7F2-0A88-427A-B8D2-D3911727AD7A}">
      <dgm:prSet phldrT="[Testo]"/>
      <dgm:spPr/>
      <dgm:t>
        <a:bodyPr/>
        <a:lstStyle/>
        <a:p>
          <a:r>
            <a:rPr lang="it-IT" dirty="0" smtClean="0"/>
            <a:t>(</a:t>
          </a:r>
          <a:r>
            <a:rPr lang="it-IT" dirty="0" err="1" smtClean="0"/>
            <a:t>ad-hoc</a:t>
          </a:r>
          <a:r>
            <a:rPr lang="it-IT" dirty="0" smtClean="0"/>
            <a:t> </a:t>
          </a:r>
          <a:r>
            <a:rPr lang="it-IT" dirty="0" err="1" smtClean="0"/>
            <a:t>crafted</a:t>
          </a:r>
          <a:r>
            <a:rPr lang="it-IT" dirty="0" smtClean="0"/>
            <a:t> </a:t>
          </a:r>
          <a:r>
            <a:rPr lang="it-IT" dirty="0" err="1" smtClean="0"/>
            <a:t>for</a:t>
          </a:r>
          <a:r>
            <a:rPr lang="it-IT" dirty="0" smtClean="0"/>
            <a:t> </a:t>
          </a:r>
          <a:r>
            <a:rPr lang="it-IT" dirty="0" err="1" smtClean="0"/>
            <a:t>experiments</a:t>
          </a:r>
          <a:r>
            <a:rPr lang="it-IT" dirty="0" smtClean="0"/>
            <a:t>)</a:t>
          </a:r>
          <a:endParaRPr lang="it-IT" dirty="0"/>
        </a:p>
      </dgm:t>
    </dgm:pt>
    <dgm:pt modelId="{3F888C94-B17D-4194-A347-7FE1A9456E4B}" type="parTrans" cxnId="{C7C17749-6A8D-4CD4-A20F-B695B5EA4AE0}">
      <dgm:prSet/>
      <dgm:spPr/>
      <dgm:t>
        <a:bodyPr/>
        <a:lstStyle/>
        <a:p>
          <a:endParaRPr lang="it-IT"/>
        </a:p>
      </dgm:t>
    </dgm:pt>
    <dgm:pt modelId="{48FDB99D-0185-4FBE-9E88-26FB63060CFD}" type="sibTrans" cxnId="{C7C17749-6A8D-4CD4-A20F-B695B5EA4AE0}">
      <dgm:prSet/>
      <dgm:spPr/>
      <dgm:t>
        <a:bodyPr/>
        <a:lstStyle/>
        <a:p>
          <a:endParaRPr lang="it-IT"/>
        </a:p>
      </dgm:t>
    </dgm:pt>
    <dgm:pt modelId="{D9C8A418-0D40-4556-A72A-0C9AB51FFC05}" type="pres">
      <dgm:prSet presAssocID="{6306339E-81E3-45E0-A262-1AC3A36390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C48AEB7-4C2C-4D1D-B8C3-4E6360E73645}" type="pres">
      <dgm:prSet presAssocID="{B7B37F64-BD68-4464-AA14-EC566A2D080E}" presName="composite" presStyleCnt="0"/>
      <dgm:spPr/>
      <dgm:t>
        <a:bodyPr/>
        <a:lstStyle/>
        <a:p>
          <a:endParaRPr lang="it-IT"/>
        </a:p>
      </dgm:t>
    </dgm:pt>
    <dgm:pt modelId="{BA146F4B-A30E-4636-B0B1-5EBB7D24AB1F}" type="pres">
      <dgm:prSet presAssocID="{B7B37F64-BD68-4464-AA14-EC566A2D080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7841A7B-0634-47B6-94F9-3BBFBAA2580D}" type="pres">
      <dgm:prSet presAssocID="{B7B37F64-BD68-4464-AA14-EC566A2D080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13033CD-47D9-4448-BA36-36500680F328}" type="pres">
      <dgm:prSet presAssocID="{611E22F8-CAEE-442E-9F0D-FD12DF8E7A73}" presName="sp" presStyleCnt="0"/>
      <dgm:spPr/>
      <dgm:t>
        <a:bodyPr/>
        <a:lstStyle/>
        <a:p>
          <a:endParaRPr lang="it-IT"/>
        </a:p>
      </dgm:t>
    </dgm:pt>
    <dgm:pt modelId="{A3ED8B94-FDA7-41C6-B846-72EBAAA86934}" type="pres">
      <dgm:prSet presAssocID="{DF2DEE25-61A6-47C9-B419-D8C0D54D38E5}" presName="composite" presStyleCnt="0"/>
      <dgm:spPr/>
      <dgm:t>
        <a:bodyPr/>
        <a:lstStyle/>
        <a:p>
          <a:endParaRPr lang="it-IT"/>
        </a:p>
      </dgm:t>
    </dgm:pt>
    <dgm:pt modelId="{2F96B5E1-1636-4120-B731-8FFFA48320EE}" type="pres">
      <dgm:prSet presAssocID="{DF2DEE25-61A6-47C9-B419-D8C0D54D38E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6E96456-63E1-4E16-969F-208F78EDF1D6}" type="pres">
      <dgm:prSet presAssocID="{DF2DEE25-61A6-47C9-B419-D8C0D54D38E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2C9C1B3-A9C7-4E9D-AF0E-9F04DA1D276C}" type="pres">
      <dgm:prSet presAssocID="{6D21708E-BAF3-46B8-B389-D2DB62F391FE}" presName="sp" presStyleCnt="0"/>
      <dgm:spPr/>
      <dgm:t>
        <a:bodyPr/>
        <a:lstStyle/>
        <a:p>
          <a:endParaRPr lang="it-IT"/>
        </a:p>
      </dgm:t>
    </dgm:pt>
    <dgm:pt modelId="{F632EBA2-4ADA-42E0-AE7B-5EE1EEE5A1A4}" type="pres">
      <dgm:prSet presAssocID="{1488944A-ED5F-4CB8-8025-2AB77A92EE3B}" presName="composite" presStyleCnt="0"/>
      <dgm:spPr/>
      <dgm:t>
        <a:bodyPr/>
        <a:lstStyle/>
        <a:p>
          <a:endParaRPr lang="it-IT"/>
        </a:p>
      </dgm:t>
    </dgm:pt>
    <dgm:pt modelId="{D08CF1D0-1E06-4623-84AE-DC4E6889F1D4}" type="pres">
      <dgm:prSet presAssocID="{1488944A-ED5F-4CB8-8025-2AB77A92EE3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163F8D-338E-467B-B9A4-764031C92DC2}" type="pres">
      <dgm:prSet presAssocID="{1488944A-ED5F-4CB8-8025-2AB77A92EE3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F4807DE-4628-4253-9F80-067202B5C90D}" type="presOf" srcId="{1488944A-ED5F-4CB8-8025-2AB77A92EE3B}" destId="{D08CF1D0-1E06-4623-84AE-DC4E6889F1D4}" srcOrd="0" destOrd="0" presId="urn:microsoft.com/office/officeart/2005/8/layout/chevron2"/>
    <dgm:cxn modelId="{9A366474-B2D1-4DB1-9BE9-935700C9EA79}" srcId="{6306339E-81E3-45E0-A262-1AC3A363900F}" destId="{1488944A-ED5F-4CB8-8025-2AB77A92EE3B}" srcOrd="2" destOrd="0" parTransId="{479FE9F0-7953-4E06-A9A8-419047B5F77E}" sibTransId="{59B5BE72-13C7-4DCA-BC6C-C20FDB0C8B9B}"/>
    <dgm:cxn modelId="{52B56B8F-4795-4578-8D09-F9610BE9E530}" type="presOf" srcId="{6306339E-81E3-45E0-A262-1AC3A363900F}" destId="{D9C8A418-0D40-4556-A72A-0C9AB51FFC05}" srcOrd="0" destOrd="0" presId="urn:microsoft.com/office/officeart/2005/8/layout/chevron2"/>
    <dgm:cxn modelId="{7F6E03E3-219C-43CE-B4AC-4BDDC0A4C600}" type="presOf" srcId="{B946F48E-1987-4B8B-9A05-B601D5242481}" destId="{46163F8D-338E-467B-B9A4-764031C92DC2}" srcOrd="0" destOrd="0" presId="urn:microsoft.com/office/officeart/2005/8/layout/chevron2"/>
    <dgm:cxn modelId="{535A91F3-7255-422B-92AE-96C06D3D6507}" srcId="{B7B37F64-BD68-4464-AA14-EC566A2D080E}" destId="{38BC43DC-E3A9-4F91-B498-3DDCD2C2F1E8}" srcOrd="0" destOrd="0" parTransId="{5D8FF053-05EC-4552-82BC-E681896C0794}" sibTransId="{6923BD82-171D-43EE-81C7-C37E6E661805}"/>
    <dgm:cxn modelId="{C7C17749-6A8D-4CD4-A20F-B695B5EA4AE0}" srcId="{B946F48E-1987-4B8B-9A05-B601D5242481}" destId="{BD05D7F2-0A88-427A-B8D2-D3911727AD7A}" srcOrd="0" destOrd="0" parTransId="{3F888C94-B17D-4194-A347-7FE1A9456E4B}" sibTransId="{48FDB99D-0185-4FBE-9E88-26FB63060CFD}"/>
    <dgm:cxn modelId="{9BEE2DD8-722D-45EE-BACC-5AB00C7AD4B1}" type="presOf" srcId="{B7B37F64-BD68-4464-AA14-EC566A2D080E}" destId="{BA146F4B-A30E-4636-B0B1-5EBB7D24AB1F}" srcOrd="0" destOrd="0" presId="urn:microsoft.com/office/officeart/2005/8/layout/chevron2"/>
    <dgm:cxn modelId="{838618B9-2BD5-4486-9DA1-844190ADAC90}" type="presOf" srcId="{BD05D7F2-0A88-427A-B8D2-D3911727AD7A}" destId="{46163F8D-338E-467B-B9A4-764031C92DC2}" srcOrd="0" destOrd="1" presId="urn:microsoft.com/office/officeart/2005/8/layout/chevron2"/>
    <dgm:cxn modelId="{B9464E62-9BD5-4FF9-9D08-A4E97B336B70}" srcId="{6306339E-81E3-45E0-A262-1AC3A363900F}" destId="{B7B37F64-BD68-4464-AA14-EC566A2D080E}" srcOrd="0" destOrd="0" parTransId="{DCECA0FB-2A6E-44D9-BD77-A70AF154E8DF}" sibTransId="{611E22F8-CAEE-442E-9F0D-FD12DF8E7A73}"/>
    <dgm:cxn modelId="{B7B7EC53-0D87-4096-8029-FD3268BA3832}" type="presOf" srcId="{38BC43DC-E3A9-4F91-B498-3DDCD2C2F1E8}" destId="{F7841A7B-0634-47B6-94F9-3BBFBAA2580D}" srcOrd="0" destOrd="0" presId="urn:microsoft.com/office/officeart/2005/8/layout/chevron2"/>
    <dgm:cxn modelId="{D2A4BE2C-C6F3-402C-B641-223931B023BC}" srcId="{DF2DEE25-61A6-47C9-B419-D8C0D54D38E5}" destId="{ECE745AF-D81C-45E0-A533-1C3374D0F821}" srcOrd="0" destOrd="0" parTransId="{135F3D68-6BD0-4E08-94E5-366DD31B3421}" sibTransId="{02DD3A23-132D-4C7A-877C-164ABD815006}"/>
    <dgm:cxn modelId="{91D731E0-C45E-4923-9F37-11C190AC45A2}" type="presOf" srcId="{DF2DEE25-61A6-47C9-B419-D8C0D54D38E5}" destId="{2F96B5E1-1636-4120-B731-8FFFA48320EE}" srcOrd="0" destOrd="0" presId="urn:microsoft.com/office/officeart/2005/8/layout/chevron2"/>
    <dgm:cxn modelId="{477582C3-7A25-4D5B-9C12-6D50E8002360}" srcId="{1488944A-ED5F-4CB8-8025-2AB77A92EE3B}" destId="{B946F48E-1987-4B8B-9A05-B601D5242481}" srcOrd="0" destOrd="0" parTransId="{4ED84FC8-7FFA-4948-92CF-F2D4093DEC54}" sibTransId="{E2FF979A-9608-4662-AF7B-7CFB76747014}"/>
    <dgm:cxn modelId="{4DAC078A-0659-409D-AAF9-0198516546BB}" type="presOf" srcId="{ECE745AF-D81C-45E0-A533-1C3374D0F821}" destId="{36E96456-63E1-4E16-969F-208F78EDF1D6}" srcOrd="0" destOrd="0" presId="urn:microsoft.com/office/officeart/2005/8/layout/chevron2"/>
    <dgm:cxn modelId="{09569C63-073B-484A-8CEE-AA6F9CD8ECBF}" srcId="{6306339E-81E3-45E0-A262-1AC3A363900F}" destId="{DF2DEE25-61A6-47C9-B419-D8C0D54D38E5}" srcOrd="1" destOrd="0" parTransId="{1D71D5AF-5497-40DB-BD4D-4037F664F286}" sibTransId="{6D21708E-BAF3-46B8-B389-D2DB62F391FE}"/>
    <dgm:cxn modelId="{393005D6-B979-47C7-80F5-A04FA670B4C2}" type="presParOf" srcId="{D9C8A418-0D40-4556-A72A-0C9AB51FFC05}" destId="{CC48AEB7-4C2C-4D1D-B8C3-4E6360E73645}" srcOrd="0" destOrd="0" presId="urn:microsoft.com/office/officeart/2005/8/layout/chevron2"/>
    <dgm:cxn modelId="{54F01FF6-F7F3-49B1-9957-223E382CE631}" type="presParOf" srcId="{CC48AEB7-4C2C-4D1D-B8C3-4E6360E73645}" destId="{BA146F4B-A30E-4636-B0B1-5EBB7D24AB1F}" srcOrd="0" destOrd="0" presId="urn:microsoft.com/office/officeart/2005/8/layout/chevron2"/>
    <dgm:cxn modelId="{61918F02-45FA-428B-BEF3-9C3DEF6B0C3F}" type="presParOf" srcId="{CC48AEB7-4C2C-4D1D-B8C3-4E6360E73645}" destId="{F7841A7B-0634-47B6-94F9-3BBFBAA2580D}" srcOrd="1" destOrd="0" presId="urn:microsoft.com/office/officeart/2005/8/layout/chevron2"/>
    <dgm:cxn modelId="{051482DE-F112-436F-997B-16353D9A23C2}" type="presParOf" srcId="{D9C8A418-0D40-4556-A72A-0C9AB51FFC05}" destId="{E13033CD-47D9-4448-BA36-36500680F328}" srcOrd="1" destOrd="0" presId="urn:microsoft.com/office/officeart/2005/8/layout/chevron2"/>
    <dgm:cxn modelId="{C534CC8B-DFCF-47E3-A4F2-A69F6EDA6EDD}" type="presParOf" srcId="{D9C8A418-0D40-4556-A72A-0C9AB51FFC05}" destId="{A3ED8B94-FDA7-41C6-B846-72EBAAA86934}" srcOrd="2" destOrd="0" presId="urn:microsoft.com/office/officeart/2005/8/layout/chevron2"/>
    <dgm:cxn modelId="{CDA01DC3-21E3-4CA9-B293-202B68787317}" type="presParOf" srcId="{A3ED8B94-FDA7-41C6-B846-72EBAAA86934}" destId="{2F96B5E1-1636-4120-B731-8FFFA48320EE}" srcOrd="0" destOrd="0" presId="urn:microsoft.com/office/officeart/2005/8/layout/chevron2"/>
    <dgm:cxn modelId="{A3B840CC-4E8E-4126-9A85-A7F2E8755F4E}" type="presParOf" srcId="{A3ED8B94-FDA7-41C6-B846-72EBAAA86934}" destId="{36E96456-63E1-4E16-969F-208F78EDF1D6}" srcOrd="1" destOrd="0" presId="urn:microsoft.com/office/officeart/2005/8/layout/chevron2"/>
    <dgm:cxn modelId="{C646E2DA-6618-4234-9462-B33F95871D49}" type="presParOf" srcId="{D9C8A418-0D40-4556-A72A-0C9AB51FFC05}" destId="{32C9C1B3-A9C7-4E9D-AF0E-9F04DA1D276C}" srcOrd="3" destOrd="0" presId="urn:microsoft.com/office/officeart/2005/8/layout/chevron2"/>
    <dgm:cxn modelId="{9F3C4CE5-B292-4981-943C-CCDCC38B996A}" type="presParOf" srcId="{D9C8A418-0D40-4556-A72A-0C9AB51FFC05}" destId="{F632EBA2-4ADA-42E0-AE7B-5EE1EEE5A1A4}" srcOrd="4" destOrd="0" presId="urn:microsoft.com/office/officeart/2005/8/layout/chevron2"/>
    <dgm:cxn modelId="{B2E9C7E6-3306-44E2-8EF5-E961E9734913}" type="presParOf" srcId="{F632EBA2-4ADA-42E0-AE7B-5EE1EEE5A1A4}" destId="{D08CF1D0-1E06-4623-84AE-DC4E6889F1D4}" srcOrd="0" destOrd="0" presId="urn:microsoft.com/office/officeart/2005/8/layout/chevron2"/>
    <dgm:cxn modelId="{49464F55-EB0B-4C69-B66A-AC7B5058A6E8}" type="presParOf" srcId="{F632EBA2-4ADA-42E0-AE7B-5EE1EEE5A1A4}" destId="{46163F8D-338E-467B-B9A4-764031C92DC2}" srcOrd="1" destOrd="0" presId="urn:microsoft.com/office/officeart/2005/8/layout/chevron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30F644-FC37-47BF-8DBA-EDA0292BA6C2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it-IT"/>
        </a:p>
      </dgm:t>
    </dgm:pt>
    <dgm:pt modelId="{33C1ED24-09DB-4F41-918F-BAB6220EB834}">
      <dgm:prSet phldrT="[Testo]"/>
      <dgm:spPr/>
      <dgm:t>
        <a:bodyPr/>
        <a:lstStyle/>
        <a:p>
          <a:r>
            <a:rPr lang="it-IT" dirty="0" err="1" smtClean="0"/>
            <a:t>Shared</a:t>
          </a:r>
          <a:r>
            <a:rPr lang="it-IT" dirty="0" smtClean="0"/>
            <a:t> </a:t>
          </a:r>
          <a:r>
            <a:rPr lang="it-IT" dirty="0" err="1" smtClean="0"/>
            <a:t>operating</a:t>
          </a:r>
          <a:r>
            <a:rPr lang="it-IT" dirty="0" smtClean="0"/>
            <a:t> system</a:t>
          </a:r>
          <a:endParaRPr lang="it-IT" dirty="0"/>
        </a:p>
      </dgm:t>
    </dgm:pt>
    <dgm:pt modelId="{6C1DFFBF-A05D-436C-B3F0-2536EDD96528}" type="parTrans" cxnId="{9F1EBD90-935F-4328-A9D3-6307CE46678D}">
      <dgm:prSet/>
      <dgm:spPr/>
      <dgm:t>
        <a:bodyPr/>
        <a:lstStyle/>
        <a:p>
          <a:endParaRPr lang="it-IT"/>
        </a:p>
      </dgm:t>
    </dgm:pt>
    <dgm:pt modelId="{65D50C0D-928F-45C3-8677-570B6BB54082}" type="sibTrans" cxnId="{9F1EBD90-935F-4328-A9D3-6307CE46678D}">
      <dgm:prSet/>
      <dgm:spPr/>
      <dgm:t>
        <a:bodyPr/>
        <a:lstStyle/>
        <a:p>
          <a:endParaRPr lang="it-IT"/>
        </a:p>
      </dgm:t>
    </dgm:pt>
    <dgm:pt modelId="{074F13E7-23D9-43FF-8379-C0D02F907042}">
      <dgm:prSet phldrT="[Testo]"/>
      <dgm:spPr/>
      <dgm:t>
        <a:bodyPr/>
        <a:lstStyle/>
        <a:p>
          <a:r>
            <a:rPr lang="it-IT" dirty="0" err="1" smtClean="0"/>
            <a:t>iSCSI</a:t>
          </a:r>
          <a:endParaRPr lang="it-IT" dirty="0"/>
        </a:p>
      </dgm:t>
    </dgm:pt>
    <dgm:pt modelId="{0C9F4FFB-CD60-4095-A97E-6422C89A04CC}" type="parTrans" cxnId="{DA60E68E-FF59-4BB8-BD2C-625289B1750F}">
      <dgm:prSet/>
      <dgm:spPr/>
      <dgm:t>
        <a:bodyPr/>
        <a:lstStyle/>
        <a:p>
          <a:endParaRPr lang="it-IT"/>
        </a:p>
      </dgm:t>
    </dgm:pt>
    <dgm:pt modelId="{24012DD9-6E65-4A90-8330-F1AA55BEBADA}" type="sibTrans" cxnId="{DA60E68E-FF59-4BB8-BD2C-625289B1750F}">
      <dgm:prSet/>
      <dgm:spPr/>
      <dgm:t>
        <a:bodyPr/>
        <a:lstStyle/>
        <a:p>
          <a:endParaRPr lang="it-IT"/>
        </a:p>
      </dgm:t>
    </dgm:pt>
    <dgm:pt modelId="{3110FBD0-0313-40F9-870E-277E057EE14B}">
      <dgm:prSet phldrT="[Testo]"/>
      <dgm:spPr/>
      <dgm:t>
        <a:bodyPr/>
        <a:lstStyle/>
        <a:p>
          <a:r>
            <a:rPr lang="it-IT" dirty="0" err="1" smtClean="0"/>
            <a:t>Boot</a:t>
          </a:r>
          <a:r>
            <a:rPr lang="it-IT" dirty="0" smtClean="0"/>
            <a:t> and </a:t>
          </a:r>
          <a:r>
            <a:rPr lang="it-IT" dirty="0" err="1" smtClean="0"/>
            <a:t>allocation</a:t>
          </a:r>
          <a:r>
            <a:rPr lang="it-IT" dirty="0" smtClean="0"/>
            <a:t> management</a:t>
          </a:r>
          <a:endParaRPr lang="it-IT" dirty="0"/>
        </a:p>
      </dgm:t>
    </dgm:pt>
    <dgm:pt modelId="{0AC18781-9C18-472B-AB22-7CFE8AAC904F}" type="parTrans" cxnId="{F3E10FC7-8D03-45D0-BFB8-A07CB27969E6}">
      <dgm:prSet/>
      <dgm:spPr/>
      <dgm:t>
        <a:bodyPr/>
        <a:lstStyle/>
        <a:p>
          <a:endParaRPr lang="it-IT"/>
        </a:p>
      </dgm:t>
    </dgm:pt>
    <dgm:pt modelId="{16AD02AA-3F9E-4B1F-AD1E-E0C58A665D4B}" type="sibTrans" cxnId="{F3E10FC7-8D03-45D0-BFB8-A07CB27969E6}">
      <dgm:prSet/>
      <dgm:spPr/>
      <dgm:t>
        <a:bodyPr/>
        <a:lstStyle/>
        <a:p>
          <a:endParaRPr lang="it-IT"/>
        </a:p>
      </dgm:t>
    </dgm:pt>
    <dgm:pt modelId="{464BF215-2A74-4EEE-AE4A-18FE5A1992B5}">
      <dgm:prSet phldrT="[Testo]"/>
      <dgm:spPr/>
      <dgm:t>
        <a:bodyPr/>
        <a:lstStyle/>
        <a:p>
          <a:r>
            <a:rPr lang="it-IT" dirty="0" smtClean="0"/>
            <a:t>DHCP</a:t>
          </a:r>
          <a:endParaRPr lang="it-IT" dirty="0"/>
        </a:p>
      </dgm:t>
    </dgm:pt>
    <dgm:pt modelId="{7DFF5AA9-C579-4CBF-A2B8-13807EB1A881}" type="parTrans" cxnId="{0F561D47-11DF-4750-B23A-06E661617D64}">
      <dgm:prSet/>
      <dgm:spPr/>
      <dgm:t>
        <a:bodyPr/>
        <a:lstStyle/>
        <a:p>
          <a:endParaRPr lang="it-IT"/>
        </a:p>
      </dgm:t>
    </dgm:pt>
    <dgm:pt modelId="{C7513E29-CE06-45D5-A018-79DAD5186230}" type="sibTrans" cxnId="{0F561D47-11DF-4750-B23A-06E661617D64}">
      <dgm:prSet/>
      <dgm:spPr/>
      <dgm:t>
        <a:bodyPr/>
        <a:lstStyle/>
        <a:p>
          <a:endParaRPr lang="it-IT"/>
        </a:p>
      </dgm:t>
    </dgm:pt>
    <dgm:pt modelId="{5800D3E0-9BBD-46EF-8477-EAC8088BBDC1}">
      <dgm:prSet phldrT="[Testo]"/>
      <dgm:spPr/>
      <dgm:t>
        <a:bodyPr/>
        <a:lstStyle/>
        <a:p>
          <a:r>
            <a:rPr lang="it-IT" dirty="0" err="1" smtClean="0"/>
            <a:t>Monitoring</a:t>
          </a:r>
          <a:r>
            <a:rPr lang="it-IT" dirty="0" smtClean="0"/>
            <a:t> and </a:t>
          </a:r>
          <a:r>
            <a:rPr lang="it-IT" dirty="0" err="1" smtClean="0"/>
            <a:t>logging</a:t>
          </a:r>
          <a:endParaRPr lang="it-IT" dirty="0"/>
        </a:p>
      </dgm:t>
    </dgm:pt>
    <dgm:pt modelId="{3D326332-DF3C-4782-93E3-B241E1FB0BC8}" type="parTrans" cxnId="{00860A66-3BDE-4BBE-9AC2-84B9E8F6096F}">
      <dgm:prSet/>
      <dgm:spPr/>
      <dgm:t>
        <a:bodyPr/>
        <a:lstStyle/>
        <a:p>
          <a:endParaRPr lang="it-IT"/>
        </a:p>
      </dgm:t>
    </dgm:pt>
    <dgm:pt modelId="{99C6F7DB-F259-447C-AE4F-A490E9754E85}" type="sibTrans" cxnId="{00860A66-3BDE-4BBE-9AC2-84B9E8F6096F}">
      <dgm:prSet/>
      <dgm:spPr/>
      <dgm:t>
        <a:bodyPr/>
        <a:lstStyle/>
        <a:p>
          <a:endParaRPr lang="it-IT"/>
        </a:p>
      </dgm:t>
    </dgm:pt>
    <dgm:pt modelId="{C204DEA2-542C-490A-9DFD-78B2A05A8A8A}">
      <dgm:prSet phldrT="[Testo]"/>
      <dgm:spPr/>
      <dgm:t>
        <a:bodyPr/>
        <a:lstStyle/>
        <a:p>
          <a:r>
            <a:rPr lang="it-IT" dirty="0" err="1" smtClean="0"/>
            <a:t>Nagios</a:t>
          </a:r>
          <a:endParaRPr lang="it-IT" dirty="0"/>
        </a:p>
      </dgm:t>
    </dgm:pt>
    <dgm:pt modelId="{059EF266-A400-4229-88EC-122A7DA432DB}" type="parTrans" cxnId="{F5C359D0-64CC-4600-9CFA-A7157FAF0E4C}">
      <dgm:prSet/>
      <dgm:spPr/>
      <dgm:t>
        <a:bodyPr/>
        <a:lstStyle/>
        <a:p>
          <a:endParaRPr lang="it-IT"/>
        </a:p>
      </dgm:t>
    </dgm:pt>
    <dgm:pt modelId="{509EC7FF-4D3C-4EEB-B10E-A0D0740E0C55}" type="sibTrans" cxnId="{F5C359D0-64CC-4600-9CFA-A7157FAF0E4C}">
      <dgm:prSet/>
      <dgm:spPr/>
      <dgm:t>
        <a:bodyPr/>
        <a:lstStyle/>
        <a:p>
          <a:endParaRPr lang="it-IT"/>
        </a:p>
      </dgm:t>
    </dgm:pt>
    <dgm:pt modelId="{C933CBBE-7E28-4B73-9CCF-BACA5CF527B1}">
      <dgm:prSet phldrT="[Testo]"/>
      <dgm:spPr/>
      <dgm:t>
        <a:bodyPr/>
        <a:lstStyle/>
        <a:p>
          <a:r>
            <a:rPr lang="it-IT" dirty="0" err="1" smtClean="0"/>
            <a:t>Syslog-ng</a:t>
          </a:r>
          <a:endParaRPr lang="it-IT" dirty="0"/>
        </a:p>
      </dgm:t>
    </dgm:pt>
    <dgm:pt modelId="{EB0CE993-9B49-4456-B246-03F223B0DC8D}" type="parTrans" cxnId="{6D4BCA4C-272C-4275-A734-787B1DAAB772}">
      <dgm:prSet/>
      <dgm:spPr/>
      <dgm:t>
        <a:bodyPr/>
        <a:lstStyle/>
        <a:p>
          <a:endParaRPr lang="it-IT"/>
        </a:p>
      </dgm:t>
    </dgm:pt>
    <dgm:pt modelId="{591DEB02-0EFF-4F4B-BB1A-08ECAB34F525}" type="sibTrans" cxnId="{6D4BCA4C-272C-4275-A734-787B1DAAB772}">
      <dgm:prSet/>
      <dgm:spPr/>
      <dgm:t>
        <a:bodyPr/>
        <a:lstStyle/>
        <a:p>
          <a:endParaRPr lang="it-IT"/>
        </a:p>
      </dgm:t>
    </dgm:pt>
    <dgm:pt modelId="{8286AB8C-F9E6-41AF-9550-D5F2058F49B2}">
      <dgm:prSet/>
      <dgm:spPr/>
      <dgm:t>
        <a:bodyPr/>
        <a:lstStyle/>
        <a:p>
          <a:r>
            <a:rPr lang="it-IT" dirty="0" err="1" smtClean="0"/>
            <a:t>Configuration</a:t>
          </a:r>
          <a:r>
            <a:rPr lang="it-IT" dirty="0" smtClean="0"/>
            <a:t> management</a:t>
          </a:r>
          <a:endParaRPr lang="it-IT" dirty="0"/>
        </a:p>
      </dgm:t>
    </dgm:pt>
    <dgm:pt modelId="{5B1592B1-CBB4-4DF7-8EED-A3DE672518ED}" type="parTrans" cxnId="{FB6154A3-7F41-4EBB-85FD-BE9488D425A9}">
      <dgm:prSet/>
      <dgm:spPr/>
      <dgm:t>
        <a:bodyPr/>
        <a:lstStyle/>
        <a:p>
          <a:endParaRPr lang="it-IT"/>
        </a:p>
      </dgm:t>
    </dgm:pt>
    <dgm:pt modelId="{981C3C5D-70C4-4D58-A3E5-D5BB08D76EEC}" type="sibTrans" cxnId="{FB6154A3-7F41-4EBB-85FD-BE9488D425A9}">
      <dgm:prSet/>
      <dgm:spPr/>
      <dgm:t>
        <a:bodyPr/>
        <a:lstStyle/>
        <a:p>
          <a:endParaRPr lang="it-IT"/>
        </a:p>
      </dgm:t>
    </dgm:pt>
    <dgm:pt modelId="{05A0742B-B46E-405C-8DD0-21FFE1210CF7}">
      <dgm:prSet/>
      <dgm:spPr/>
      <dgm:t>
        <a:bodyPr/>
        <a:lstStyle/>
        <a:p>
          <a:r>
            <a:rPr lang="it-IT" dirty="0" err="1" smtClean="0"/>
            <a:t>Provisioning</a:t>
          </a:r>
          <a:r>
            <a:rPr lang="it-IT" dirty="0" smtClean="0"/>
            <a:t> server</a:t>
          </a:r>
          <a:endParaRPr lang="it-IT" dirty="0"/>
        </a:p>
      </dgm:t>
    </dgm:pt>
    <dgm:pt modelId="{64377A3A-8BFE-48D6-9253-D1E64113E1A2}" type="parTrans" cxnId="{40146EA6-5278-43A0-9549-FF520CA5C207}">
      <dgm:prSet/>
      <dgm:spPr/>
      <dgm:t>
        <a:bodyPr/>
        <a:lstStyle/>
        <a:p>
          <a:endParaRPr lang="it-IT"/>
        </a:p>
      </dgm:t>
    </dgm:pt>
    <dgm:pt modelId="{91E4610D-F03F-4522-8F4C-0E2889E95852}" type="sibTrans" cxnId="{40146EA6-5278-43A0-9549-FF520CA5C207}">
      <dgm:prSet/>
      <dgm:spPr/>
      <dgm:t>
        <a:bodyPr/>
        <a:lstStyle/>
        <a:p>
          <a:endParaRPr lang="it-IT"/>
        </a:p>
      </dgm:t>
    </dgm:pt>
    <dgm:pt modelId="{6F05B151-9090-446B-95B6-7578B912E885}">
      <dgm:prSet/>
      <dgm:spPr/>
      <dgm:t>
        <a:bodyPr/>
        <a:lstStyle/>
        <a:p>
          <a:r>
            <a:rPr lang="it-IT" dirty="0" err="1" smtClean="0"/>
            <a:t>Most</a:t>
          </a:r>
          <a:r>
            <a:rPr lang="it-IT" dirty="0" smtClean="0"/>
            <a:t> </a:t>
          </a:r>
          <a:r>
            <a:rPr lang="it-IT" dirty="0" err="1" smtClean="0"/>
            <a:t>config</a:t>
          </a:r>
          <a:r>
            <a:rPr lang="it-IT" dirty="0" smtClean="0"/>
            <a:t> on </a:t>
          </a:r>
          <a:r>
            <a:rPr lang="it-IT" dirty="0" err="1" smtClean="0"/>
            <a:t>shared</a:t>
          </a:r>
          <a:r>
            <a:rPr lang="it-IT" dirty="0" smtClean="0"/>
            <a:t> </a:t>
          </a:r>
          <a:r>
            <a:rPr lang="it-IT" dirty="0" err="1" smtClean="0"/>
            <a:t>filesystem</a:t>
          </a:r>
          <a:endParaRPr lang="it-IT" dirty="0"/>
        </a:p>
      </dgm:t>
    </dgm:pt>
    <dgm:pt modelId="{6652607A-2062-4314-BA2D-9D357A3DA3EA}" type="parTrans" cxnId="{18F49547-3769-40CD-9D2E-CDEA4D275F7D}">
      <dgm:prSet/>
      <dgm:spPr/>
      <dgm:t>
        <a:bodyPr/>
        <a:lstStyle/>
        <a:p>
          <a:endParaRPr lang="it-IT"/>
        </a:p>
      </dgm:t>
    </dgm:pt>
    <dgm:pt modelId="{F56BF758-2B47-4AFE-BA2C-CAD7D81C1850}" type="sibTrans" cxnId="{18F49547-3769-40CD-9D2E-CDEA4D275F7D}">
      <dgm:prSet/>
      <dgm:spPr/>
      <dgm:t>
        <a:bodyPr/>
        <a:lstStyle/>
        <a:p>
          <a:endParaRPr lang="it-IT"/>
        </a:p>
      </dgm:t>
    </dgm:pt>
    <dgm:pt modelId="{44883816-F237-4A79-A2DC-CEAA17A83C24}">
      <dgm:prSet phldrT="[Testo]"/>
      <dgm:spPr/>
      <dgm:t>
        <a:bodyPr/>
        <a:lstStyle/>
        <a:p>
          <a:r>
            <a:rPr lang="it-IT" dirty="0" err="1" smtClean="0"/>
            <a:t>Avoid</a:t>
          </a:r>
          <a:r>
            <a:rPr lang="it-IT" dirty="0" smtClean="0"/>
            <a:t> </a:t>
          </a:r>
          <a:r>
            <a:rPr lang="it-IT" dirty="0" err="1" smtClean="0"/>
            <a:t>concurrent</a:t>
          </a:r>
          <a:r>
            <a:rPr lang="it-IT" dirty="0" smtClean="0"/>
            <a:t> </a:t>
          </a:r>
          <a:r>
            <a:rPr lang="it-IT" dirty="0" err="1" smtClean="0"/>
            <a:t>write</a:t>
          </a:r>
          <a:r>
            <a:rPr lang="it-IT" dirty="0" smtClean="0"/>
            <a:t> </a:t>
          </a:r>
          <a:r>
            <a:rPr lang="it-IT" dirty="0" err="1" smtClean="0"/>
            <a:t>to</a:t>
          </a:r>
          <a:r>
            <a:rPr lang="it-IT" dirty="0" smtClean="0"/>
            <a:t> </a:t>
          </a:r>
          <a:r>
            <a:rPr lang="it-IT" dirty="0" err="1" smtClean="0"/>
            <a:t>iSCSI</a:t>
          </a:r>
          <a:r>
            <a:rPr lang="it-IT" dirty="0" smtClean="0"/>
            <a:t> </a:t>
          </a:r>
          <a:r>
            <a:rPr lang="it-IT" dirty="0" err="1" smtClean="0"/>
            <a:t>device</a:t>
          </a:r>
          <a:r>
            <a:rPr lang="it-IT" dirty="0" smtClean="0"/>
            <a:t> </a:t>
          </a:r>
          <a:r>
            <a:rPr lang="it-IT" dirty="0" err="1" smtClean="0"/>
            <a:t>with</a:t>
          </a:r>
          <a:r>
            <a:rPr lang="it-IT" dirty="0" smtClean="0"/>
            <a:t> </a:t>
          </a:r>
          <a:r>
            <a:rPr lang="it-IT" dirty="0" err="1" smtClean="0"/>
            <a:t>UnionFS</a:t>
          </a:r>
          <a:endParaRPr lang="it-IT" dirty="0"/>
        </a:p>
      </dgm:t>
    </dgm:pt>
    <dgm:pt modelId="{B219BB21-89E9-49CB-90F7-EA9C7CCF1EAB}" type="parTrans" cxnId="{B8AC8B9F-3A05-4966-8A2A-D164E414446D}">
      <dgm:prSet/>
      <dgm:spPr/>
      <dgm:t>
        <a:bodyPr/>
        <a:lstStyle/>
        <a:p>
          <a:endParaRPr lang="it-IT"/>
        </a:p>
      </dgm:t>
    </dgm:pt>
    <dgm:pt modelId="{A86B3909-6AAC-4B2E-BE83-81A1964FB3B9}" type="sibTrans" cxnId="{B8AC8B9F-3A05-4966-8A2A-D164E414446D}">
      <dgm:prSet/>
      <dgm:spPr/>
      <dgm:t>
        <a:bodyPr/>
        <a:lstStyle/>
        <a:p>
          <a:endParaRPr lang="it-IT"/>
        </a:p>
      </dgm:t>
    </dgm:pt>
    <dgm:pt modelId="{EEAAF312-6B33-4DA3-8BBA-BD8473036083}">
      <dgm:prSet phldrT="[Testo]"/>
      <dgm:spPr/>
      <dgm:t>
        <a:bodyPr/>
        <a:lstStyle/>
        <a:p>
          <a:r>
            <a:rPr lang="it-IT" dirty="0" err="1" smtClean="0"/>
            <a:t>Clusered</a:t>
          </a:r>
          <a:r>
            <a:rPr lang="it-IT" dirty="0" smtClean="0"/>
            <a:t> </a:t>
          </a:r>
          <a:r>
            <a:rPr lang="it-IT" dirty="0" err="1" smtClean="0"/>
            <a:t>filesystem</a:t>
          </a:r>
          <a:r>
            <a:rPr lang="it-IT" dirty="0" smtClean="0"/>
            <a:t> </a:t>
          </a:r>
          <a:r>
            <a:rPr lang="it-IT" dirty="0" err="1" smtClean="0"/>
            <a:t>layer</a:t>
          </a:r>
          <a:r>
            <a:rPr lang="it-IT" dirty="0" smtClean="0"/>
            <a:t> </a:t>
          </a:r>
          <a:r>
            <a:rPr lang="it-IT" dirty="0" err="1" smtClean="0"/>
            <a:t>also</a:t>
          </a:r>
          <a:r>
            <a:rPr lang="it-IT" dirty="0" smtClean="0"/>
            <a:t> </a:t>
          </a:r>
          <a:r>
            <a:rPr lang="it-IT" dirty="0" err="1" smtClean="0"/>
            <a:t>possible</a:t>
          </a:r>
          <a:endParaRPr lang="it-IT" dirty="0"/>
        </a:p>
      </dgm:t>
    </dgm:pt>
    <dgm:pt modelId="{BC66F336-5784-46E4-A849-B21ED055FB4E}" type="parTrans" cxnId="{4551402F-9CF1-468D-BACB-6C1BE51B17D6}">
      <dgm:prSet/>
      <dgm:spPr/>
      <dgm:t>
        <a:bodyPr/>
        <a:lstStyle/>
        <a:p>
          <a:endParaRPr lang="it-IT"/>
        </a:p>
      </dgm:t>
    </dgm:pt>
    <dgm:pt modelId="{2F1DBD92-CD33-4097-AD95-0D0B3ED6FB4D}" type="sibTrans" cxnId="{4551402F-9CF1-468D-BACB-6C1BE51B17D6}">
      <dgm:prSet/>
      <dgm:spPr/>
      <dgm:t>
        <a:bodyPr/>
        <a:lstStyle/>
        <a:p>
          <a:endParaRPr lang="it-IT"/>
        </a:p>
      </dgm:t>
    </dgm:pt>
    <dgm:pt modelId="{05D92951-0F97-4557-9510-22FA5A30A0B8}">
      <dgm:prSet phldrT="[Testo]"/>
      <dgm:spPr/>
      <dgm:t>
        <a:bodyPr/>
        <a:lstStyle/>
        <a:p>
          <a:r>
            <a:rPr lang="it-IT" dirty="0" smtClean="0"/>
            <a:t>TFTP</a:t>
          </a:r>
          <a:endParaRPr lang="it-IT" dirty="0"/>
        </a:p>
      </dgm:t>
    </dgm:pt>
    <dgm:pt modelId="{F7D44C76-8263-4340-8160-4B4F778C42ED}" type="parTrans" cxnId="{ABB7BD83-0337-48C6-A871-29A139C0D0FA}">
      <dgm:prSet/>
      <dgm:spPr/>
      <dgm:t>
        <a:bodyPr/>
        <a:lstStyle/>
        <a:p>
          <a:endParaRPr lang="it-IT"/>
        </a:p>
      </dgm:t>
    </dgm:pt>
    <dgm:pt modelId="{D95C2411-D46D-4481-8095-E2C7F3A14D52}" type="sibTrans" cxnId="{ABB7BD83-0337-48C6-A871-29A139C0D0FA}">
      <dgm:prSet/>
      <dgm:spPr/>
      <dgm:t>
        <a:bodyPr/>
        <a:lstStyle/>
        <a:p>
          <a:endParaRPr lang="it-IT"/>
        </a:p>
      </dgm:t>
    </dgm:pt>
    <dgm:pt modelId="{5A6BC6A7-0C27-4357-8B79-85E263A92A7F}">
      <dgm:prSet phldrT="[Testo]"/>
      <dgm:spPr/>
      <dgm:t>
        <a:bodyPr/>
        <a:lstStyle/>
        <a:p>
          <a:r>
            <a:rPr lang="it-IT" dirty="0" smtClean="0"/>
            <a:t>PXE</a:t>
          </a:r>
          <a:endParaRPr lang="it-IT" dirty="0"/>
        </a:p>
      </dgm:t>
    </dgm:pt>
    <dgm:pt modelId="{B69431FA-C786-4E3C-9203-3A02FFFBF7DC}" type="parTrans" cxnId="{C1CB0308-1496-476D-87EF-6A5689E76D08}">
      <dgm:prSet/>
      <dgm:spPr/>
      <dgm:t>
        <a:bodyPr/>
        <a:lstStyle/>
        <a:p>
          <a:endParaRPr lang="it-IT"/>
        </a:p>
      </dgm:t>
    </dgm:pt>
    <dgm:pt modelId="{E8C98766-BC9C-41FB-8723-2A7399413C34}" type="sibTrans" cxnId="{C1CB0308-1496-476D-87EF-6A5689E76D08}">
      <dgm:prSet/>
      <dgm:spPr/>
      <dgm:t>
        <a:bodyPr/>
        <a:lstStyle/>
        <a:p>
          <a:endParaRPr lang="it-IT"/>
        </a:p>
      </dgm:t>
    </dgm:pt>
    <dgm:pt modelId="{B016CB17-8313-461F-AA2A-21FDCE6F6DAD}">
      <dgm:prSet/>
      <dgm:spPr/>
      <dgm:t>
        <a:bodyPr/>
        <a:lstStyle/>
        <a:p>
          <a:r>
            <a:rPr lang="it-IT" dirty="0" err="1" smtClean="0"/>
            <a:t>Used</a:t>
          </a:r>
          <a:r>
            <a:rPr lang="it-IT" dirty="0" smtClean="0"/>
            <a:t> </a:t>
          </a:r>
          <a:r>
            <a:rPr lang="it-IT" dirty="0" err="1" smtClean="0"/>
            <a:t>to</a:t>
          </a:r>
          <a:r>
            <a:rPr lang="it-IT" dirty="0" smtClean="0"/>
            <a:t> </a:t>
          </a:r>
          <a:r>
            <a:rPr lang="it-IT" dirty="0" err="1" smtClean="0"/>
            <a:t>enforce</a:t>
          </a:r>
          <a:r>
            <a:rPr lang="it-IT" dirty="0" smtClean="0"/>
            <a:t> </a:t>
          </a:r>
          <a:r>
            <a:rPr lang="it-IT" dirty="0" err="1" smtClean="0"/>
            <a:t>consistency</a:t>
          </a:r>
          <a:r>
            <a:rPr lang="it-IT" dirty="0" smtClean="0"/>
            <a:t> and </a:t>
          </a:r>
          <a:r>
            <a:rPr lang="it-IT" dirty="0" err="1" smtClean="0"/>
            <a:t>manage</a:t>
          </a:r>
          <a:r>
            <a:rPr lang="it-IT" dirty="0" smtClean="0"/>
            <a:t> </a:t>
          </a:r>
          <a:r>
            <a:rPr lang="it-IT" dirty="0" err="1" smtClean="0"/>
            <a:t>services</a:t>
          </a:r>
          <a:endParaRPr lang="it-IT" dirty="0"/>
        </a:p>
      </dgm:t>
    </dgm:pt>
    <dgm:pt modelId="{B49F57AF-5A1B-42DC-9E93-A38E212A12BE}" type="parTrans" cxnId="{C40F7137-7705-458F-8D08-3B5A3BE1BF52}">
      <dgm:prSet/>
      <dgm:spPr/>
      <dgm:t>
        <a:bodyPr/>
        <a:lstStyle/>
        <a:p>
          <a:endParaRPr lang="it-IT"/>
        </a:p>
      </dgm:t>
    </dgm:pt>
    <dgm:pt modelId="{0E8C5A5C-2E6F-4758-B035-2835BBC20DA8}" type="sibTrans" cxnId="{C40F7137-7705-458F-8D08-3B5A3BE1BF52}">
      <dgm:prSet/>
      <dgm:spPr/>
      <dgm:t>
        <a:bodyPr/>
        <a:lstStyle/>
        <a:p>
          <a:endParaRPr lang="it-IT"/>
        </a:p>
      </dgm:t>
    </dgm:pt>
    <dgm:pt modelId="{A910907F-868B-4338-BAB3-BA541CD3884B}">
      <dgm:prSet/>
      <dgm:spPr/>
      <dgm:t>
        <a:bodyPr/>
        <a:lstStyle/>
        <a:p>
          <a:r>
            <a:rPr lang="it-IT" dirty="0" err="1" smtClean="0"/>
            <a:t>Puppet</a:t>
          </a:r>
          <a:r>
            <a:rPr lang="it-IT" dirty="0" smtClean="0"/>
            <a:t> (</a:t>
          </a:r>
          <a:r>
            <a:rPr lang="it-IT" dirty="0" err="1" smtClean="0"/>
            <a:t>cfengine</a:t>
          </a:r>
          <a:r>
            <a:rPr lang="it-IT" dirty="0" smtClean="0"/>
            <a:t> clone)</a:t>
          </a:r>
          <a:endParaRPr lang="it-IT" dirty="0"/>
        </a:p>
      </dgm:t>
    </dgm:pt>
    <dgm:pt modelId="{43A9A5AD-357B-4AFC-A686-449CC8A9A638}" type="parTrans" cxnId="{EEF22C18-42F1-4080-A896-F17C0459F155}">
      <dgm:prSet/>
      <dgm:spPr/>
      <dgm:t>
        <a:bodyPr/>
        <a:lstStyle/>
        <a:p>
          <a:endParaRPr lang="it-IT"/>
        </a:p>
      </dgm:t>
    </dgm:pt>
    <dgm:pt modelId="{DF1C1549-C8A1-49D8-ACA4-A11B4AAB40D2}" type="sibTrans" cxnId="{EEF22C18-42F1-4080-A896-F17C0459F155}">
      <dgm:prSet/>
      <dgm:spPr/>
      <dgm:t>
        <a:bodyPr/>
        <a:lstStyle/>
        <a:p>
          <a:endParaRPr lang="it-IT"/>
        </a:p>
      </dgm:t>
    </dgm:pt>
    <dgm:pt modelId="{8583DD96-6C75-445D-BFB1-A9DB5CBB324B}">
      <dgm:prSet/>
      <dgm:spPr/>
      <dgm:t>
        <a:bodyPr/>
        <a:lstStyle/>
        <a:p>
          <a:r>
            <a:rPr lang="it-IT" smtClean="0"/>
            <a:t>Coordinates</a:t>
          </a:r>
          <a:r>
            <a:rPr lang="it-IT" dirty="0" smtClean="0"/>
            <a:t> </a:t>
          </a:r>
          <a:r>
            <a:rPr lang="it-IT" dirty="0" err="1" smtClean="0"/>
            <a:t>all</a:t>
          </a:r>
          <a:r>
            <a:rPr lang="it-IT" dirty="0" smtClean="0"/>
            <a:t> </a:t>
          </a:r>
          <a:r>
            <a:rPr lang="it-IT" dirty="0" err="1" smtClean="0"/>
            <a:t>services</a:t>
          </a:r>
          <a:endParaRPr lang="it-IT" dirty="0"/>
        </a:p>
      </dgm:t>
    </dgm:pt>
    <dgm:pt modelId="{FAF5CF1E-A030-45B3-A36C-03CAEF9123BD}" type="parTrans" cxnId="{E6DFF3C4-F368-49DE-97CA-F30B6FEE5E5C}">
      <dgm:prSet/>
      <dgm:spPr/>
    </dgm:pt>
    <dgm:pt modelId="{4EA29AA0-176B-4C47-B389-8C65F4087D75}" type="sibTrans" cxnId="{E6DFF3C4-F368-49DE-97CA-F30B6FEE5E5C}">
      <dgm:prSet/>
      <dgm:spPr/>
    </dgm:pt>
    <dgm:pt modelId="{868FE5A5-E940-415A-84C9-3D583D9D343E}" type="pres">
      <dgm:prSet presAssocID="{8B30F644-FC37-47BF-8DBA-EDA0292BA6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904CDE0-624D-4427-8F70-42EA350184D2}" type="pres">
      <dgm:prSet presAssocID="{33C1ED24-09DB-4F41-918F-BAB6220EB834}" presName="linNode" presStyleCnt="0"/>
      <dgm:spPr/>
    </dgm:pt>
    <dgm:pt modelId="{20BCAA9F-7D14-431C-B506-C531CA1437FE}" type="pres">
      <dgm:prSet presAssocID="{33C1ED24-09DB-4F41-918F-BAB6220EB834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EB6B8A-056A-46BB-B4CF-2F0CEC98AA3D}" type="pres">
      <dgm:prSet presAssocID="{33C1ED24-09DB-4F41-918F-BAB6220EB834}" presName="descendantText" presStyleLbl="alignAccFollowNode1" presStyleIdx="0" presStyleCnt="5" custScaleX="159934" custScaleY="1205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77826A-E3E1-4F46-BEFF-207079D8BDB3}" type="pres">
      <dgm:prSet presAssocID="{65D50C0D-928F-45C3-8677-570B6BB54082}" presName="sp" presStyleCnt="0"/>
      <dgm:spPr/>
    </dgm:pt>
    <dgm:pt modelId="{8D932BD1-1977-4DDC-845F-41BA2405493F}" type="pres">
      <dgm:prSet presAssocID="{3110FBD0-0313-40F9-870E-277E057EE14B}" presName="linNode" presStyleCnt="0"/>
      <dgm:spPr/>
    </dgm:pt>
    <dgm:pt modelId="{4EF7B503-08C3-4AA3-BCBA-4A738D70CFC4}" type="pres">
      <dgm:prSet presAssocID="{3110FBD0-0313-40F9-870E-277E057EE14B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010962E-5927-46D2-A161-A002AE449E1D}" type="pres">
      <dgm:prSet presAssocID="{3110FBD0-0313-40F9-870E-277E057EE14B}" presName="descendantText" presStyleLbl="alignAccFollowNode1" presStyleIdx="1" presStyleCnt="5" custScaleX="159934" custScaleY="1205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455F8FB-93A7-43D0-9A4E-123AA8D0DE26}" type="pres">
      <dgm:prSet presAssocID="{16AD02AA-3F9E-4B1F-AD1E-E0C58A665D4B}" presName="sp" presStyleCnt="0"/>
      <dgm:spPr/>
    </dgm:pt>
    <dgm:pt modelId="{1EC3EA86-1C00-4F18-9C2B-031C4F55C70A}" type="pres">
      <dgm:prSet presAssocID="{5800D3E0-9BBD-46EF-8477-EAC8088BBDC1}" presName="linNode" presStyleCnt="0"/>
      <dgm:spPr/>
    </dgm:pt>
    <dgm:pt modelId="{BD9C366A-E524-4914-9429-5244F8DE8FC7}" type="pres">
      <dgm:prSet presAssocID="{5800D3E0-9BBD-46EF-8477-EAC8088BBDC1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86D5C4-82D5-4F43-8C64-7F2E2BD8DB6F}" type="pres">
      <dgm:prSet presAssocID="{5800D3E0-9BBD-46EF-8477-EAC8088BBDC1}" presName="descendantText" presStyleLbl="alignAccFollowNode1" presStyleIdx="2" presStyleCnt="5" custScaleX="159934" custScaleY="1205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1686823-1AB4-4B23-A0B4-0C1E2C96BB4E}" type="pres">
      <dgm:prSet presAssocID="{99C6F7DB-F259-447C-AE4F-A490E9754E85}" presName="sp" presStyleCnt="0"/>
      <dgm:spPr/>
    </dgm:pt>
    <dgm:pt modelId="{59A2423A-7326-40AF-A5B3-3A005F8646BA}" type="pres">
      <dgm:prSet presAssocID="{8286AB8C-F9E6-41AF-9550-D5F2058F49B2}" presName="linNode" presStyleCnt="0"/>
      <dgm:spPr/>
    </dgm:pt>
    <dgm:pt modelId="{C37E7DA3-E60D-4902-9465-AB2FD58ECE9C}" type="pres">
      <dgm:prSet presAssocID="{8286AB8C-F9E6-41AF-9550-D5F2058F49B2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CA8A40-24F0-416D-B8DF-DCBA1BBD6D5D}" type="pres">
      <dgm:prSet presAssocID="{8286AB8C-F9E6-41AF-9550-D5F2058F49B2}" presName="descendantText" presStyleLbl="alignAccFollowNode1" presStyleIdx="3" presStyleCnt="5" custScaleX="159934" custScaleY="1205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B0E51CA-79CC-4423-BC45-7B8C8BE1D166}" type="pres">
      <dgm:prSet presAssocID="{981C3C5D-70C4-4D58-A3E5-D5BB08D76EEC}" presName="sp" presStyleCnt="0"/>
      <dgm:spPr/>
    </dgm:pt>
    <dgm:pt modelId="{787859E0-04A1-49AA-B571-D22D1B112A3F}" type="pres">
      <dgm:prSet presAssocID="{05A0742B-B46E-405C-8DD0-21FFE1210CF7}" presName="linNode" presStyleCnt="0"/>
      <dgm:spPr/>
    </dgm:pt>
    <dgm:pt modelId="{1AB6FBD6-07C7-4A9F-BA8E-CE3A286DF343}" type="pres">
      <dgm:prSet presAssocID="{05A0742B-B46E-405C-8DD0-21FFE1210CF7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BECC135-7E64-4775-AEC2-5442054885EF}" type="pres">
      <dgm:prSet presAssocID="{05A0742B-B46E-405C-8DD0-21FFE1210CF7}" presName="descendantText" presStyleLbl="alignAccFollowNode1" presStyleIdx="4" presStyleCnt="5" custScaleX="159934" custScaleY="1205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6DFF3C4-F368-49DE-97CA-F30B6FEE5E5C}" srcId="{05A0742B-B46E-405C-8DD0-21FFE1210CF7}" destId="{8583DD96-6C75-445D-BFB1-A9DB5CBB324B}" srcOrd="0" destOrd="0" parTransId="{FAF5CF1E-A030-45B3-A36C-03CAEF9123BD}" sibTransId="{4EA29AA0-176B-4C47-B389-8C65F4087D75}"/>
    <dgm:cxn modelId="{F3E10FC7-8D03-45D0-BFB8-A07CB27969E6}" srcId="{8B30F644-FC37-47BF-8DBA-EDA0292BA6C2}" destId="{3110FBD0-0313-40F9-870E-277E057EE14B}" srcOrd="1" destOrd="0" parTransId="{0AC18781-9C18-472B-AB22-7CFE8AAC904F}" sibTransId="{16AD02AA-3F9E-4B1F-AD1E-E0C58A665D4B}"/>
    <dgm:cxn modelId="{F5C359D0-64CC-4600-9CFA-A7157FAF0E4C}" srcId="{5800D3E0-9BBD-46EF-8477-EAC8088BBDC1}" destId="{C204DEA2-542C-490A-9DFD-78B2A05A8A8A}" srcOrd="0" destOrd="0" parTransId="{059EF266-A400-4229-88EC-122A7DA432DB}" sibTransId="{509EC7FF-4D3C-4EEB-B10E-A0D0740E0C55}"/>
    <dgm:cxn modelId="{FBACBA77-59C6-4490-89B1-11A6E46B5BBA}" type="presOf" srcId="{EEAAF312-6B33-4DA3-8BBA-BD8473036083}" destId="{5BEB6B8A-056A-46BB-B4CF-2F0CEC98AA3D}" srcOrd="0" destOrd="2" presId="urn:microsoft.com/office/officeart/2005/8/layout/vList5"/>
    <dgm:cxn modelId="{B8AC8B9F-3A05-4966-8A2A-D164E414446D}" srcId="{33C1ED24-09DB-4F41-918F-BAB6220EB834}" destId="{44883816-F237-4A79-A2DC-CEAA17A83C24}" srcOrd="1" destOrd="0" parTransId="{B219BB21-89E9-49CB-90F7-EA9C7CCF1EAB}" sibTransId="{A86B3909-6AAC-4B2E-BE83-81A1964FB3B9}"/>
    <dgm:cxn modelId="{089E5515-4851-4979-B01D-05BCDB9F583F}" type="presOf" srcId="{8286AB8C-F9E6-41AF-9550-D5F2058F49B2}" destId="{C37E7DA3-E60D-4902-9465-AB2FD58ECE9C}" srcOrd="0" destOrd="0" presId="urn:microsoft.com/office/officeart/2005/8/layout/vList5"/>
    <dgm:cxn modelId="{69DB072B-8EED-4CA5-ACAD-0C37FEDC9095}" type="presOf" srcId="{6F05B151-9090-446B-95B6-7578B912E885}" destId="{DDCA8A40-24F0-416D-B8DF-DCBA1BBD6D5D}" srcOrd="0" destOrd="1" presId="urn:microsoft.com/office/officeart/2005/8/layout/vList5"/>
    <dgm:cxn modelId="{EEF22C18-42F1-4080-A896-F17C0459F155}" srcId="{8286AB8C-F9E6-41AF-9550-D5F2058F49B2}" destId="{A910907F-868B-4338-BAB3-BA541CD3884B}" srcOrd="0" destOrd="0" parTransId="{43A9A5AD-357B-4AFC-A686-449CC8A9A638}" sibTransId="{DF1C1549-C8A1-49D8-ACA4-A11B4AAB40D2}"/>
    <dgm:cxn modelId="{6E253456-9726-40F2-A8DF-25AFC3ED6BB0}" type="presOf" srcId="{8583DD96-6C75-445D-BFB1-A9DB5CBB324B}" destId="{4BECC135-7E64-4775-AEC2-5442054885EF}" srcOrd="0" destOrd="0" presId="urn:microsoft.com/office/officeart/2005/8/layout/vList5"/>
    <dgm:cxn modelId="{18F49547-3769-40CD-9D2E-CDEA4D275F7D}" srcId="{8286AB8C-F9E6-41AF-9550-D5F2058F49B2}" destId="{6F05B151-9090-446B-95B6-7578B912E885}" srcOrd="1" destOrd="0" parTransId="{6652607A-2062-4314-BA2D-9D357A3DA3EA}" sibTransId="{F56BF758-2B47-4AFE-BA2C-CAD7D81C1850}"/>
    <dgm:cxn modelId="{C40F7137-7705-458F-8D08-3B5A3BE1BF52}" srcId="{8286AB8C-F9E6-41AF-9550-D5F2058F49B2}" destId="{B016CB17-8313-461F-AA2A-21FDCE6F6DAD}" srcOrd="2" destOrd="0" parTransId="{B49F57AF-5A1B-42DC-9E93-A38E212A12BE}" sibTransId="{0E8C5A5C-2E6F-4758-B035-2835BBC20DA8}"/>
    <dgm:cxn modelId="{9F1EBD90-935F-4328-A9D3-6307CE46678D}" srcId="{8B30F644-FC37-47BF-8DBA-EDA0292BA6C2}" destId="{33C1ED24-09DB-4F41-918F-BAB6220EB834}" srcOrd="0" destOrd="0" parTransId="{6C1DFFBF-A05D-436C-B3F0-2536EDD96528}" sibTransId="{65D50C0D-928F-45C3-8677-570B6BB54082}"/>
    <dgm:cxn modelId="{1C5E0AB5-EA0A-439E-BEB9-6CC82D1DEB02}" type="presOf" srcId="{05D92951-0F97-4557-9510-22FA5A30A0B8}" destId="{9010962E-5927-46D2-A161-A002AE449E1D}" srcOrd="0" destOrd="1" presId="urn:microsoft.com/office/officeart/2005/8/layout/vList5"/>
    <dgm:cxn modelId="{ABB7BD83-0337-48C6-A871-29A139C0D0FA}" srcId="{3110FBD0-0313-40F9-870E-277E057EE14B}" destId="{05D92951-0F97-4557-9510-22FA5A30A0B8}" srcOrd="1" destOrd="0" parTransId="{F7D44C76-8263-4340-8160-4B4F778C42ED}" sibTransId="{D95C2411-D46D-4481-8095-E2C7F3A14D52}"/>
    <dgm:cxn modelId="{4D728056-5575-4247-9577-9C45C4C06017}" type="presOf" srcId="{44883816-F237-4A79-A2DC-CEAA17A83C24}" destId="{5BEB6B8A-056A-46BB-B4CF-2F0CEC98AA3D}" srcOrd="0" destOrd="1" presId="urn:microsoft.com/office/officeart/2005/8/layout/vList5"/>
    <dgm:cxn modelId="{AB6F654B-A4F3-469E-8F55-FC6C26DBA833}" type="presOf" srcId="{074F13E7-23D9-43FF-8379-C0D02F907042}" destId="{5BEB6B8A-056A-46BB-B4CF-2F0CEC98AA3D}" srcOrd="0" destOrd="0" presId="urn:microsoft.com/office/officeart/2005/8/layout/vList5"/>
    <dgm:cxn modelId="{DA60E68E-FF59-4BB8-BD2C-625289B1750F}" srcId="{33C1ED24-09DB-4F41-918F-BAB6220EB834}" destId="{074F13E7-23D9-43FF-8379-C0D02F907042}" srcOrd="0" destOrd="0" parTransId="{0C9F4FFB-CD60-4095-A97E-6422C89A04CC}" sibTransId="{24012DD9-6E65-4A90-8330-F1AA55BEBADA}"/>
    <dgm:cxn modelId="{4551402F-9CF1-468D-BACB-6C1BE51B17D6}" srcId="{33C1ED24-09DB-4F41-918F-BAB6220EB834}" destId="{EEAAF312-6B33-4DA3-8BBA-BD8473036083}" srcOrd="2" destOrd="0" parTransId="{BC66F336-5784-46E4-A849-B21ED055FB4E}" sibTransId="{2F1DBD92-CD33-4097-AD95-0D0B3ED6FB4D}"/>
    <dgm:cxn modelId="{00860A66-3BDE-4BBE-9AC2-84B9E8F6096F}" srcId="{8B30F644-FC37-47BF-8DBA-EDA0292BA6C2}" destId="{5800D3E0-9BBD-46EF-8477-EAC8088BBDC1}" srcOrd="2" destOrd="0" parTransId="{3D326332-DF3C-4782-93E3-B241E1FB0BC8}" sibTransId="{99C6F7DB-F259-447C-AE4F-A490E9754E85}"/>
    <dgm:cxn modelId="{ADC17833-E463-43F8-A97F-9EEE955B5322}" type="presOf" srcId="{5A6BC6A7-0C27-4357-8B79-85E263A92A7F}" destId="{9010962E-5927-46D2-A161-A002AE449E1D}" srcOrd="0" destOrd="2" presId="urn:microsoft.com/office/officeart/2005/8/layout/vList5"/>
    <dgm:cxn modelId="{1EF4A401-DFC7-4E5D-B748-EA85F6FDE424}" type="presOf" srcId="{05A0742B-B46E-405C-8DD0-21FFE1210CF7}" destId="{1AB6FBD6-07C7-4A9F-BA8E-CE3A286DF343}" srcOrd="0" destOrd="0" presId="urn:microsoft.com/office/officeart/2005/8/layout/vList5"/>
    <dgm:cxn modelId="{40146EA6-5278-43A0-9549-FF520CA5C207}" srcId="{8B30F644-FC37-47BF-8DBA-EDA0292BA6C2}" destId="{05A0742B-B46E-405C-8DD0-21FFE1210CF7}" srcOrd="4" destOrd="0" parTransId="{64377A3A-8BFE-48D6-9253-D1E64113E1A2}" sibTransId="{91E4610D-F03F-4522-8F4C-0E2889E95852}"/>
    <dgm:cxn modelId="{14FCC599-9320-4AE9-85F6-603B342F5D37}" type="presOf" srcId="{B016CB17-8313-461F-AA2A-21FDCE6F6DAD}" destId="{DDCA8A40-24F0-416D-B8DF-DCBA1BBD6D5D}" srcOrd="0" destOrd="2" presId="urn:microsoft.com/office/officeart/2005/8/layout/vList5"/>
    <dgm:cxn modelId="{C10A75E0-59B2-44A6-8C10-467F4BF358BB}" type="presOf" srcId="{A910907F-868B-4338-BAB3-BA541CD3884B}" destId="{DDCA8A40-24F0-416D-B8DF-DCBA1BBD6D5D}" srcOrd="0" destOrd="0" presId="urn:microsoft.com/office/officeart/2005/8/layout/vList5"/>
    <dgm:cxn modelId="{3D7EC733-1341-495C-BB4C-E2E9C0A4E22A}" type="presOf" srcId="{8B30F644-FC37-47BF-8DBA-EDA0292BA6C2}" destId="{868FE5A5-E940-415A-84C9-3D583D9D343E}" srcOrd="0" destOrd="0" presId="urn:microsoft.com/office/officeart/2005/8/layout/vList5"/>
    <dgm:cxn modelId="{FB6154A3-7F41-4EBB-85FD-BE9488D425A9}" srcId="{8B30F644-FC37-47BF-8DBA-EDA0292BA6C2}" destId="{8286AB8C-F9E6-41AF-9550-D5F2058F49B2}" srcOrd="3" destOrd="0" parTransId="{5B1592B1-CBB4-4DF7-8EED-A3DE672518ED}" sibTransId="{981C3C5D-70C4-4D58-A3E5-D5BB08D76EEC}"/>
    <dgm:cxn modelId="{D602F633-BA73-4443-B14F-02A4DD3C1F03}" type="presOf" srcId="{464BF215-2A74-4EEE-AE4A-18FE5A1992B5}" destId="{9010962E-5927-46D2-A161-A002AE449E1D}" srcOrd="0" destOrd="0" presId="urn:microsoft.com/office/officeart/2005/8/layout/vList5"/>
    <dgm:cxn modelId="{1830FCDB-F4ED-4C96-AB37-68B3487C94F2}" type="presOf" srcId="{3110FBD0-0313-40F9-870E-277E057EE14B}" destId="{4EF7B503-08C3-4AA3-BCBA-4A738D70CFC4}" srcOrd="0" destOrd="0" presId="urn:microsoft.com/office/officeart/2005/8/layout/vList5"/>
    <dgm:cxn modelId="{9C3FFB08-0CA9-4D08-8AB7-27AD0A7A4743}" type="presOf" srcId="{C933CBBE-7E28-4B73-9CCF-BACA5CF527B1}" destId="{B786D5C4-82D5-4F43-8C64-7F2E2BD8DB6F}" srcOrd="0" destOrd="1" presId="urn:microsoft.com/office/officeart/2005/8/layout/vList5"/>
    <dgm:cxn modelId="{6D4BCA4C-272C-4275-A734-787B1DAAB772}" srcId="{5800D3E0-9BBD-46EF-8477-EAC8088BBDC1}" destId="{C933CBBE-7E28-4B73-9CCF-BACA5CF527B1}" srcOrd="1" destOrd="0" parTransId="{EB0CE993-9B49-4456-B246-03F223B0DC8D}" sibTransId="{591DEB02-0EFF-4F4B-BB1A-08ECAB34F525}"/>
    <dgm:cxn modelId="{99FAA2FF-EC1C-42BB-86AE-89FC5F7BBE1C}" type="presOf" srcId="{33C1ED24-09DB-4F41-918F-BAB6220EB834}" destId="{20BCAA9F-7D14-431C-B506-C531CA1437FE}" srcOrd="0" destOrd="0" presId="urn:microsoft.com/office/officeart/2005/8/layout/vList5"/>
    <dgm:cxn modelId="{C1CB0308-1496-476D-87EF-6A5689E76D08}" srcId="{3110FBD0-0313-40F9-870E-277E057EE14B}" destId="{5A6BC6A7-0C27-4357-8B79-85E263A92A7F}" srcOrd="2" destOrd="0" parTransId="{B69431FA-C786-4E3C-9203-3A02FFFBF7DC}" sibTransId="{E8C98766-BC9C-41FB-8723-2A7399413C34}"/>
    <dgm:cxn modelId="{CF0721CE-E5D8-4657-AC37-3BAADB079B5A}" type="presOf" srcId="{5800D3E0-9BBD-46EF-8477-EAC8088BBDC1}" destId="{BD9C366A-E524-4914-9429-5244F8DE8FC7}" srcOrd="0" destOrd="0" presId="urn:microsoft.com/office/officeart/2005/8/layout/vList5"/>
    <dgm:cxn modelId="{4E22EFBB-B11A-4C53-B3DA-A5099B445158}" type="presOf" srcId="{C204DEA2-542C-490A-9DFD-78B2A05A8A8A}" destId="{B786D5C4-82D5-4F43-8C64-7F2E2BD8DB6F}" srcOrd="0" destOrd="0" presId="urn:microsoft.com/office/officeart/2005/8/layout/vList5"/>
    <dgm:cxn modelId="{0F561D47-11DF-4750-B23A-06E661617D64}" srcId="{3110FBD0-0313-40F9-870E-277E057EE14B}" destId="{464BF215-2A74-4EEE-AE4A-18FE5A1992B5}" srcOrd="0" destOrd="0" parTransId="{7DFF5AA9-C579-4CBF-A2B8-13807EB1A881}" sibTransId="{C7513E29-CE06-45D5-A018-79DAD5186230}"/>
    <dgm:cxn modelId="{18297127-CBAD-42CB-89E9-2E358251EFC1}" type="presParOf" srcId="{868FE5A5-E940-415A-84C9-3D583D9D343E}" destId="{A904CDE0-624D-4427-8F70-42EA350184D2}" srcOrd="0" destOrd="0" presId="urn:microsoft.com/office/officeart/2005/8/layout/vList5"/>
    <dgm:cxn modelId="{B5932839-FBA0-4FF9-881F-EC107B366894}" type="presParOf" srcId="{A904CDE0-624D-4427-8F70-42EA350184D2}" destId="{20BCAA9F-7D14-431C-B506-C531CA1437FE}" srcOrd="0" destOrd="0" presId="urn:microsoft.com/office/officeart/2005/8/layout/vList5"/>
    <dgm:cxn modelId="{2878C7F0-D9F4-40F1-8467-0065A2C775A3}" type="presParOf" srcId="{A904CDE0-624D-4427-8F70-42EA350184D2}" destId="{5BEB6B8A-056A-46BB-B4CF-2F0CEC98AA3D}" srcOrd="1" destOrd="0" presId="urn:microsoft.com/office/officeart/2005/8/layout/vList5"/>
    <dgm:cxn modelId="{17DAB96E-0025-4C7F-886F-5C06DF2B6BE8}" type="presParOf" srcId="{868FE5A5-E940-415A-84C9-3D583D9D343E}" destId="{4877826A-E3E1-4F46-BEFF-207079D8BDB3}" srcOrd="1" destOrd="0" presId="urn:microsoft.com/office/officeart/2005/8/layout/vList5"/>
    <dgm:cxn modelId="{15ABF656-5365-4A64-BBFB-A225DF094A16}" type="presParOf" srcId="{868FE5A5-E940-415A-84C9-3D583D9D343E}" destId="{8D932BD1-1977-4DDC-845F-41BA2405493F}" srcOrd="2" destOrd="0" presId="urn:microsoft.com/office/officeart/2005/8/layout/vList5"/>
    <dgm:cxn modelId="{90A0B0CB-5FF9-4141-9EC8-E9902901809E}" type="presParOf" srcId="{8D932BD1-1977-4DDC-845F-41BA2405493F}" destId="{4EF7B503-08C3-4AA3-BCBA-4A738D70CFC4}" srcOrd="0" destOrd="0" presId="urn:microsoft.com/office/officeart/2005/8/layout/vList5"/>
    <dgm:cxn modelId="{9A14E01E-863B-4175-9822-E331618CDA73}" type="presParOf" srcId="{8D932BD1-1977-4DDC-845F-41BA2405493F}" destId="{9010962E-5927-46D2-A161-A002AE449E1D}" srcOrd="1" destOrd="0" presId="urn:microsoft.com/office/officeart/2005/8/layout/vList5"/>
    <dgm:cxn modelId="{64FF5DED-45A5-4826-8D51-30F5E1D1299A}" type="presParOf" srcId="{868FE5A5-E940-415A-84C9-3D583D9D343E}" destId="{8455F8FB-93A7-43D0-9A4E-123AA8D0DE26}" srcOrd="3" destOrd="0" presId="urn:microsoft.com/office/officeart/2005/8/layout/vList5"/>
    <dgm:cxn modelId="{763F8486-64B7-449E-8EE0-C3F2E0A99C4C}" type="presParOf" srcId="{868FE5A5-E940-415A-84C9-3D583D9D343E}" destId="{1EC3EA86-1C00-4F18-9C2B-031C4F55C70A}" srcOrd="4" destOrd="0" presId="urn:microsoft.com/office/officeart/2005/8/layout/vList5"/>
    <dgm:cxn modelId="{F352D8BA-4202-48A2-A765-3BAAF222711F}" type="presParOf" srcId="{1EC3EA86-1C00-4F18-9C2B-031C4F55C70A}" destId="{BD9C366A-E524-4914-9429-5244F8DE8FC7}" srcOrd="0" destOrd="0" presId="urn:microsoft.com/office/officeart/2005/8/layout/vList5"/>
    <dgm:cxn modelId="{C0C3C702-7408-4CAC-8870-198666646AB3}" type="presParOf" srcId="{1EC3EA86-1C00-4F18-9C2B-031C4F55C70A}" destId="{B786D5C4-82D5-4F43-8C64-7F2E2BD8DB6F}" srcOrd="1" destOrd="0" presId="urn:microsoft.com/office/officeart/2005/8/layout/vList5"/>
    <dgm:cxn modelId="{5B11F7D2-AF33-4417-9BDF-EFBC4413CAFB}" type="presParOf" srcId="{868FE5A5-E940-415A-84C9-3D583D9D343E}" destId="{E1686823-1AB4-4B23-A0B4-0C1E2C96BB4E}" srcOrd="5" destOrd="0" presId="urn:microsoft.com/office/officeart/2005/8/layout/vList5"/>
    <dgm:cxn modelId="{2B38C251-4C36-446F-923E-A395F85F9466}" type="presParOf" srcId="{868FE5A5-E940-415A-84C9-3D583D9D343E}" destId="{59A2423A-7326-40AF-A5B3-3A005F8646BA}" srcOrd="6" destOrd="0" presId="urn:microsoft.com/office/officeart/2005/8/layout/vList5"/>
    <dgm:cxn modelId="{FA0BCDDA-6538-493B-B51E-6C169ED8F7CD}" type="presParOf" srcId="{59A2423A-7326-40AF-A5B3-3A005F8646BA}" destId="{C37E7DA3-E60D-4902-9465-AB2FD58ECE9C}" srcOrd="0" destOrd="0" presId="urn:microsoft.com/office/officeart/2005/8/layout/vList5"/>
    <dgm:cxn modelId="{99986782-BB91-4F8A-A218-7BBDA6BEBC8E}" type="presParOf" srcId="{59A2423A-7326-40AF-A5B3-3A005F8646BA}" destId="{DDCA8A40-24F0-416D-B8DF-DCBA1BBD6D5D}" srcOrd="1" destOrd="0" presId="urn:microsoft.com/office/officeart/2005/8/layout/vList5"/>
    <dgm:cxn modelId="{C2B3C134-ECCB-4489-B260-F4DB18443DB1}" type="presParOf" srcId="{868FE5A5-E940-415A-84C9-3D583D9D343E}" destId="{CB0E51CA-79CC-4423-BC45-7B8C8BE1D166}" srcOrd="7" destOrd="0" presId="urn:microsoft.com/office/officeart/2005/8/layout/vList5"/>
    <dgm:cxn modelId="{A94A13EA-6998-43F2-B327-C1A58FF53DA6}" type="presParOf" srcId="{868FE5A5-E940-415A-84C9-3D583D9D343E}" destId="{787859E0-04A1-49AA-B571-D22D1B112A3F}" srcOrd="8" destOrd="0" presId="urn:microsoft.com/office/officeart/2005/8/layout/vList5"/>
    <dgm:cxn modelId="{68FDCC25-D97C-4392-BD5F-9D5C0B116383}" type="presParOf" srcId="{787859E0-04A1-49AA-B571-D22D1B112A3F}" destId="{1AB6FBD6-07C7-4A9F-BA8E-CE3A286DF343}" srcOrd="0" destOrd="0" presId="urn:microsoft.com/office/officeart/2005/8/layout/vList5"/>
    <dgm:cxn modelId="{D3F74218-3C2C-4E7F-B472-668683E63AA6}" type="presParOf" srcId="{787859E0-04A1-49AA-B571-D22D1B112A3F}" destId="{4BECC135-7E64-4775-AEC2-5442054885EF}" srcOrd="1" destOrd="0" presId="urn:microsoft.com/office/officeart/2005/8/layout/vList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0F298D4-4308-4023-88C6-A018DB0CACFE}" type="doc">
      <dgm:prSet loTypeId="urn:microsoft.com/office/officeart/2005/8/layout/hProcess11" loCatId="process" qsTypeId="urn:microsoft.com/office/officeart/2005/8/quickstyle/3d1" qsCatId="3D" csTypeId="urn:microsoft.com/office/officeart/2005/8/colors/accent3_2" csCatId="accent3" phldr="1"/>
      <dgm:spPr/>
    </dgm:pt>
    <dgm:pt modelId="{AF53FF4A-DD28-4942-A762-0D665B1257C5}">
      <dgm:prSet phldrT="[Testo]" custT="1"/>
      <dgm:spPr/>
      <dgm:t>
        <a:bodyPr/>
        <a:lstStyle/>
        <a:p>
          <a:r>
            <a:rPr lang="it-IT" sz="1800" dirty="0" err="1" smtClean="0">
              <a:solidFill>
                <a:srgbClr val="002060"/>
              </a:solidFill>
            </a:rPr>
            <a:t>Proof</a:t>
          </a:r>
          <a:r>
            <a:rPr lang="it-IT" sz="1800" dirty="0" smtClean="0">
              <a:solidFill>
                <a:srgbClr val="002060"/>
              </a:solidFill>
            </a:rPr>
            <a:t> </a:t>
          </a:r>
          <a:r>
            <a:rPr lang="it-IT" sz="1800" dirty="0" err="1" smtClean="0">
              <a:solidFill>
                <a:srgbClr val="002060"/>
              </a:solidFill>
            </a:rPr>
            <a:t>of</a:t>
          </a:r>
          <a:r>
            <a:rPr lang="it-IT" sz="1800" dirty="0" smtClean="0">
              <a:solidFill>
                <a:srgbClr val="002060"/>
              </a:solidFill>
            </a:rPr>
            <a:t> </a:t>
          </a:r>
          <a:r>
            <a:rPr lang="it-IT" sz="1800" dirty="0" err="1" smtClean="0">
              <a:solidFill>
                <a:srgbClr val="002060"/>
              </a:solidFill>
            </a:rPr>
            <a:t>concept</a:t>
          </a:r>
          <a:endParaRPr lang="it-IT" sz="1800" dirty="0">
            <a:solidFill>
              <a:srgbClr val="002060"/>
            </a:solidFill>
          </a:endParaRPr>
        </a:p>
      </dgm:t>
    </dgm:pt>
    <dgm:pt modelId="{9FA73535-F877-4A58-9475-4B5A62BC441F}" type="parTrans" cxnId="{2BFA6637-C8B8-497C-88E2-A81166343740}">
      <dgm:prSet/>
      <dgm:spPr/>
      <dgm:t>
        <a:bodyPr/>
        <a:lstStyle/>
        <a:p>
          <a:endParaRPr lang="it-IT"/>
        </a:p>
      </dgm:t>
    </dgm:pt>
    <dgm:pt modelId="{37A057FE-2066-4231-9A91-614E62F7353D}" type="sibTrans" cxnId="{2BFA6637-C8B8-497C-88E2-A81166343740}">
      <dgm:prSet/>
      <dgm:spPr/>
      <dgm:t>
        <a:bodyPr/>
        <a:lstStyle/>
        <a:p>
          <a:endParaRPr lang="it-IT"/>
        </a:p>
      </dgm:t>
    </dgm:pt>
    <dgm:pt modelId="{4332A16F-A583-4F02-947D-40A1AA9AB669}">
      <dgm:prSet phldrT="[Testo]" custT="1"/>
      <dgm:spPr/>
      <dgm:t>
        <a:bodyPr/>
        <a:lstStyle/>
        <a:p>
          <a:r>
            <a:rPr lang="it-IT" sz="1800" dirty="0" err="1" smtClean="0">
              <a:solidFill>
                <a:srgbClr val="002060"/>
              </a:solidFill>
            </a:rPr>
            <a:t>Physical</a:t>
          </a:r>
          <a:r>
            <a:rPr lang="it-IT" sz="1800" dirty="0" smtClean="0">
              <a:solidFill>
                <a:srgbClr val="002060"/>
              </a:solidFill>
            </a:rPr>
            <a:t> </a:t>
          </a:r>
          <a:r>
            <a:rPr lang="it-IT" sz="1800" dirty="0" err="1" smtClean="0">
              <a:solidFill>
                <a:srgbClr val="002060"/>
              </a:solidFill>
            </a:rPr>
            <a:t>reallocation</a:t>
          </a:r>
          <a:endParaRPr lang="it-IT" sz="1800" dirty="0">
            <a:solidFill>
              <a:srgbClr val="002060"/>
            </a:solidFill>
          </a:endParaRPr>
        </a:p>
      </dgm:t>
    </dgm:pt>
    <dgm:pt modelId="{98A033D5-2AC8-446C-94C9-6FE66EA07C2E}" type="parTrans" cxnId="{71CE8089-4EEE-49D0-895B-A13708BD844E}">
      <dgm:prSet/>
      <dgm:spPr/>
      <dgm:t>
        <a:bodyPr/>
        <a:lstStyle/>
        <a:p>
          <a:endParaRPr lang="it-IT"/>
        </a:p>
      </dgm:t>
    </dgm:pt>
    <dgm:pt modelId="{2C6870EA-6FC3-452B-BF11-49B17F882DB6}" type="sibTrans" cxnId="{71CE8089-4EEE-49D0-895B-A13708BD844E}">
      <dgm:prSet/>
      <dgm:spPr/>
      <dgm:t>
        <a:bodyPr/>
        <a:lstStyle/>
        <a:p>
          <a:endParaRPr lang="it-IT"/>
        </a:p>
      </dgm:t>
    </dgm:pt>
    <dgm:pt modelId="{B209845D-D585-410C-890A-7709C0350EE8}">
      <dgm:prSet phldrT="[Testo]" custT="1"/>
      <dgm:spPr/>
      <dgm:t>
        <a:bodyPr/>
        <a:lstStyle/>
        <a:p>
          <a:r>
            <a:rPr lang="it-IT" sz="1800" dirty="0" smtClean="0">
              <a:solidFill>
                <a:srgbClr val="002060"/>
              </a:solidFill>
            </a:rPr>
            <a:t>Hardware </a:t>
          </a:r>
          <a:r>
            <a:rPr lang="it-IT" sz="1800" dirty="0" err="1" smtClean="0">
              <a:solidFill>
                <a:srgbClr val="002060"/>
              </a:solidFill>
            </a:rPr>
            <a:t>iSCSI</a:t>
          </a:r>
          <a:endParaRPr lang="it-IT" sz="1800" dirty="0">
            <a:solidFill>
              <a:srgbClr val="002060"/>
            </a:solidFill>
          </a:endParaRPr>
        </a:p>
      </dgm:t>
    </dgm:pt>
    <dgm:pt modelId="{0D4A0CF4-74D7-4E10-A0E3-79D32014C9DB}" type="parTrans" cxnId="{D3E3A6EA-7F82-4F56-AE0A-353AB06225BC}">
      <dgm:prSet/>
      <dgm:spPr/>
      <dgm:t>
        <a:bodyPr/>
        <a:lstStyle/>
        <a:p>
          <a:endParaRPr lang="it-IT"/>
        </a:p>
      </dgm:t>
    </dgm:pt>
    <dgm:pt modelId="{E94CF659-5386-4C50-B53F-7E216CBCC224}" type="sibTrans" cxnId="{D3E3A6EA-7F82-4F56-AE0A-353AB06225BC}">
      <dgm:prSet/>
      <dgm:spPr/>
      <dgm:t>
        <a:bodyPr/>
        <a:lstStyle/>
        <a:p>
          <a:endParaRPr lang="it-IT"/>
        </a:p>
      </dgm:t>
    </dgm:pt>
    <dgm:pt modelId="{931EEEA5-F067-445B-8329-63F7155CB367}">
      <dgm:prSet custT="1"/>
      <dgm:spPr>
        <a:solidFill>
          <a:schemeClr val="tx1"/>
        </a:solidFill>
      </dgm:spPr>
      <dgm:t>
        <a:bodyPr/>
        <a:lstStyle/>
        <a:p>
          <a:r>
            <a:rPr lang="it-IT" sz="1800" dirty="0" smtClean="0">
              <a:solidFill>
                <a:srgbClr val="002060"/>
              </a:solidFill>
            </a:rPr>
            <a:t>Full </a:t>
          </a:r>
          <a:r>
            <a:rPr lang="it-IT" sz="1800" dirty="0" err="1" smtClean="0">
              <a:solidFill>
                <a:srgbClr val="002060"/>
              </a:solidFill>
            </a:rPr>
            <a:t>migration</a:t>
          </a:r>
          <a:endParaRPr lang="it-IT" sz="1800" dirty="0">
            <a:solidFill>
              <a:srgbClr val="002060"/>
            </a:solidFill>
          </a:endParaRPr>
        </a:p>
      </dgm:t>
    </dgm:pt>
    <dgm:pt modelId="{7943A3E6-1582-4A80-BA6D-400E0A52E95F}" type="parTrans" cxnId="{EE21C630-D79E-4400-AF06-8975D7CF4E03}">
      <dgm:prSet/>
      <dgm:spPr/>
      <dgm:t>
        <a:bodyPr/>
        <a:lstStyle/>
        <a:p>
          <a:endParaRPr lang="it-IT"/>
        </a:p>
      </dgm:t>
    </dgm:pt>
    <dgm:pt modelId="{2DA45549-B67B-4FBC-B819-79D7726326FE}" type="sibTrans" cxnId="{EE21C630-D79E-4400-AF06-8975D7CF4E03}">
      <dgm:prSet/>
      <dgm:spPr/>
      <dgm:t>
        <a:bodyPr/>
        <a:lstStyle/>
        <a:p>
          <a:endParaRPr lang="it-IT"/>
        </a:p>
      </dgm:t>
    </dgm:pt>
    <dgm:pt modelId="{C803280D-9A4D-4816-AAF5-E507EA7854EF}">
      <dgm:prSet custT="1"/>
      <dgm:spPr/>
      <dgm:t>
        <a:bodyPr/>
        <a:lstStyle/>
        <a:p>
          <a:r>
            <a:rPr lang="it-IT" sz="1800" dirty="0" err="1" smtClean="0">
              <a:solidFill>
                <a:srgbClr val="002060"/>
              </a:solidFill>
            </a:rPr>
            <a:t>Nodes</a:t>
          </a:r>
          <a:r>
            <a:rPr lang="it-IT" sz="1800" dirty="0" smtClean="0">
              <a:solidFill>
                <a:srgbClr val="002060"/>
              </a:solidFill>
            </a:rPr>
            <a:t> </a:t>
          </a:r>
          <a:r>
            <a:rPr lang="it-IT" sz="1800" dirty="0" err="1" smtClean="0">
              <a:solidFill>
                <a:srgbClr val="002060"/>
              </a:solidFill>
            </a:rPr>
            <a:t>virtualization</a:t>
          </a:r>
          <a:endParaRPr lang="it-IT" sz="1800" dirty="0">
            <a:solidFill>
              <a:srgbClr val="002060"/>
            </a:solidFill>
          </a:endParaRPr>
        </a:p>
      </dgm:t>
    </dgm:pt>
    <dgm:pt modelId="{AD9EF79B-5A2C-486E-A541-19BB8279FF7B}" type="parTrans" cxnId="{762C151E-F59C-40F3-A162-C95E2666D83C}">
      <dgm:prSet/>
      <dgm:spPr/>
      <dgm:t>
        <a:bodyPr/>
        <a:lstStyle/>
        <a:p>
          <a:endParaRPr lang="it-IT"/>
        </a:p>
      </dgm:t>
    </dgm:pt>
    <dgm:pt modelId="{933E3946-635A-40F3-9087-965B6687F769}" type="sibTrans" cxnId="{762C151E-F59C-40F3-A162-C95E2666D83C}">
      <dgm:prSet/>
      <dgm:spPr/>
      <dgm:t>
        <a:bodyPr/>
        <a:lstStyle/>
        <a:p>
          <a:endParaRPr lang="it-IT"/>
        </a:p>
      </dgm:t>
    </dgm:pt>
    <dgm:pt modelId="{75BE7E1B-F22B-4788-B68E-658C9C39C501}" type="pres">
      <dgm:prSet presAssocID="{60F298D4-4308-4023-88C6-A018DB0CACFE}" presName="Name0" presStyleCnt="0">
        <dgm:presLayoutVars>
          <dgm:dir/>
          <dgm:resizeHandles val="exact"/>
        </dgm:presLayoutVars>
      </dgm:prSet>
      <dgm:spPr/>
    </dgm:pt>
    <dgm:pt modelId="{3508C007-89DA-4653-A73D-682512C3F74D}" type="pres">
      <dgm:prSet presAssocID="{60F298D4-4308-4023-88C6-A018DB0CACFE}" presName="arrow" presStyleLbl="bgShp" presStyleIdx="0" presStyleCnt="1"/>
      <dgm:spPr/>
    </dgm:pt>
    <dgm:pt modelId="{23ACE856-76C2-4128-93BD-E1EDAFA74C07}" type="pres">
      <dgm:prSet presAssocID="{60F298D4-4308-4023-88C6-A018DB0CACFE}" presName="points" presStyleCnt="0"/>
      <dgm:spPr/>
    </dgm:pt>
    <dgm:pt modelId="{78A580E9-2141-42C3-BC57-FBD1C9D4BBE8}" type="pres">
      <dgm:prSet presAssocID="{AF53FF4A-DD28-4942-A762-0D665B1257C5}" presName="compositeA" presStyleCnt="0"/>
      <dgm:spPr/>
    </dgm:pt>
    <dgm:pt modelId="{95ECA1B0-7396-46FE-A91A-DBF19ECF7B77}" type="pres">
      <dgm:prSet presAssocID="{AF53FF4A-DD28-4942-A762-0D665B1257C5}" presName="textA" presStyleLbl="revTx" presStyleIdx="0" presStyleCnt="5" custScaleX="13268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88B210-4F85-43D3-B459-62A6F1CD3EDF}" type="pres">
      <dgm:prSet presAssocID="{AF53FF4A-DD28-4942-A762-0D665B1257C5}" presName="circleA" presStyleLbl="node1" presStyleIdx="0" presStyleCnt="5"/>
      <dgm:spPr/>
    </dgm:pt>
    <dgm:pt modelId="{586FA94B-6704-4F08-B514-54ABB4092DB2}" type="pres">
      <dgm:prSet presAssocID="{AF53FF4A-DD28-4942-A762-0D665B1257C5}" presName="spaceA" presStyleCnt="0"/>
      <dgm:spPr/>
    </dgm:pt>
    <dgm:pt modelId="{1B75FE3D-BA33-4386-8D6C-09A3B3047C7F}" type="pres">
      <dgm:prSet presAssocID="{37A057FE-2066-4231-9A91-614E62F7353D}" presName="space" presStyleCnt="0"/>
      <dgm:spPr/>
    </dgm:pt>
    <dgm:pt modelId="{9E43A890-B708-4B08-8C2C-EE84878A769F}" type="pres">
      <dgm:prSet presAssocID="{4332A16F-A583-4F02-947D-40A1AA9AB669}" presName="compositeB" presStyleCnt="0"/>
      <dgm:spPr/>
    </dgm:pt>
    <dgm:pt modelId="{C1D1F924-4860-4139-9332-795AE8F2030A}" type="pres">
      <dgm:prSet presAssocID="{4332A16F-A583-4F02-947D-40A1AA9AB669}" presName="textB" presStyleLbl="revTx" presStyleIdx="1" presStyleCnt="5" custScaleX="1860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FB0E1C-E695-4FAB-B365-B8C842956251}" type="pres">
      <dgm:prSet presAssocID="{4332A16F-A583-4F02-947D-40A1AA9AB669}" presName="circleB" presStyleLbl="node1" presStyleIdx="1" presStyleCnt="5"/>
      <dgm:spPr/>
    </dgm:pt>
    <dgm:pt modelId="{C0C60661-8C4C-4DA0-91BC-75D3E225E38E}" type="pres">
      <dgm:prSet presAssocID="{4332A16F-A583-4F02-947D-40A1AA9AB669}" presName="spaceB" presStyleCnt="0"/>
      <dgm:spPr/>
    </dgm:pt>
    <dgm:pt modelId="{14286B1D-9FF6-4210-B6BA-03599FB5BC66}" type="pres">
      <dgm:prSet presAssocID="{2C6870EA-6FC3-452B-BF11-49B17F882DB6}" presName="space" presStyleCnt="0"/>
      <dgm:spPr/>
    </dgm:pt>
    <dgm:pt modelId="{89504D3C-D8C2-418B-B3B8-7D8C7376EABD}" type="pres">
      <dgm:prSet presAssocID="{B209845D-D585-410C-890A-7709C0350EE8}" presName="compositeA" presStyleCnt="0"/>
      <dgm:spPr/>
    </dgm:pt>
    <dgm:pt modelId="{A7FB77FE-778B-4843-9509-8AFB42DC8450}" type="pres">
      <dgm:prSet presAssocID="{B209845D-D585-410C-890A-7709C0350EE8}" presName="textA" presStyleLbl="revTx" presStyleIdx="2" presStyleCnt="5" custScaleX="15149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7A4378-C3D1-43B5-B2EB-1B394896F96C}" type="pres">
      <dgm:prSet presAssocID="{B209845D-D585-410C-890A-7709C0350EE8}" presName="circleA" presStyleLbl="node1" presStyleIdx="2" presStyleCnt="5"/>
      <dgm:spPr/>
    </dgm:pt>
    <dgm:pt modelId="{62C4B945-5E19-43A3-8B09-0D6A0576DAEC}" type="pres">
      <dgm:prSet presAssocID="{B209845D-D585-410C-890A-7709C0350EE8}" presName="spaceA" presStyleCnt="0"/>
      <dgm:spPr/>
    </dgm:pt>
    <dgm:pt modelId="{6B6D8420-624A-4B07-844C-FA5F27A8BD6D}" type="pres">
      <dgm:prSet presAssocID="{E94CF659-5386-4C50-B53F-7E216CBCC224}" presName="space" presStyleCnt="0"/>
      <dgm:spPr/>
    </dgm:pt>
    <dgm:pt modelId="{3A915037-1A27-4CBC-BFA0-387324B0E4EC}" type="pres">
      <dgm:prSet presAssocID="{931EEEA5-F067-445B-8329-63F7155CB367}" presName="compositeB" presStyleCnt="0"/>
      <dgm:spPr/>
    </dgm:pt>
    <dgm:pt modelId="{0617E2DB-A7DF-4DDB-95D7-E7DE413FDC50}" type="pres">
      <dgm:prSet presAssocID="{931EEEA5-F067-445B-8329-63F7155CB367}" presName="textB" presStyleLbl="revTx" presStyleIdx="3" presStyleCnt="5" custScaleX="16053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BCCC457-F0A4-4D4E-B778-C67686428C15}" type="pres">
      <dgm:prSet presAssocID="{931EEEA5-F067-445B-8329-63F7155CB367}" presName="circleB" presStyleLbl="node1" presStyleIdx="3" presStyleCnt="5"/>
      <dgm:spPr/>
    </dgm:pt>
    <dgm:pt modelId="{889403A6-5CA8-44D3-889B-A4BCAD817FE2}" type="pres">
      <dgm:prSet presAssocID="{931EEEA5-F067-445B-8329-63F7155CB367}" presName="spaceB" presStyleCnt="0"/>
      <dgm:spPr/>
    </dgm:pt>
    <dgm:pt modelId="{1074DB1F-1CFF-4151-9EB7-FA597D1FE241}" type="pres">
      <dgm:prSet presAssocID="{2DA45549-B67B-4FBC-B819-79D7726326FE}" presName="space" presStyleCnt="0"/>
      <dgm:spPr/>
    </dgm:pt>
    <dgm:pt modelId="{9A6C020A-7F76-40A6-A617-A0644916C752}" type="pres">
      <dgm:prSet presAssocID="{C803280D-9A4D-4816-AAF5-E507EA7854EF}" presName="compositeA" presStyleCnt="0"/>
      <dgm:spPr/>
    </dgm:pt>
    <dgm:pt modelId="{70DFF2F5-D552-4EC3-A057-A3C804FCA2FF}" type="pres">
      <dgm:prSet presAssocID="{C803280D-9A4D-4816-AAF5-E507EA7854EF}" presName="textA" presStyleLbl="revTx" presStyleIdx="4" presStyleCnt="5" custScaleX="19597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8C6955B-7199-46E7-86EA-A5AED2691F2C}" type="pres">
      <dgm:prSet presAssocID="{C803280D-9A4D-4816-AAF5-E507EA7854EF}" presName="circleA" presStyleLbl="node1" presStyleIdx="4" presStyleCnt="5"/>
      <dgm:spPr/>
    </dgm:pt>
    <dgm:pt modelId="{DE6140E7-FE24-4D01-867D-1F6361A1AC53}" type="pres">
      <dgm:prSet presAssocID="{C803280D-9A4D-4816-AAF5-E507EA7854EF}" presName="spaceA" presStyleCnt="0"/>
      <dgm:spPr/>
    </dgm:pt>
  </dgm:ptLst>
  <dgm:cxnLst>
    <dgm:cxn modelId="{90BC553F-F5BA-4014-B32A-1BAD7DD5B5A4}" type="presOf" srcId="{931EEEA5-F067-445B-8329-63F7155CB367}" destId="{0617E2DB-A7DF-4DDB-95D7-E7DE413FDC50}" srcOrd="0" destOrd="0" presId="urn:microsoft.com/office/officeart/2005/8/layout/hProcess11"/>
    <dgm:cxn modelId="{11E0C52A-6AA3-4C48-BC2C-90AA13C3D65A}" type="presOf" srcId="{60F298D4-4308-4023-88C6-A018DB0CACFE}" destId="{75BE7E1B-F22B-4788-B68E-658C9C39C501}" srcOrd="0" destOrd="0" presId="urn:microsoft.com/office/officeart/2005/8/layout/hProcess11"/>
    <dgm:cxn modelId="{71CE8089-4EEE-49D0-895B-A13708BD844E}" srcId="{60F298D4-4308-4023-88C6-A018DB0CACFE}" destId="{4332A16F-A583-4F02-947D-40A1AA9AB669}" srcOrd="1" destOrd="0" parTransId="{98A033D5-2AC8-446C-94C9-6FE66EA07C2E}" sibTransId="{2C6870EA-6FC3-452B-BF11-49B17F882DB6}"/>
    <dgm:cxn modelId="{89BDE5C9-7A82-48FA-AE13-C2EA0A3B60A5}" type="presOf" srcId="{C803280D-9A4D-4816-AAF5-E507EA7854EF}" destId="{70DFF2F5-D552-4EC3-A057-A3C804FCA2FF}" srcOrd="0" destOrd="0" presId="urn:microsoft.com/office/officeart/2005/8/layout/hProcess11"/>
    <dgm:cxn modelId="{D3E3A6EA-7F82-4F56-AE0A-353AB06225BC}" srcId="{60F298D4-4308-4023-88C6-A018DB0CACFE}" destId="{B209845D-D585-410C-890A-7709C0350EE8}" srcOrd="2" destOrd="0" parTransId="{0D4A0CF4-74D7-4E10-A0E3-79D32014C9DB}" sibTransId="{E94CF659-5386-4C50-B53F-7E216CBCC224}"/>
    <dgm:cxn modelId="{762C151E-F59C-40F3-A162-C95E2666D83C}" srcId="{60F298D4-4308-4023-88C6-A018DB0CACFE}" destId="{C803280D-9A4D-4816-AAF5-E507EA7854EF}" srcOrd="4" destOrd="0" parTransId="{AD9EF79B-5A2C-486E-A541-19BB8279FF7B}" sibTransId="{933E3946-635A-40F3-9087-965B6687F769}"/>
    <dgm:cxn modelId="{3BD339C2-FF52-499D-9A4F-2737CCEA234F}" type="presOf" srcId="{B209845D-D585-410C-890A-7709C0350EE8}" destId="{A7FB77FE-778B-4843-9509-8AFB42DC8450}" srcOrd="0" destOrd="0" presId="urn:microsoft.com/office/officeart/2005/8/layout/hProcess11"/>
    <dgm:cxn modelId="{DE638FB8-F379-4C02-B643-8B0ABE1F6CF8}" type="presOf" srcId="{4332A16F-A583-4F02-947D-40A1AA9AB669}" destId="{C1D1F924-4860-4139-9332-795AE8F2030A}" srcOrd="0" destOrd="0" presId="urn:microsoft.com/office/officeart/2005/8/layout/hProcess11"/>
    <dgm:cxn modelId="{AC6953D8-A8DF-4168-95BC-0ECCBDD9EC46}" type="presOf" srcId="{AF53FF4A-DD28-4942-A762-0D665B1257C5}" destId="{95ECA1B0-7396-46FE-A91A-DBF19ECF7B77}" srcOrd="0" destOrd="0" presId="urn:microsoft.com/office/officeart/2005/8/layout/hProcess11"/>
    <dgm:cxn modelId="{2BFA6637-C8B8-497C-88E2-A81166343740}" srcId="{60F298D4-4308-4023-88C6-A018DB0CACFE}" destId="{AF53FF4A-DD28-4942-A762-0D665B1257C5}" srcOrd="0" destOrd="0" parTransId="{9FA73535-F877-4A58-9475-4B5A62BC441F}" sibTransId="{37A057FE-2066-4231-9A91-614E62F7353D}"/>
    <dgm:cxn modelId="{EE21C630-D79E-4400-AF06-8975D7CF4E03}" srcId="{60F298D4-4308-4023-88C6-A018DB0CACFE}" destId="{931EEEA5-F067-445B-8329-63F7155CB367}" srcOrd="3" destOrd="0" parTransId="{7943A3E6-1582-4A80-BA6D-400E0A52E95F}" sibTransId="{2DA45549-B67B-4FBC-B819-79D7726326FE}"/>
    <dgm:cxn modelId="{3FF03FDF-BE0F-4CC2-B6B4-882E1023F764}" type="presParOf" srcId="{75BE7E1B-F22B-4788-B68E-658C9C39C501}" destId="{3508C007-89DA-4653-A73D-682512C3F74D}" srcOrd="0" destOrd="0" presId="urn:microsoft.com/office/officeart/2005/8/layout/hProcess11"/>
    <dgm:cxn modelId="{47FB1CF9-41C6-4387-B3CB-A28A74E80A06}" type="presParOf" srcId="{75BE7E1B-F22B-4788-B68E-658C9C39C501}" destId="{23ACE856-76C2-4128-93BD-E1EDAFA74C07}" srcOrd="1" destOrd="0" presId="urn:microsoft.com/office/officeart/2005/8/layout/hProcess11"/>
    <dgm:cxn modelId="{4BDADFD3-2333-4952-A5AC-7AD01FF94657}" type="presParOf" srcId="{23ACE856-76C2-4128-93BD-E1EDAFA74C07}" destId="{78A580E9-2141-42C3-BC57-FBD1C9D4BBE8}" srcOrd="0" destOrd="0" presId="urn:microsoft.com/office/officeart/2005/8/layout/hProcess11"/>
    <dgm:cxn modelId="{B619F26D-5A70-4CE5-83F8-C3E4C3A7DB6E}" type="presParOf" srcId="{78A580E9-2141-42C3-BC57-FBD1C9D4BBE8}" destId="{95ECA1B0-7396-46FE-A91A-DBF19ECF7B77}" srcOrd="0" destOrd="0" presId="urn:microsoft.com/office/officeart/2005/8/layout/hProcess11"/>
    <dgm:cxn modelId="{89862C2A-39F1-4A0B-9EDB-A25E3E159A03}" type="presParOf" srcId="{78A580E9-2141-42C3-BC57-FBD1C9D4BBE8}" destId="{9588B210-4F85-43D3-B459-62A6F1CD3EDF}" srcOrd="1" destOrd="0" presId="urn:microsoft.com/office/officeart/2005/8/layout/hProcess11"/>
    <dgm:cxn modelId="{6CE1F1E1-CD88-47E4-AB2A-A76038E164E6}" type="presParOf" srcId="{78A580E9-2141-42C3-BC57-FBD1C9D4BBE8}" destId="{586FA94B-6704-4F08-B514-54ABB4092DB2}" srcOrd="2" destOrd="0" presId="urn:microsoft.com/office/officeart/2005/8/layout/hProcess11"/>
    <dgm:cxn modelId="{454FED57-8A32-45FD-90F0-C04BCEBD65F4}" type="presParOf" srcId="{23ACE856-76C2-4128-93BD-E1EDAFA74C07}" destId="{1B75FE3D-BA33-4386-8D6C-09A3B3047C7F}" srcOrd="1" destOrd="0" presId="urn:microsoft.com/office/officeart/2005/8/layout/hProcess11"/>
    <dgm:cxn modelId="{87927682-369C-44D3-8CE0-2F6FF7B18E80}" type="presParOf" srcId="{23ACE856-76C2-4128-93BD-E1EDAFA74C07}" destId="{9E43A890-B708-4B08-8C2C-EE84878A769F}" srcOrd="2" destOrd="0" presId="urn:microsoft.com/office/officeart/2005/8/layout/hProcess11"/>
    <dgm:cxn modelId="{7A59DC5D-2536-46D7-9AB7-5B8308ABF25E}" type="presParOf" srcId="{9E43A890-B708-4B08-8C2C-EE84878A769F}" destId="{C1D1F924-4860-4139-9332-795AE8F2030A}" srcOrd="0" destOrd="0" presId="urn:microsoft.com/office/officeart/2005/8/layout/hProcess11"/>
    <dgm:cxn modelId="{7D96425C-78DB-4643-856E-DA2392DD3574}" type="presParOf" srcId="{9E43A890-B708-4B08-8C2C-EE84878A769F}" destId="{55FB0E1C-E695-4FAB-B365-B8C842956251}" srcOrd="1" destOrd="0" presId="urn:microsoft.com/office/officeart/2005/8/layout/hProcess11"/>
    <dgm:cxn modelId="{E1603AF6-523A-4BC6-BFAA-C1A42AAA1F1B}" type="presParOf" srcId="{9E43A890-B708-4B08-8C2C-EE84878A769F}" destId="{C0C60661-8C4C-4DA0-91BC-75D3E225E38E}" srcOrd="2" destOrd="0" presId="urn:microsoft.com/office/officeart/2005/8/layout/hProcess11"/>
    <dgm:cxn modelId="{B7B6C695-DCB7-473F-A2FB-131643B974E6}" type="presParOf" srcId="{23ACE856-76C2-4128-93BD-E1EDAFA74C07}" destId="{14286B1D-9FF6-4210-B6BA-03599FB5BC66}" srcOrd="3" destOrd="0" presId="urn:microsoft.com/office/officeart/2005/8/layout/hProcess11"/>
    <dgm:cxn modelId="{C36B54AF-410A-4625-B36C-DF216F1E5FF5}" type="presParOf" srcId="{23ACE856-76C2-4128-93BD-E1EDAFA74C07}" destId="{89504D3C-D8C2-418B-B3B8-7D8C7376EABD}" srcOrd="4" destOrd="0" presId="urn:microsoft.com/office/officeart/2005/8/layout/hProcess11"/>
    <dgm:cxn modelId="{A12B1077-3D31-4D5E-A7AA-BF45716722C8}" type="presParOf" srcId="{89504D3C-D8C2-418B-B3B8-7D8C7376EABD}" destId="{A7FB77FE-778B-4843-9509-8AFB42DC8450}" srcOrd="0" destOrd="0" presId="urn:microsoft.com/office/officeart/2005/8/layout/hProcess11"/>
    <dgm:cxn modelId="{83F53B8B-7B95-4B06-BACA-1CCA89F5A2CF}" type="presParOf" srcId="{89504D3C-D8C2-418B-B3B8-7D8C7376EABD}" destId="{927A4378-C3D1-43B5-B2EB-1B394896F96C}" srcOrd="1" destOrd="0" presId="urn:microsoft.com/office/officeart/2005/8/layout/hProcess11"/>
    <dgm:cxn modelId="{92CA7FCD-BB12-4D6E-ADDD-1F52F085CA15}" type="presParOf" srcId="{89504D3C-D8C2-418B-B3B8-7D8C7376EABD}" destId="{62C4B945-5E19-43A3-8B09-0D6A0576DAEC}" srcOrd="2" destOrd="0" presId="urn:microsoft.com/office/officeart/2005/8/layout/hProcess11"/>
    <dgm:cxn modelId="{C5337B4B-813C-4CAC-9205-3831A112B3A5}" type="presParOf" srcId="{23ACE856-76C2-4128-93BD-E1EDAFA74C07}" destId="{6B6D8420-624A-4B07-844C-FA5F27A8BD6D}" srcOrd="5" destOrd="0" presId="urn:microsoft.com/office/officeart/2005/8/layout/hProcess11"/>
    <dgm:cxn modelId="{704A6F63-498A-4D40-8282-1D7EAF1E3916}" type="presParOf" srcId="{23ACE856-76C2-4128-93BD-E1EDAFA74C07}" destId="{3A915037-1A27-4CBC-BFA0-387324B0E4EC}" srcOrd="6" destOrd="0" presId="urn:microsoft.com/office/officeart/2005/8/layout/hProcess11"/>
    <dgm:cxn modelId="{D23DCC02-BFB7-4E46-A117-CE3077E47EA7}" type="presParOf" srcId="{3A915037-1A27-4CBC-BFA0-387324B0E4EC}" destId="{0617E2DB-A7DF-4DDB-95D7-E7DE413FDC50}" srcOrd="0" destOrd="0" presId="urn:microsoft.com/office/officeart/2005/8/layout/hProcess11"/>
    <dgm:cxn modelId="{6DFBEB05-E34A-474A-8980-C2FB995F472A}" type="presParOf" srcId="{3A915037-1A27-4CBC-BFA0-387324B0E4EC}" destId="{8BCCC457-F0A4-4D4E-B778-C67686428C15}" srcOrd="1" destOrd="0" presId="urn:microsoft.com/office/officeart/2005/8/layout/hProcess11"/>
    <dgm:cxn modelId="{0B59BE3D-CBDD-471F-805E-6E5C3E7355BE}" type="presParOf" srcId="{3A915037-1A27-4CBC-BFA0-387324B0E4EC}" destId="{889403A6-5CA8-44D3-889B-A4BCAD817FE2}" srcOrd="2" destOrd="0" presId="urn:microsoft.com/office/officeart/2005/8/layout/hProcess11"/>
    <dgm:cxn modelId="{C94E37DA-776E-403D-9A69-252DC82D1E68}" type="presParOf" srcId="{23ACE856-76C2-4128-93BD-E1EDAFA74C07}" destId="{1074DB1F-1CFF-4151-9EB7-FA597D1FE241}" srcOrd="7" destOrd="0" presId="urn:microsoft.com/office/officeart/2005/8/layout/hProcess11"/>
    <dgm:cxn modelId="{EFAE0DDE-DA43-4E6B-B0B9-4DBD5B344CA4}" type="presParOf" srcId="{23ACE856-76C2-4128-93BD-E1EDAFA74C07}" destId="{9A6C020A-7F76-40A6-A617-A0644916C752}" srcOrd="8" destOrd="0" presId="urn:microsoft.com/office/officeart/2005/8/layout/hProcess11"/>
    <dgm:cxn modelId="{AED0121E-1DC7-4D3D-B5DF-834755F58B48}" type="presParOf" srcId="{9A6C020A-7F76-40A6-A617-A0644916C752}" destId="{70DFF2F5-D552-4EC3-A057-A3C804FCA2FF}" srcOrd="0" destOrd="0" presId="urn:microsoft.com/office/officeart/2005/8/layout/hProcess11"/>
    <dgm:cxn modelId="{0157E59B-8783-4F67-8F2C-25DE2913D1C1}" type="presParOf" srcId="{9A6C020A-7F76-40A6-A617-A0644916C752}" destId="{38C6955B-7199-46E7-86EA-A5AED2691F2C}" srcOrd="1" destOrd="0" presId="urn:microsoft.com/office/officeart/2005/8/layout/hProcess11"/>
    <dgm:cxn modelId="{E63F0C68-29D3-4DFF-ACCC-8EF5404B75D2}" type="presParOf" srcId="{9A6C020A-7F76-40A6-A617-A0644916C752}" destId="{DE6140E7-FE24-4D01-867D-1F6361A1AC53}" srcOrd="2" destOrd="0" presId="urn:microsoft.com/office/officeart/2005/8/layout/hProcess1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55804" tIns="27902" rIns="55804" bIns="27902" anchor="ctr"/>
          <a:lstStyle/>
          <a:p>
            <a:pPr>
              <a:defRPr/>
            </a:pPr>
            <a:endParaRPr lang="it-IT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55804" tIns="27902" rIns="55804" bIns="27902" anchor="ctr"/>
          <a:lstStyle/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1852642" cy="2724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4925" tIns="28561" rIns="54925" bIns="28561" numCol="1" anchor="t" anchorCtr="0" compatLnSpc="1">
            <a:prstTxWarp prst="textNoShape">
              <a:avLst/>
            </a:prstTxWarp>
          </a:bodyPr>
          <a:lstStyle>
            <a:lvl1pPr>
              <a:buFont typeface="Wingdings" charset="2"/>
              <a:buNone/>
              <a:tabLst>
                <a:tab pos="441778" algn="l"/>
                <a:tab pos="883556" algn="l"/>
                <a:tab pos="1325334" algn="l"/>
                <a:tab pos="1767112" algn="l"/>
              </a:tabLst>
              <a:defRPr sz="7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2424287" y="1"/>
            <a:ext cx="1852642" cy="2724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4925" tIns="28561" rIns="54925" bIns="28561" numCol="1" anchor="t" anchorCtr="0" compatLnSpc="1">
            <a:prstTxWarp prst="textNoShape">
              <a:avLst/>
            </a:prstTxWarp>
          </a:bodyPr>
          <a:lstStyle>
            <a:lvl1pPr algn="r">
              <a:buFont typeface="Wingdings" charset="2"/>
              <a:buNone/>
              <a:tabLst>
                <a:tab pos="441778" algn="l"/>
                <a:tab pos="883556" algn="l"/>
                <a:tab pos="1325334" algn="l"/>
                <a:tab pos="1767112" algn="l"/>
              </a:tabLst>
              <a:defRPr sz="7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68350" y="411163"/>
            <a:ext cx="2741613" cy="2055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427991" y="2606040"/>
            <a:ext cx="3421938" cy="2466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5211129"/>
            <a:ext cx="1852642" cy="2724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4925" tIns="28561" rIns="54925" bIns="28561" numCol="1" anchor="b" anchorCtr="0" compatLnSpc="1">
            <a:prstTxWarp prst="textNoShape">
              <a:avLst/>
            </a:prstTxWarp>
          </a:bodyPr>
          <a:lstStyle>
            <a:lvl1pPr>
              <a:buFont typeface="Wingdings" charset="2"/>
              <a:buNone/>
              <a:tabLst>
                <a:tab pos="441778" algn="l"/>
                <a:tab pos="883556" algn="l"/>
                <a:tab pos="1325334" algn="l"/>
                <a:tab pos="1767112" algn="l"/>
              </a:tabLst>
              <a:defRPr sz="7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2424287" y="5211129"/>
            <a:ext cx="1852642" cy="2724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4925" tIns="28561" rIns="54925" bIns="28561" numCol="1" anchor="b" anchorCtr="0" compatLnSpc="1">
            <a:prstTxWarp prst="textNoShape">
              <a:avLst/>
            </a:prstTxWarp>
          </a:bodyPr>
          <a:lstStyle>
            <a:lvl1pPr algn="r">
              <a:buFont typeface="Wingdings" charset="2"/>
              <a:buNone/>
              <a:tabLst>
                <a:tab pos="441778" algn="l"/>
                <a:tab pos="883556" algn="l"/>
                <a:tab pos="1325334" algn="l"/>
                <a:tab pos="1767112" algn="l"/>
              </a:tabLst>
              <a:defRPr sz="7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38EBD05D-1675-4927-A0FD-903D97C2BAF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2FCEA5A-6A79-43FD-97D7-61698A9EEDD9}" type="slidenum">
              <a:rPr lang="en-GB"/>
              <a:pPr/>
              <a:t>1</a:t>
            </a:fld>
            <a:endParaRPr lang="en-GB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713317" y="411480"/>
            <a:ext cx="2853267" cy="2057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55804" tIns="27902" rIns="55804" bIns="27902" anchor="ctr"/>
          <a:lstStyle/>
          <a:p>
            <a:endParaRPr lang="it-IT">
              <a:ea typeface="DejaVu Sans" charset="0"/>
              <a:cs typeface="DejaVu Sans" charset="0"/>
            </a:endParaRPr>
          </a:p>
        </p:txBody>
      </p:sp>
      <p:sp>
        <p:nvSpPr>
          <p:cNvPr id="3379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427991" y="2606040"/>
            <a:ext cx="3422929" cy="2468880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8EBD05D-1675-4927-A0FD-903D97C2BAFD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22B070-5F13-416F-A445-8280CA6FB8D5}" type="slidenum">
              <a:rPr lang="en-GB"/>
              <a:pPr/>
              <a:t>12</a:t>
            </a:fld>
            <a:endParaRPr lang="en-GB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713317" y="411480"/>
            <a:ext cx="2853267" cy="2057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55804" tIns="27902" rIns="55804" bIns="27902" anchor="ctr"/>
          <a:lstStyle/>
          <a:p>
            <a:endParaRPr lang="it-IT">
              <a:ea typeface="DejaVu Sans" charset="0"/>
              <a:cs typeface="DejaVu Sans" charset="0"/>
            </a:endParaRPr>
          </a:p>
        </p:txBody>
      </p:sp>
      <p:sp>
        <p:nvSpPr>
          <p:cNvPr id="5939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427991" y="2606040"/>
            <a:ext cx="3422929" cy="2468880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5314DB4-22C5-4637-B029-11646F13F86C}" type="slidenum">
              <a:rPr lang="en-GB"/>
              <a:pPr/>
              <a:t>13</a:t>
            </a:fld>
            <a:endParaRPr lang="en-GB"/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713317" y="411480"/>
            <a:ext cx="2853267" cy="2057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55804" tIns="27902" rIns="55804" bIns="27902" anchor="ctr"/>
          <a:lstStyle/>
          <a:p>
            <a:endParaRPr lang="it-IT">
              <a:ea typeface="DejaVu Sans" charset="0"/>
              <a:cs typeface="DejaVu Sans" charset="0"/>
            </a:endParaRPr>
          </a:p>
        </p:txBody>
      </p:sp>
      <p:sp>
        <p:nvSpPr>
          <p:cNvPr id="6042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427991" y="2606040"/>
            <a:ext cx="3422929" cy="2468880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8EBD05D-1675-4927-A0FD-903D97C2BAFD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8EBD05D-1675-4927-A0FD-903D97C2BAFD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8EBD05D-1675-4927-A0FD-903D97C2BAFD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9585360-05B7-4276-8BE3-0C1DD09D0F4D}" type="slidenum">
              <a:rPr lang="en-GB"/>
              <a:pPr/>
              <a:t>19</a:t>
            </a:fld>
            <a:endParaRPr lang="en-GB"/>
          </a:p>
        </p:txBody>
      </p:sp>
      <p:sp>
        <p:nvSpPr>
          <p:cNvPr id="614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8350" y="411163"/>
            <a:ext cx="2743200" cy="20574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427991" y="2606040"/>
            <a:ext cx="3422929" cy="2414588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8EBD05D-1675-4927-A0FD-903D97C2BAFD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9ECF2F5-0764-4881-8964-E8CF95984AFC}" type="slidenum">
              <a:rPr lang="en-GB"/>
              <a:pPr/>
              <a:t>2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713317" y="411480"/>
            <a:ext cx="2853267" cy="2057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55804" tIns="27902" rIns="55804" bIns="27902" anchor="ctr"/>
          <a:lstStyle/>
          <a:p>
            <a:endParaRPr lang="it-IT">
              <a:ea typeface="DejaVu Sans" charset="0"/>
              <a:cs typeface="DejaVu Sans" charset="0"/>
            </a:endParaRPr>
          </a:p>
        </p:txBody>
      </p:sp>
      <p:sp>
        <p:nvSpPr>
          <p:cNvPr id="3482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427991" y="2606040"/>
            <a:ext cx="3422929" cy="2468880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E51CB5A-356D-4D81-95F9-463FD734A8FF}" type="slidenum">
              <a:rPr lang="en-GB"/>
              <a:pPr/>
              <a:t>3</a:t>
            </a:fld>
            <a:endParaRPr lang="en-GB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713317" y="411480"/>
            <a:ext cx="2853267" cy="2057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55804" tIns="27902" rIns="55804" bIns="27902" anchor="ctr"/>
          <a:lstStyle/>
          <a:p>
            <a:endParaRPr lang="it-IT">
              <a:ea typeface="DejaVu Sans" charset="0"/>
              <a:cs typeface="DejaVu Sans" charset="0"/>
            </a:endParaRPr>
          </a:p>
        </p:txBody>
      </p:sp>
      <p:sp>
        <p:nvSpPr>
          <p:cNvPr id="3584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427991" y="2606040"/>
            <a:ext cx="3422929" cy="2468880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D648494-92DA-46FB-803C-986FED1DFC60}" type="slidenum">
              <a:rPr lang="en-GB"/>
              <a:pPr/>
              <a:t>5</a:t>
            </a:fld>
            <a:endParaRPr lang="en-GB"/>
          </a:p>
        </p:txBody>
      </p:sp>
      <p:sp>
        <p:nvSpPr>
          <p:cNvPr id="368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8350" y="411163"/>
            <a:ext cx="2743200" cy="20574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427991" y="2606040"/>
            <a:ext cx="3422929" cy="2414588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8EBD05D-1675-4927-A0FD-903D97C2BAF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8EBD05D-1675-4927-A0FD-903D97C2BAF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8EBD05D-1675-4927-A0FD-903D97C2BAF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8EBD05D-1675-4927-A0FD-903D97C2BAF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8EBD05D-1675-4927-A0FD-903D97C2BAFD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ftr" idx="10"/>
          </p:nvPr>
        </p:nvSpPr>
        <p:spPr bwMode="auto">
          <a:xfrm>
            <a:off x="1736725" y="6559550"/>
            <a:ext cx="6694488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err="1" smtClean="0"/>
              <a:t>HEPiX</a:t>
            </a:r>
            <a:r>
              <a:rPr lang="en-GB" dirty="0" smtClean="0"/>
              <a:t> Fall 2007 – St. Louis 5-9 Nov 2007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idx="11"/>
          </p:nvPr>
        </p:nvSpPr>
        <p:spPr bwMode="auto">
          <a:xfrm>
            <a:off x="8521700" y="6562725"/>
            <a:ext cx="461963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B345E0D1-5202-4635-BAD3-641F05E986C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 orizzont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6175" y="0"/>
            <a:ext cx="6584981" cy="857232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46075" y="974725"/>
            <a:ext cx="8583643" cy="2633663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ftr" idx="10"/>
          </p:nvPr>
        </p:nvSpPr>
        <p:spPr bwMode="auto">
          <a:xfrm>
            <a:off x="1736725" y="6559550"/>
            <a:ext cx="6694488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err="1" smtClean="0"/>
              <a:t>HEPiX</a:t>
            </a:r>
            <a:r>
              <a:rPr lang="en-GB" dirty="0" smtClean="0"/>
              <a:t> Fall 2007 – St. Louis 5-9 Nov 2007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idx="11"/>
          </p:nvPr>
        </p:nvSpPr>
        <p:spPr bwMode="auto">
          <a:xfrm>
            <a:off x="8521700" y="6562725"/>
            <a:ext cx="461963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B345E0D1-5202-4635-BAD3-641F05E986CF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  <p:sp>
        <p:nvSpPr>
          <p:cNvPr id="10" name="Segnaposto contenuto 9"/>
          <p:cNvSpPr>
            <a:spLocks noGrp="1"/>
          </p:cNvSpPr>
          <p:nvPr>
            <p:ph sz="quarter" idx="12"/>
          </p:nvPr>
        </p:nvSpPr>
        <p:spPr>
          <a:xfrm>
            <a:off x="357158" y="3786190"/>
            <a:ext cx="8572530" cy="264318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2416175" y="0"/>
            <a:ext cx="6584981" cy="857232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46075" y="974725"/>
            <a:ext cx="4214813" cy="26336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713288" y="974725"/>
            <a:ext cx="4214812" cy="26336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346075" y="3760788"/>
            <a:ext cx="4214813" cy="26352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3288" y="3760788"/>
            <a:ext cx="4214812" cy="26352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ftr" idx="10"/>
          </p:nvPr>
        </p:nvSpPr>
        <p:spPr bwMode="auto">
          <a:xfrm>
            <a:off x="1736725" y="6559550"/>
            <a:ext cx="6694488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err="1" smtClean="0"/>
              <a:t>HEPiX</a:t>
            </a:r>
            <a:r>
              <a:rPr lang="en-GB" dirty="0" smtClean="0"/>
              <a:t> Fall 2007 – St. Louis 5-9 Nov 2007</a:t>
            </a:r>
            <a:endParaRPr lang="en-GB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ldNum" idx="11"/>
          </p:nvPr>
        </p:nvSpPr>
        <p:spPr bwMode="auto">
          <a:xfrm>
            <a:off x="8521700" y="6562725"/>
            <a:ext cx="461963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B345E0D1-5202-4635-BAD3-641F05E986C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57356" y="2130425"/>
            <a:ext cx="7000924" cy="1470025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6075" y="974725"/>
            <a:ext cx="4214813" cy="542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13288" y="974725"/>
            <a:ext cx="4214812" cy="542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0"/>
          </p:nvPr>
        </p:nvSpPr>
        <p:spPr>
          <a:xfrm>
            <a:off x="1736725" y="6559550"/>
            <a:ext cx="6694488" cy="2984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HEPiX</a:t>
            </a:r>
            <a:r>
              <a:rPr lang="en-GB" dirty="0" smtClean="0"/>
              <a:t> Fall 2007 – St. Louis 5-9 Nov 2007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xfrm>
            <a:off x="8521700" y="6562725"/>
            <a:ext cx="461963" cy="2952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9A915-4B6D-4225-A5F5-AD61C483CE3E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0298" y="0"/>
            <a:ext cx="6500858" cy="857232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0034" y="92867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0034" y="1568432"/>
            <a:ext cx="4040188" cy="4718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87859" y="92867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87859" y="1568432"/>
            <a:ext cx="4041775" cy="4718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ftr" idx="10"/>
          </p:nvPr>
        </p:nvSpPr>
        <p:spPr bwMode="auto">
          <a:xfrm>
            <a:off x="1736725" y="6559550"/>
            <a:ext cx="6694488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err="1" smtClean="0"/>
              <a:t>HEPiX</a:t>
            </a:r>
            <a:r>
              <a:rPr lang="en-GB" dirty="0" smtClean="0"/>
              <a:t> Fall 2007 – St. Louis 5-9 Nov 2007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ldNum" idx="11"/>
          </p:nvPr>
        </p:nvSpPr>
        <p:spPr bwMode="auto">
          <a:xfrm>
            <a:off x="8521700" y="6562725"/>
            <a:ext cx="461963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B345E0D1-5202-4635-BAD3-641F05E986C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92349" y="0"/>
            <a:ext cx="6508807" cy="857232"/>
          </a:xfrm>
        </p:spPr>
        <p:txBody>
          <a:bodyPr anchor="b"/>
          <a:lstStyle>
            <a:lvl1pPr algn="r">
              <a:defRPr sz="3200" b="1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3008313" cy="51260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idx="10"/>
          </p:nvPr>
        </p:nvSpPr>
        <p:spPr bwMode="auto">
          <a:xfrm>
            <a:off x="1736725" y="6559550"/>
            <a:ext cx="6694488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err="1" smtClean="0"/>
              <a:t>HEPiX</a:t>
            </a:r>
            <a:r>
              <a:rPr lang="en-GB" dirty="0" smtClean="0"/>
              <a:t> Fall 2007 – St. Louis 5-9 Nov 2007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idx="11"/>
          </p:nvPr>
        </p:nvSpPr>
        <p:spPr bwMode="auto">
          <a:xfrm>
            <a:off x="8521700" y="6562725"/>
            <a:ext cx="461963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B345E0D1-5202-4635-BAD3-641F05E986C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idx="10"/>
          </p:nvPr>
        </p:nvSpPr>
        <p:spPr bwMode="auto">
          <a:xfrm>
            <a:off x="1736725" y="6559550"/>
            <a:ext cx="6694488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err="1" smtClean="0"/>
              <a:t>HEPiX</a:t>
            </a:r>
            <a:r>
              <a:rPr lang="en-GB" dirty="0" smtClean="0"/>
              <a:t> Fall 2007 – St. Louis 5-9 Nov 2007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1"/>
          </p:nvPr>
        </p:nvSpPr>
        <p:spPr bwMode="auto">
          <a:xfrm>
            <a:off x="8521700" y="6562725"/>
            <a:ext cx="461963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B345E0D1-5202-4635-BAD3-641F05E986C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6175" y="0"/>
            <a:ext cx="6584981" cy="857232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46075" y="974725"/>
            <a:ext cx="4214813" cy="542131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lipArt 3"/>
          <p:cNvSpPr>
            <a:spLocks noGrp="1"/>
          </p:cNvSpPr>
          <p:nvPr>
            <p:ph type="clipArt" sz="half" idx="2"/>
          </p:nvPr>
        </p:nvSpPr>
        <p:spPr>
          <a:xfrm>
            <a:off x="4713288" y="974725"/>
            <a:ext cx="4214812" cy="542131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idx="10"/>
          </p:nvPr>
        </p:nvSpPr>
        <p:spPr bwMode="auto">
          <a:xfrm>
            <a:off x="1736725" y="6559550"/>
            <a:ext cx="6694488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err="1" smtClean="0"/>
              <a:t>HEPiX</a:t>
            </a:r>
            <a:r>
              <a:rPr lang="en-GB" dirty="0" smtClean="0"/>
              <a:t> Fall 2007 – St. Louis 5-9 Nov 2007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idx="11"/>
          </p:nvPr>
        </p:nvSpPr>
        <p:spPr bwMode="auto">
          <a:xfrm>
            <a:off x="8521700" y="6562725"/>
            <a:ext cx="461963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B345E0D1-5202-4635-BAD3-641F05E986C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6175" y="0"/>
            <a:ext cx="6584981" cy="857232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46075" y="974725"/>
            <a:ext cx="4214813" cy="542131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713288" y="974725"/>
            <a:ext cx="4214812" cy="26336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713288" y="3760788"/>
            <a:ext cx="4214812" cy="26352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ftr" idx="10"/>
          </p:nvPr>
        </p:nvSpPr>
        <p:spPr bwMode="auto">
          <a:xfrm>
            <a:off x="1736725" y="6559550"/>
            <a:ext cx="6694488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err="1" smtClean="0"/>
              <a:t>HEPiX</a:t>
            </a:r>
            <a:r>
              <a:rPr lang="en-GB" dirty="0" smtClean="0"/>
              <a:t> Fall 2007 – St. Louis 5-9 Nov 2007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idx="11"/>
          </p:nvPr>
        </p:nvSpPr>
        <p:spPr bwMode="auto">
          <a:xfrm>
            <a:off x="8521700" y="6562725"/>
            <a:ext cx="461963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B345E0D1-5202-4635-BAD3-641F05E986C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olo e contenuto sopra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6175" y="0"/>
            <a:ext cx="6584981" cy="857232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46075" y="974725"/>
            <a:ext cx="4214813" cy="26336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713288" y="974725"/>
            <a:ext cx="4214812" cy="26336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346075" y="3760788"/>
            <a:ext cx="8582025" cy="26352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ftr" idx="10"/>
          </p:nvPr>
        </p:nvSpPr>
        <p:spPr bwMode="auto">
          <a:xfrm>
            <a:off x="1736725" y="6559550"/>
            <a:ext cx="6694488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err="1" smtClean="0"/>
              <a:t>HEPiX</a:t>
            </a:r>
            <a:r>
              <a:rPr lang="en-GB" dirty="0" smtClean="0"/>
              <a:t> Fall 2007 – St. Louis 5-9 Nov 2007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idx="11"/>
          </p:nvPr>
        </p:nvSpPr>
        <p:spPr bwMode="auto">
          <a:xfrm>
            <a:off x="8521700" y="6562725"/>
            <a:ext cx="461963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B345E0D1-5202-4635-BAD3-641F05E986C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sopra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6175" y="0"/>
            <a:ext cx="6584981" cy="857232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46075" y="974725"/>
            <a:ext cx="8583643" cy="2633663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346075" y="3760788"/>
            <a:ext cx="8582025" cy="2635250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ftr" idx="10"/>
          </p:nvPr>
        </p:nvSpPr>
        <p:spPr bwMode="auto">
          <a:xfrm>
            <a:off x="1736725" y="6559550"/>
            <a:ext cx="6694488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err="1" smtClean="0"/>
              <a:t>HEPiX</a:t>
            </a:r>
            <a:r>
              <a:rPr lang="en-GB" dirty="0" smtClean="0"/>
              <a:t> Fall 2007 – St. Louis 5-9 Nov 2007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idx="11"/>
          </p:nvPr>
        </p:nvSpPr>
        <p:spPr bwMode="auto">
          <a:xfrm>
            <a:off x="8521700" y="6562725"/>
            <a:ext cx="461963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B345E0D1-5202-4635-BAD3-641F05E986CF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grid-it.cnaf.infn.it/index.php?1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3.png"/><Relationship Id="rId7" Type="http://schemas.openxmlformats.org/officeDocument/2006/relationships/hyperlink" Target="http://grid-it.cnaf.infn.it/index.php?1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1A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ftr"/>
          </p:nvPr>
        </p:nvSpPr>
        <p:spPr bwMode="auto">
          <a:xfrm>
            <a:off x="1736725" y="6559550"/>
            <a:ext cx="6694488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err="1" smtClean="0"/>
              <a:t>HEPiX</a:t>
            </a:r>
            <a:r>
              <a:rPr lang="en-GB" dirty="0" smtClean="0"/>
              <a:t> Fall 2007 – St. Louis 5-9 Nov 2007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8521700" y="6562725"/>
            <a:ext cx="461963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 smtClean="0">
                <a:solidFill>
                  <a:srgbClr val="2B519A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B345E0D1-5202-4635-BAD3-641F05E986C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825625" y="0"/>
            <a:ext cx="7315200" cy="838200"/>
          </a:xfrm>
          <a:prstGeom prst="rect">
            <a:avLst/>
          </a:prstGeom>
          <a:solidFill>
            <a:srgbClr val="325FA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974725"/>
            <a:ext cx="8582025" cy="542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774825" y="687388"/>
            <a:ext cx="7369175" cy="146050"/>
          </a:xfrm>
          <a:prstGeom prst="rect">
            <a:avLst/>
          </a:prstGeom>
          <a:solidFill>
            <a:srgbClr val="2B519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1398588" y="0"/>
            <a:ext cx="838200" cy="838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grpSp>
        <p:nvGrpSpPr>
          <p:cNvPr id="1033" name="Group 8"/>
          <p:cNvGrpSpPr>
            <a:grpSpLocks/>
          </p:cNvGrpSpPr>
          <p:nvPr/>
        </p:nvGrpSpPr>
        <p:grpSpPr bwMode="auto">
          <a:xfrm>
            <a:off x="255588" y="644525"/>
            <a:ext cx="3646487" cy="320675"/>
            <a:chOff x="161" y="406"/>
            <a:chExt cx="2297" cy="202"/>
          </a:xfrm>
        </p:grpSpPr>
        <p:sp>
          <p:nvSpPr>
            <p:cNvPr id="3" name="Rectangle 9"/>
            <p:cNvSpPr>
              <a:spLocks noChangeArrowheads="1"/>
            </p:cNvSpPr>
            <p:nvPr/>
          </p:nvSpPr>
          <p:spPr bwMode="auto">
            <a:xfrm>
              <a:off x="161" y="406"/>
              <a:ext cx="2297" cy="2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r">
                <a:lnSpc>
                  <a:spcPct val="98000"/>
                </a:lnSpc>
                <a:spcBef>
                  <a:spcPts val="225"/>
                </a:spcBef>
                <a:buClr>
                  <a:srgbClr val="2B519A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900">
                  <a:solidFill>
                    <a:srgbClr val="FFFFFF"/>
                  </a:solidFill>
                  <a:latin typeface="Arial Rounded MT Bold" pitchFamily="32" charset="0"/>
                </a:rPr>
                <a:t>Enabling Grids for E-sciencE</a:t>
              </a:r>
            </a:p>
          </p:txBody>
        </p:sp>
        <p:sp>
          <p:nvSpPr>
            <p:cNvPr id="4" name="Line 10"/>
            <p:cNvSpPr>
              <a:spLocks noChangeShapeType="1"/>
            </p:cNvSpPr>
            <p:nvPr/>
          </p:nvSpPr>
          <p:spPr bwMode="auto">
            <a:xfrm>
              <a:off x="161" y="406"/>
              <a:ext cx="2297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161" y="608"/>
              <a:ext cx="2297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" name="Line 12"/>
            <p:cNvSpPr>
              <a:spLocks noChangeShapeType="1"/>
            </p:cNvSpPr>
            <p:nvPr/>
          </p:nvSpPr>
          <p:spPr bwMode="auto">
            <a:xfrm>
              <a:off x="161" y="406"/>
              <a:ext cx="1" cy="202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>
              <a:off x="2458" y="406"/>
              <a:ext cx="1" cy="202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03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143125" y="0"/>
            <a:ext cx="685800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Cliccate</a:t>
            </a:r>
            <a:r>
              <a:rPr lang="en-GB" dirty="0" smtClean="0"/>
              <a:t> per </a:t>
            </a:r>
            <a:r>
              <a:rPr lang="en-GB" dirty="0" err="1" smtClean="0"/>
              <a:t>modificare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formato</a:t>
            </a:r>
            <a:r>
              <a:rPr lang="en-GB" dirty="0" smtClean="0"/>
              <a:t> del </a:t>
            </a:r>
            <a:r>
              <a:rPr lang="en-GB" dirty="0" err="1" smtClean="0"/>
              <a:t>testo</a:t>
            </a:r>
            <a:r>
              <a:rPr lang="en-GB" dirty="0" smtClean="0"/>
              <a:t> del </a:t>
            </a:r>
            <a:r>
              <a:rPr lang="en-GB" dirty="0" err="1" smtClean="0"/>
              <a:t>titolo</a:t>
            </a:r>
            <a:endParaRPr lang="en-GB" dirty="0" smtClean="0"/>
          </a:p>
        </p:txBody>
      </p:sp>
      <p:pic>
        <p:nvPicPr>
          <p:cNvPr id="1036" name="Picture 1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971550" y="260350"/>
            <a:ext cx="1223963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37" name="Picture 17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 l="21260" r="24486"/>
          <a:stretch>
            <a:fillRect/>
          </a:stretch>
        </p:blipFill>
        <p:spPr bwMode="auto">
          <a:xfrm>
            <a:off x="107950" y="74613"/>
            <a:ext cx="827088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7" r:id="rId4"/>
    <p:sldLayoutId id="2147483659" r:id="rId5"/>
    <p:sldLayoutId id="2147483661" r:id="rId6"/>
    <p:sldLayoutId id="2147483662" r:id="rId7"/>
    <p:sldLayoutId id="2147483663" r:id="rId8"/>
    <p:sldLayoutId id="2147483666" r:id="rId9"/>
    <p:sldLayoutId id="2147483667" r:id="rId10"/>
    <p:sldLayoutId id="2147483664" r:id="rId11"/>
  </p:sldLayoutIdLst>
  <p:hf hdr="0" dt="0"/>
  <p:txStyles>
    <p:titleStyle>
      <a:lvl1pPr marL="1073150" indent="-212725" algn="r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marL="1073150" indent="-212725" algn="r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 Rounded MT Bold" pitchFamily="32" charset="0"/>
          <a:ea typeface="DejaVu Sans" charset="0"/>
          <a:cs typeface="DejaVu Sans" charset="0"/>
        </a:defRPr>
      </a:lvl2pPr>
      <a:lvl3pPr marL="1073150" indent="-212725" algn="r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 Rounded MT Bold" pitchFamily="32" charset="0"/>
          <a:ea typeface="DejaVu Sans" charset="0"/>
          <a:cs typeface="DejaVu Sans" charset="0"/>
        </a:defRPr>
      </a:lvl3pPr>
      <a:lvl4pPr marL="1073150" indent="-212725" algn="r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 Rounded MT Bold" pitchFamily="32" charset="0"/>
          <a:ea typeface="DejaVu Sans" charset="0"/>
          <a:cs typeface="DejaVu Sans" charset="0"/>
        </a:defRPr>
      </a:lvl4pPr>
      <a:lvl5pPr marL="1073150" indent="-212725" algn="r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 Rounded MT Bold" pitchFamily="32" charset="0"/>
          <a:ea typeface="DejaVu Sans" charset="0"/>
          <a:cs typeface="DejaVu Sans" charset="0"/>
        </a:defRPr>
      </a:lvl5pPr>
      <a:lvl6pPr marL="1530350" indent="-212725" algn="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 Rounded MT Bold" pitchFamily="32" charset="0"/>
          <a:ea typeface="DejaVu Sans" charset="0"/>
          <a:cs typeface="DejaVu Sans" charset="0"/>
        </a:defRPr>
      </a:lvl6pPr>
      <a:lvl7pPr marL="1987550" indent="-212725" algn="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 Rounded MT Bold" pitchFamily="32" charset="0"/>
          <a:ea typeface="DejaVu Sans" charset="0"/>
          <a:cs typeface="DejaVu Sans" charset="0"/>
        </a:defRPr>
      </a:lvl7pPr>
      <a:lvl8pPr marL="2444750" indent="-212725" algn="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 Rounded MT Bold" pitchFamily="32" charset="0"/>
          <a:ea typeface="DejaVu Sans" charset="0"/>
          <a:cs typeface="DejaVu Sans" charset="0"/>
        </a:defRPr>
      </a:lvl8pPr>
      <a:lvl9pPr marL="2901950" indent="-212725" algn="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 Rounded MT Bold" pitchFamily="32" charset="0"/>
          <a:ea typeface="DejaVu Sans" charset="0"/>
          <a:cs typeface="DejaVu Sans" charset="0"/>
        </a:defRPr>
      </a:lvl9pPr>
    </p:titleStyle>
    <p:bodyStyle>
      <a:lvl1pPr marL="334963" indent="-334963" algn="l" defTabSz="449263" rtl="0" eaLnBrk="0" fontAlgn="base" hangingPunct="0">
        <a:lnSpc>
          <a:spcPct val="89000"/>
        </a:lnSpc>
        <a:spcBef>
          <a:spcPts val="600"/>
        </a:spcBef>
        <a:spcAft>
          <a:spcPct val="0"/>
        </a:spcAft>
        <a:buClr>
          <a:srgbClr val="F1AF00"/>
        </a:buClr>
        <a:buSzPct val="100000"/>
        <a:buFont typeface="Arial Rounded MT Bold" pitchFamily="32" charset="0"/>
        <a:buChar char="•"/>
        <a:defRPr sz="2400" b="1">
          <a:solidFill>
            <a:srgbClr val="2B519A"/>
          </a:solidFill>
          <a:latin typeface="+mn-lt"/>
          <a:ea typeface="+mn-ea"/>
          <a:cs typeface="+mn-cs"/>
        </a:defRPr>
      </a:lvl1pPr>
      <a:lvl2pPr marL="735013" indent="-277813" algn="l" defTabSz="449263" rtl="0" eaLnBrk="0" fontAlgn="base" hangingPunct="0">
        <a:lnSpc>
          <a:spcPct val="89000"/>
        </a:lnSpc>
        <a:spcBef>
          <a:spcPts val="525"/>
        </a:spcBef>
        <a:spcAft>
          <a:spcPct val="0"/>
        </a:spcAft>
        <a:buClr>
          <a:srgbClr val="F1AF00"/>
        </a:buClr>
        <a:buSzPct val="100000"/>
        <a:buFont typeface="Arial" charset="0"/>
        <a:buChar char="–"/>
        <a:defRPr sz="2100">
          <a:solidFill>
            <a:srgbClr val="00338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89000"/>
        </a:lnSpc>
        <a:spcBef>
          <a:spcPts val="475"/>
        </a:spcBef>
        <a:spcAft>
          <a:spcPct val="0"/>
        </a:spcAft>
        <a:buClr>
          <a:srgbClr val="F1AF00"/>
        </a:buClr>
        <a:buSzPct val="100000"/>
        <a:buFont typeface="Wingdings" charset="2"/>
        <a:buChar char=""/>
        <a:defRPr sz="1900">
          <a:solidFill>
            <a:srgbClr val="00338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89000"/>
        </a:lnSpc>
        <a:spcBef>
          <a:spcPts val="450"/>
        </a:spcBef>
        <a:spcAft>
          <a:spcPct val="0"/>
        </a:spcAft>
        <a:buClr>
          <a:srgbClr val="F1AF00"/>
        </a:buClr>
        <a:buSzPct val="100000"/>
        <a:buFont typeface="Arial Rounded MT Bold" pitchFamily="32" charset="0"/>
        <a:buChar char="•"/>
        <a:defRPr sz="2000" i="1">
          <a:solidFill>
            <a:srgbClr val="00338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89000"/>
        </a:lnSpc>
        <a:spcBef>
          <a:spcPts val="400"/>
        </a:spcBef>
        <a:spcAft>
          <a:spcPct val="0"/>
        </a:spcAft>
        <a:buClr>
          <a:srgbClr val="F1AF00"/>
        </a:buClr>
        <a:buSzPct val="100000"/>
        <a:buFont typeface="Arial Rounded MT Bold" pitchFamily="32" charset="0"/>
        <a:buChar char="o"/>
        <a:defRPr sz="1600">
          <a:solidFill>
            <a:srgbClr val="00338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89000"/>
        </a:lnSpc>
        <a:spcBef>
          <a:spcPts val="400"/>
        </a:spcBef>
        <a:spcAft>
          <a:spcPct val="0"/>
        </a:spcAft>
        <a:buClr>
          <a:srgbClr val="F1AF00"/>
        </a:buClr>
        <a:buSzPct val="100000"/>
        <a:buFont typeface="Arial Rounded MT Bold" pitchFamily="32" charset="0"/>
        <a:buChar char="o"/>
        <a:defRPr sz="1600">
          <a:solidFill>
            <a:srgbClr val="00338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89000"/>
        </a:lnSpc>
        <a:spcBef>
          <a:spcPts val="400"/>
        </a:spcBef>
        <a:spcAft>
          <a:spcPct val="0"/>
        </a:spcAft>
        <a:buClr>
          <a:srgbClr val="F1AF00"/>
        </a:buClr>
        <a:buSzPct val="100000"/>
        <a:buFont typeface="Arial Rounded MT Bold" pitchFamily="32" charset="0"/>
        <a:buChar char="o"/>
        <a:defRPr sz="1600">
          <a:solidFill>
            <a:srgbClr val="00338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89000"/>
        </a:lnSpc>
        <a:spcBef>
          <a:spcPts val="400"/>
        </a:spcBef>
        <a:spcAft>
          <a:spcPct val="0"/>
        </a:spcAft>
        <a:buClr>
          <a:srgbClr val="F1AF00"/>
        </a:buClr>
        <a:buSzPct val="100000"/>
        <a:buFont typeface="Arial Rounded MT Bold" pitchFamily="32" charset="0"/>
        <a:buChar char="o"/>
        <a:defRPr sz="1600">
          <a:solidFill>
            <a:srgbClr val="00338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89000"/>
        </a:lnSpc>
        <a:spcBef>
          <a:spcPts val="400"/>
        </a:spcBef>
        <a:spcAft>
          <a:spcPct val="0"/>
        </a:spcAft>
        <a:buClr>
          <a:srgbClr val="F1AF00"/>
        </a:buClr>
        <a:buSzPct val="100000"/>
        <a:buFont typeface="Arial Rounded MT Bold" pitchFamily="32" charset="0"/>
        <a:buChar char="o"/>
        <a:defRPr sz="1600">
          <a:solidFill>
            <a:srgbClr val="00338F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1813" y="209550"/>
            <a:ext cx="4802187" cy="852488"/>
          </a:xfrm>
          <a:prstGeom prst="rect">
            <a:avLst/>
          </a:prstGeom>
          <a:solidFill>
            <a:srgbClr val="2B519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212725"/>
          </a:xfrm>
          <a:prstGeom prst="rect">
            <a:avLst/>
          </a:prstGeom>
          <a:solidFill>
            <a:srgbClr val="2B519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1A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4738" y="5738813"/>
            <a:ext cx="1219200" cy="536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0825" y="5694363"/>
            <a:ext cx="809625" cy="57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12725"/>
            <a:ext cx="1798638" cy="540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903788" y="696913"/>
            <a:ext cx="4025900" cy="433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24000"/>
              </a:lnSpc>
              <a:spcBef>
                <a:spcPts val="450"/>
              </a:spcBef>
              <a:buClr>
                <a:srgbClr val="2B519A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>
                <a:solidFill>
                  <a:srgbClr val="FFFFFF"/>
                </a:solidFill>
              </a:rPr>
              <a:t>Enabling Grids for E-sciencE</a:t>
            </a: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3884613" y="207963"/>
            <a:ext cx="887412" cy="86042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pic>
        <p:nvPicPr>
          <p:cNvPr id="2060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1775" y="404813"/>
            <a:ext cx="1755775" cy="433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61" name="Picture 12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 l="21260" r="24486"/>
          <a:stretch>
            <a:fillRect/>
          </a:stretch>
        </p:blipFill>
        <p:spPr bwMode="auto">
          <a:xfrm>
            <a:off x="1763713" y="260350"/>
            <a:ext cx="827087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6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dt="0"/>
  <p:txStyles>
    <p:titleStyle>
      <a:lvl1pPr marL="1073150" indent="-212725" algn="r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marL="1073150" indent="-212725" algn="r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 Rounded MT Bold" pitchFamily="32" charset="0"/>
          <a:ea typeface="DejaVu Sans" charset="0"/>
          <a:cs typeface="DejaVu Sans" charset="0"/>
        </a:defRPr>
      </a:lvl2pPr>
      <a:lvl3pPr marL="1073150" indent="-212725" algn="r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 Rounded MT Bold" pitchFamily="32" charset="0"/>
          <a:ea typeface="DejaVu Sans" charset="0"/>
          <a:cs typeface="DejaVu Sans" charset="0"/>
        </a:defRPr>
      </a:lvl3pPr>
      <a:lvl4pPr marL="1073150" indent="-212725" algn="r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 Rounded MT Bold" pitchFamily="32" charset="0"/>
          <a:ea typeface="DejaVu Sans" charset="0"/>
          <a:cs typeface="DejaVu Sans" charset="0"/>
        </a:defRPr>
      </a:lvl4pPr>
      <a:lvl5pPr marL="1073150" indent="-212725" algn="r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 Rounded MT Bold" pitchFamily="32" charset="0"/>
          <a:ea typeface="DejaVu Sans" charset="0"/>
          <a:cs typeface="DejaVu Sans" charset="0"/>
        </a:defRPr>
      </a:lvl5pPr>
      <a:lvl6pPr marL="1530350" indent="-212725" algn="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 Rounded MT Bold" pitchFamily="32" charset="0"/>
          <a:ea typeface="DejaVu Sans" charset="0"/>
          <a:cs typeface="DejaVu Sans" charset="0"/>
        </a:defRPr>
      </a:lvl6pPr>
      <a:lvl7pPr marL="1987550" indent="-212725" algn="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 Rounded MT Bold" pitchFamily="32" charset="0"/>
          <a:ea typeface="DejaVu Sans" charset="0"/>
          <a:cs typeface="DejaVu Sans" charset="0"/>
        </a:defRPr>
      </a:lvl7pPr>
      <a:lvl8pPr marL="2444750" indent="-212725" algn="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 Rounded MT Bold" pitchFamily="32" charset="0"/>
          <a:ea typeface="DejaVu Sans" charset="0"/>
          <a:cs typeface="DejaVu Sans" charset="0"/>
        </a:defRPr>
      </a:lvl8pPr>
      <a:lvl9pPr marL="2901950" indent="-212725" algn="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 Rounded MT Bold" pitchFamily="32" charset="0"/>
          <a:ea typeface="DejaVu Sans" charset="0"/>
          <a:cs typeface="DejaVu Sans" charset="0"/>
        </a:defRPr>
      </a:lvl9pPr>
    </p:titleStyle>
    <p:bodyStyle>
      <a:lvl1pPr marL="334963" indent="-334963" algn="l" defTabSz="449263" rtl="0" eaLnBrk="0" fontAlgn="base" hangingPunct="0">
        <a:lnSpc>
          <a:spcPct val="89000"/>
        </a:lnSpc>
        <a:spcBef>
          <a:spcPts val="600"/>
        </a:spcBef>
        <a:spcAft>
          <a:spcPct val="0"/>
        </a:spcAft>
        <a:buClr>
          <a:srgbClr val="F1AF00"/>
        </a:buClr>
        <a:buSzPct val="100000"/>
        <a:buFont typeface="Arial Rounded MT Bold" pitchFamily="32" charset="0"/>
        <a:buChar char="•"/>
        <a:defRPr sz="2400" b="1">
          <a:solidFill>
            <a:srgbClr val="2B519A"/>
          </a:solidFill>
          <a:latin typeface="+mn-lt"/>
          <a:ea typeface="+mn-ea"/>
          <a:cs typeface="+mn-cs"/>
        </a:defRPr>
      </a:lvl1pPr>
      <a:lvl2pPr marL="735013" indent="-277813" algn="l" defTabSz="449263" rtl="0" eaLnBrk="0" fontAlgn="base" hangingPunct="0">
        <a:lnSpc>
          <a:spcPct val="89000"/>
        </a:lnSpc>
        <a:spcBef>
          <a:spcPts val="525"/>
        </a:spcBef>
        <a:spcAft>
          <a:spcPct val="0"/>
        </a:spcAft>
        <a:buClr>
          <a:srgbClr val="F1AF00"/>
        </a:buClr>
        <a:buSzPct val="100000"/>
        <a:buFont typeface="Arial" charset="0"/>
        <a:buChar char="–"/>
        <a:defRPr sz="2100">
          <a:solidFill>
            <a:srgbClr val="00338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89000"/>
        </a:lnSpc>
        <a:spcBef>
          <a:spcPts val="475"/>
        </a:spcBef>
        <a:spcAft>
          <a:spcPct val="0"/>
        </a:spcAft>
        <a:buClr>
          <a:srgbClr val="F1AF00"/>
        </a:buClr>
        <a:buSzPct val="100000"/>
        <a:buFont typeface="Wingdings" charset="2"/>
        <a:buChar char=""/>
        <a:defRPr sz="1900">
          <a:solidFill>
            <a:srgbClr val="00338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89000"/>
        </a:lnSpc>
        <a:spcBef>
          <a:spcPts val="450"/>
        </a:spcBef>
        <a:spcAft>
          <a:spcPct val="0"/>
        </a:spcAft>
        <a:buClr>
          <a:srgbClr val="F1AF00"/>
        </a:buClr>
        <a:buSzPct val="100000"/>
        <a:buFont typeface="Arial Rounded MT Bold" pitchFamily="32" charset="0"/>
        <a:buChar char="•"/>
        <a:defRPr sz="2000" i="1">
          <a:solidFill>
            <a:srgbClr val="00338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89000"/>
        </a:lnSpc>
        <a:spcBef>
          <a:spcPts val="400"/>
        </a:spcBef>
        <a:spcAft>
          <a:spcPct val="0"/>
        </a:spcAft>
        <a:buClr>
          <a:srgbClr val="F1AF00"/>
        </a:buClr>
        <a:buSzPct val="100000"/>
        <a:buFont typeface="Arial Rounded MT Bold" pitchFamily="32" charset="0"/>
        <a:buChar char="o"/>
        <a:defRPr sz="1600">
          <a:solidFill>
            <a:srgbClr val="00338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89000"/>
        </a:lnSpc>
        <a:spcBef>
          <a:spcPts val="400"/>
        </a:spcBef>
        <a:spcAft>
          <a:spcPct val="0"/>
        </a:spcAft>
        <a:buClr>
          <a:srgbClr val="F1AF00"/>
        </a:buClr>
        <a:buSzPct val="100000"/>
        <a:buFont typeface="Arial Rounded MT Bold" pitchFamily="32" charset="0"/>
        <a:buChar char="o"/>
        <a:defRPr sz="1600">
          <a:solidFill>
            <a:srgbClr val="00338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89000"/>
        </a:lnSpc>
        <a:spcBef>
          <a:spcPts val="400"/>
        </a:spcBef>
        <a:spcAft>
          <a:spcPct val="0"/>
        </a:spcAft>
        <a:buClr>
          <a:srgbClr val="F1AF00"/>
        </a:buClr>
        <a:buSzPct val="100000"/>
        <a:buFont typeface="Arial Rounded MT Bold" pitchFamily="32" charset="0"/>
        <a:buChar char="o"/>
        <a:defRPr sz="1600">
          <a:solidFill>
            <a:srgbClr val="00338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89000"/>
        </a:lnSpc>
        <a:spcBef>
          <a:spcPts val="400"/>
        </a:spcBef>
        <a:spcAft>
          <a:spcPct val="0"/>
        </a:spcAft>
        <a:buClr>
          <a:srgbClr val="F1AF00"/>
        </a:buClr>
        <a:buSzPct val="100000"/>
        <a:buFont typeface="Arial Rounded MT Bold" pitchFamily="32" charset="0"/>
        <a:buChar char="o"/>
        <a:defRPr sz="1600">
          <a:solidFill>
            <a:srgbClr val="00338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89000"/>
        </a:lnSpc>
        <a:spcBef>
          <a:spcPts val="400"/>
        </a:spcBef>
        <a:spcAft>
          <a:spcPct val="0"/>
        </a:spcAft>
        <a:buClr>
          <a:srgbClr val="F1AF00"/>
        </a:buClr>
        <a:buSzPct val="100000"/>
        <a:buFont typeface="Arial Rounded MT Bold" pitchFamily="32" charset="0"/>
        <a:buChar char="o"/>
        <a:defRPr sz="1600">
          <a:solidFill>
            <a:srgbClr val="00338F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Data" Target="../diagrams/data4.xml"/><Relationship Id="rId7" Type="http://schemas.openxmlformats.org/officeDocument/2006/relationships/diagramData" Target="../diagrams/data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diagramColors" Target="../diagrams/colors5.xml"/><Relationship Id="rId4" Type="http://schemas.openxmlformats.org/officeDocument/2006/relationships/diagramLayout" Target="../diagrams/layout4.xml"/><Relationship Id="rId9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 availability clustering of virtual machines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00298" y="3857628"/>
            <a:ext cx="6400800" cy="1752600"/>
          </a:xfrm>
        </p:spPr>
        <p:txBody>
          <a:bodyPr/>
          <a:lstStyle/>
          <a:p>
            <a:pPr algn="r"/>
            <a:r>
              <a:rPr lang="en-GB" dirty="0" smtClean="0"/>
              <a:t>On behalf of High Availability Group</a:t>
            </a:r>
          </a:p>
          <a:p>
            <a:pPr algn="r"/>
            <a:r>
              <a:rPr lang="en-GB" dirty="0" smtClean="0"/>
              <a:t>ROC Italy SA1 Team</a:t>
            </a:r>
          </a:p>
          <a:p>
            <a:pPr algn="r"/>
            <a:r>
              <a:rPr lang="en-GB" dirty="0" smtClean="0"/>
              <a:t>INFN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2nd </a:t>
            </a:r>
            <a:r>
              <a:rPr lang="it-IT" dirty="0" err="1" smtClean="0"/>
              <a:t>prototype</a:t>
            </a:r>
            <a:r>
              <a:rPr lang="it-IT" dirty="0" smtClean="0"/>
              <a:t> (focus on LB)</a:t>
            </a:r>
            <a:endParaRPr lang="it-IT" dirty="0"/>
          </a:p>
        </p:txBody>
      </p:sp>
      <p:graphicFrame>
        <p:nvGraphicFramePr>
          <p:cNvPr id="13" name="Segnaposto contenuto 12"/>
          <p:cNvGraphicFramePr>
            <a:graphicFrameLocks noGrp="1"/>
          </p:cNvGraphicFramePr>
          <p:nvPr>
            <p:ph sz="quarter" idx="2"/>
          </p:nvPr>
        </p:nvGraphicFramePr>
        <p:xfrm>
          <a:off x="4713288" y="974725"/>
          <a:ext cx="4214812" cy="3097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Segnaposto testo 13"/>
          <p:cNvSpPr>
            <a:spLocks noGrp="1"/>
          </p:cNvSpPr>
          <p:nvPr>
            <p:ph type="body" sz="half" idx="3"/>
          </p:nvPr>
        </p:nvSpPr>
        <p:spPr>
          <a:xfrm>
            <a:off x="346075" y="4143380"/>
            <a:ext cx="8582025" cy="2252658"/>
          </a:xfrm>
        </p:spPr>
        <p:txBody>
          <a:bodyPr>
            <a:normAutofit/>
          </a:bodyPr>
          <a:lstStyle/>
          <a:p>
            <a:r>
              <a:rPr lang="en-US" dirty="0" smtClean="0"/>
              <a:t>Heartbeat on each Dom0</a:t>
            </a:r>
          </a:p>
          <a:p>
            <a:r>
              <a:rPr lang="en-US" dirty="0" err="1" smtClean="0"/>
              <a:t>Ipvsadm</a:t>
            </a:r>
            <a:r>
              <a:rPr lang="en-US" dirty="0" smtClean="0"/>
              <a:t> take VIP (both public and private if required)</a:t>
            </a:r>
          </a:p>
          <a:p>
            <a:r>
              <a:rPr lang="en-US" dirty="0" err="1" smtClean="0"/>
              <a:t>Ldirectord</a:t>
            </a:r>
            <a:r>
              <a:rPr lang="en-US" dirty="0" smtClean="0"/>
              <a:t> route requests to real servers</a:t>
            </a:r>
          </a:p>
          <a:p>
            <a:pPr lvl="1"/>
            <a:r>
              <a:rPr lang="en-US" dirty="0" smtClean="0"/>
              <a:t>NAT to/from private addresses</a:t>
            </a:r>
          </a:p>
          <a:p>
            <a:pPr lvl="1"/>
            <a:r>
              <a:rPr lang="en-US" dirty="0" smtClean="0"/>
              <a:t>Policy schedule (</a:t>
            </a:r>
            <a:r>
              <a:rPr lang="en-US" dirty="0" err="1" smtClean="0"/>
              <a:t>rr</a:t>
            </a:r>
            <a:r>
              <a:rPr lang="en-US" dirty="0" smtClean="0"/>
              <a:t>, </a:t>
            </a:r>
            <a:r>
              <a:rPr lang="en-US" dirty="0" err="1" smtClean="0"/>
              <a:t>wlc</a:t>
            </a:r>
            <a:r>
              <a:rPr lang="en-US" dirty="0" smtClean="0"/>
              <a:t>, random)</a:t>
            </a:r>
          </a:p>
          <a:p>
            <a:pPr lvl="1"/>
            <a:r>
              <a:rPr lang="en-US" dirty="0" smtClean="0"/>
              <a:t>Simple reliability tests based on TCP connection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it-IT" dirty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GB" smtClean="0"/>
              <a:t>HEPiX Fall 2007 – St. Louis 5-9 Nov 2007</a:t>
            </a:r>
            <a:endParaRPr lang="en-GB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quarter" idx="1"/>
          </p:nvPr>
        </p:nvGraphicFramePr>
        <p:xfrm>
          <a:off x="346075" y="974725"/>
          <a:ext cx="4214813" cy="3025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Segnaposto numero diapositiva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B345E0D1-5202-4635-BAD3-641F05E986CF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2nd </a:t>
            </a:r>
            <a:r>
              <a:rPr lang="it-IT" dirty="0" err="1" smtClean="0"/>
              <a:t>prototype</a:t>
            </a:r>
            <a:r>
              <a:rPr lang="it-IT" dirty="0" smtClean="0"/>
              <a:t>: </a:t>
            </a:r>
            <a:r>
              <a:rPr lang="it-IT" dirty="0" err="1" smtClean="0"/>
              <a:t>quick</a:t>
            </a:r>
            <a:r>
              <a:rPr lang="it-IT" dirty="0" smtClean="0"/>
              <a:t> </a:t>
            </a:r>
            <a:r>
              <a:rPr lang="it-IT" dirty="0" err="1" smtClean="0"/>
              <a:t>facts</a:t>
            </a:r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err="1" smtClean="0"/>
              <a:t>Still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1.x HA </a:t>
            </a:r>
            <a:r>
              <a:rPr lang="it-IT" dirty="0" err="1" smtClean="0"/>
              <a:t>configuration</a:t>
            </a:r>
            <a:r>
              <a:rPr lang="it-IT" dirty="0" smtClean="0"/>
              <a:t> style</a:t>
            </a:r>
          </a:p>
          <a:p>
            <a:pPr lvl="1"/>
            <a:r>
              <a:rPr lang="it-IT" dirty="0" err="1" smtClean="0"/>
              <a:t>Cib.xml</a:t>
            </a:r>
            <a:r>
              <a:rPr lang="it-IT" dirty="0" smtClean="0"/>
              <a:t> more </a:t>
            </a:r>
            <a:r>
              <a:rPr lang="it-IT" dirty="0" err="1" smtClean="0"/>
              <a:t>complex</a:t>
            </a:r>
            <a:r>
              <a:rPr lang="it-IT" dirty="0" smtClean="0"/>
              <a:t> and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little</a:t>
            </a:r>
            <a:r>
              <a:rPr lang="it-IT" dirty="0" smtClean="0"/>
              <a:t> </a:t>
            </a:r>
            <a:r>
              <a:rPr lang="it-IT" dirty="0" err="1" smtClean="0"/>
              <a:t>docs</a:t>
            </a:r>
            <a:endParaRPr lang="it-IT" dirty="0" smtClean="0"/>
          </a:p>
          <a:p>
            <a:r>
              <a:rPr lang="en-GB" dirty="0" smtClean="0"/>
              <a:t>Load balancing of </a:t>
            </a:r>
            <a:r>
              <a:rPr lang="en-GB" dirty="0" err="1" smtClean="0"/>
              <a:t>stateful</a:t>
            </a:r>
            <a:r>
              <a:rPr lang="en-GB" dirty="0" smtClean="0"/>
              <a:t> services</a:t>
            </a:r>
          </a:p>
          <a:p>
            <a:pPr lvl="1"/>
            <a:r>
              <a:rPr lang="en-GB" dirty="0" smtClean="0"/>
              <a:t>Is not trivial in grid environment</a:t>
            </a:r>
          </a:p>
          <a:p>
            <a:pPr lvl="1"/>
            <a:r>
              <a:rPr lang="en-GB" dirty="0" smtClean="0"/>
              <a:t>Requires deeper investigation</a:t>
            </a:r>
          </a:p>
          <a:p>
            <a:r>
              <a:rPr lang="en-GB" dirty="0" smtClean="0"/>
              <a:t>Tier-2 Torino site goes virtualized</a:t>
            </a:r>
          </a:p>
          <a:p>
            <a:pPr lvl="1"/>
            <a:r>
              <a:rPr lang="en-GB" dirty="0" smtClean="0"/>
              <a:t>CE + HLR: HA + LB</a:t>
            </a:r>
          </a:p>
          <a:p>
            <a:pPr lvl="1"/>
            <a:r>
              <a:rPr lang="en-US" dirty="0" smtClean="0"/>
              <a:t>2 downtimes in six months (power cut, kernel upgrade)</a:t>
            </a:r>
          </a:p>
          <a:p>
            <a:pPr lvl="1"/>
            <a:r>
              <a:rPr lang="en-US" dirty="0" smtClean="0"/>
              <a:t>Monitoring checks both transparent and hypervisor-aware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HEPiX Fall 2007 – St. Louis 5-9 Nov 2007</a:t>
            </a:r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B345E0D1-5202-4635-BAD3-641F05E986CF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14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000108"/>
            <a:ext cx="4500595" cy="1500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" name="Picture 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643182"/>
            <a:ext cx="4214812" cy="16621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24677" y="4572008"/>
            <a:ext cx="4255792" cy="18129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piè di pagina 6"/>
          <p:cNvSpPr>
            <a:spLocks noGrp="1"/>
          </p:cNvSpPr>
          <p:nvPr>
            <p:ph type="ftr" sz="quarter" idx="10"/>
          </p:nvPr>
        </p:nvSpPr>
        <p:spPr>
          <a:xfrm>
            <a:off x="1736725" y="6559550"/>
            <a:ext cx="6694488" cy="298450"/>
          </a:xfrm>
          <a:noFill/>
        </p:spPr>
        <p:txBody>
          <a:bodyPr/>
          <a:lstStyle/>
          <a:p>
            <a:r>
              <a:rPr lang="en-US" smtClean="0"/>
              <a:t>HEPiX Fall 2007 – St. Louis 5-9 Nov 2007</a:t>
            </a:r>
            <a:endParaRPr lang="en-GB"/>
          </a:p>
        </p:txBody>
      </p:sp>
      <p:sp>
        <p:nvSpPr>
          <p:cNvPr id="2969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16175" y="-88900"/>
            <a:ext cx="6729413" cy="86995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1000"/>
              </a:lnSpc>
              <a:tabLst>
                <a:tab pos="107315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  <a:tab pos="10055225" algn="l"/>
              </a:tabLst>
            </a:pPr>
            <a:r>
              <a:rPr lang="en-GB" sz="2800" dirty="0" smtClean="0"/>
              <a:t>2nd prototype: PPS one-machine-farm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465263"/>
            <a:ext cx="4229100" cy="2135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970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6300" y="1465263"/>
            <a:ext cx="4229100" cy="2135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970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017963"/>
            <a:ext cx="4229100" cy="21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970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6300" y="4017963"/>
            <a:ext cx="4229100" cy="21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1435100" y="2779713"/>
            <a:ext cx="979488" cy="433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Monthly</a:t>
            </a:r>
          </a:p>
        </p:txBody>
      </p:sp>
      <p:sp>
        <p:nvSpPr>
          <p:cNvPr id="29705" name="Text Box 7"/>
          <p:cNvSpPr txBox="1">
            <a:spLocks noChangeArrowheads="1"/>
          </p:cNvSpPr>
          <p:nvPr/>
        </p:nvSpPr>
        <p:spPr bwMode="auto">
          <a:xfrm>
            <a:off x="5929313" y="2779713"/>
            <a:ext cx="928687" cy="433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Weekly</a:t>
            </a:r>
          </a:p>
        </p:txBody>
      </p:sp>
      <p:sp>
        <p:nvSpPr>
          <p:cNvPr id="29706" name="Text Box 8"/>
          <p:cNvSpPr txBox="1">
            <a:spLocks noChangeArrowheads="1"/>
          </p:cNvSpPr>
          <p:nvPr/>
        </p:nvSpPr>
        <p:spPr bwMode="auto">
          <a:xfrm>
            <a:off x="1511300" y="5370513"/>
            <a:ext cx="685800" cy="433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Daily</a:t>
            </a:r>
          </a:p>
        </p:txBody>
      </p:sp>
      <p:sp>
        <p:nvSpPr>
          <p:cNvPr id="29707" name="Text Box 9"/>
          <p:cNvSpPr txBox="1">
            <a:spLocks noChangeArrowheads="1"/>
          </p:cNvSpPr>
          <p:nvPr/>
        </p:nvSpPr>
        <p:spPr bwMode="auto">
          <a:xfrm>
            <a:off x="5854700" y="5370513"/>
            <a:ext cx="839788" cy="433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2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Hourly</a:t>
            </a: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B345E0D1-5202-4635-BAD3-641F05E986CF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16175" y="-39688"/>
            <a:ext cx="6729413" cy="776288"/>
          </a:xfrm>
        </p:spPr>
        <p:txBody>
          <a:bodyPr/>
          <a:lstStyle/>
          <a:p>
            <a:pPr eaLnBrk="1" hangingPunct="1">
              <a:lnSpc>
                <a:spcPct val="91000"/>
              </a:lnSpc>
              <a:tabLst>
                <a:tab pos="107315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  <a:tab pos="10055225" algn="l"/>
              </a:tabLst>
            </a:pPr>
            <a:r>
              <a:rPr lang="en-GB" sz="2800" dirty="0" smtClean="0"/>
              <a:t>2nd prototype: HA joins Security team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46075" y="974725"/>
            <a:ext cx="8585200" cy="5327650"/>
          </a:xfrm>
        </p:spPr>
        <p:txBody>
          <a:bodyPr/>
          <a:lstStyle/>
          <a:p>
            <a:pPr eaLnBrk="1" hangingPunct="1">
              <a:lnSpc>
                <a:spcPct val="81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Virtualization as isolation</a:t>
            </a:r>
          </a:p>
          <a:p>
            <a:pPr eaLnBrk="1" hangingPunct="1">
              <a:lnSpc>
                <a:spcPct val="81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Hypervisor as “Hidden Intrusion Detection System”</a:t>
            </a:r>
          </a:p>
          <a:p>
            <a:pPr lvl="1" eaLnBrk="1" hangingPunct="1">
              <a:lnSpc>
                <a:spcPct val="81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 dirty="0" smtClean="0"/>
              <a:t>System potentially with no interface (needed for management only)‏</a:t>
            </a:r>
          </a:p>
          <a:p>
            <a:pPr lvl="1" eaLnBrk="1" hangingPunct="1">
              <a:lnSpc>
                <a:spcPct val="81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 dirty="0" smtClean="0"/>
              <a:t>Listening traffic directed to all virtual guests</a:t>
            </a:r>
          </a:p>
          <a:p>
            <a:pPr lvl="1" eaLnBrk="1" hangingPunct="1">
              <a:lnSpc>
                <a:spcPct val="81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 dirty="0" smtClean="0"/>
              <a:t>Snort installed on dom0, listening on broadcast (for a couple of months, output snipped)‏</a:t>
            </a:r>
          </a:p>
          <a:p>
            <a:pPr lvl="2" eaLnBrk="1" hangingPunct="1">
              <a:lnSpc>
                <a:spcPct val="81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700" dirty="0" smtClean="0"/>
              <a:t>SHELLCODE x86 NOOP [**] [Classification: Executable code was detected] [Priority: 1] {UDP}</a:t>
            </a:r>
          </a:p>
          <a:p>
            <a:pPr lvl="2" eaLnBrk="1" hangingPunct="1">
              <a:lnSpc>
                <a:spcPct val="81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700" dirty="0" smtClean="0"/>
              <a:t>ICMP Destination Unreachable Communication Administratively Prohibited [**] [Classification: Misc activity] [Priority: 3] {ICMP}</a:t>
            </a:r>
          </a:p>
          <a:p>
            <a:pPr lvl="2" eaLnBrk="1" hangingPunct="1">
              <a:lnSpc>
                <a:spcPct val="81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700" dirty="0" smtClean="0"/>
              <a:t>TCP </a:t>
            </a:r>
            <a:r>
              <a:rPr lang="en-GB" sz="1700" dirty="0" err="1" smtClean="0"/>
              <a:t>Portscan</a:t>
            </a:r>
            <a:r>
              <a:rPr lang="en-GB" sz="1700" dirty="0" smtClean="0"/>
              <a:t> [**] {PROTO255}</a:t>
            </a:r>
          </a:p>
          <a:p>
            <a:pPr lvl="2" eaLnBrk="1" hangingPunct="1">
              <a:lnSpc>
                <a:spcPct val="81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700" dirty="0" smtClean="0"/>
              <a:t>TCP Distributed </a:t>
            </a:r>
            <a:r>
              <a:rPr lang="en-GB" sz="1700" dirty="0" err="1" smtClean="0"/>
              <a:t>Portscan</a:t>
            </a:r>
            <a:r>
              <a:rPr lang="en-GB" sz="1700" dirty="0" smtClean="0"/>
              <a:t> [**] {PROTO255}</a:t>
            </a:r>
          </a:p>
          <a:p>
            <a:pPr eaLnBrk="1" hangingPunct="1">
              <a:lnSpc>
                <a:spcPct val="81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File integrity checking of virtual machines</a:t>
            </a:r>
          </a:p>
          <a:p>
            <a:pPr lvl="1" eaLnBrk="1" hangingPunct="1">
              <a:lnSpc>
                <a:spcPct val="81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 dirty="0" smtClean="0"/>
              <a:t>Same advantages achieved for IDS</a:t>
            </a:r>
          </a:p>
          <a:p>
            <a:pPr lvl="1" eaLnBrk="1" hangingPunct="1">
              <a:lnSpc>
                <a:spcPct val="81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 dirty="0" smtClean="0"/>
              <a:t>External checking of core services not based on local hashed DBs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B345E0D1-5202-4635-BAD3-641F05E986CF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HEPiX Fall 2007 – St. Louis 5-9 Nov 2007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3125" y="0"/>
            <a:ext cx="6858000" cy="857250"/>
          </a:xfrm>
        </p:spPr>
        <p:txBody>
          <a:bodyPr/>
          <a:lstStyle/>
          <a:p>
            <a:r>
              <a:rPr lang="it-IT" dirty="0" smtClean="0"/>
              <a:t>Goal 2: </a:t>
            </a:r>
            <a:r>
              <a:rPr lang="it-IT" dirty="0" err="1" smtClean="0"/>
              <a:t>Computing</a:t>
            </a:r>
            <a:r>
              <a:rPr lang="it-IT" dirty="0" smtClean="0"/>
              <a:t> </a:t>
            </a:r>
            <a:r>
              <a:rPr lang="it-IT" dirty="0" err="1" smtClean="0"/>
              <a:t>resources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half" idx="1"/>
          </p:nvPr>
        </p:nvGraphicFramePr>
        <p:xfrm>
          <a:off x="346075" y="974725"/>
          <a:ext cx="4214813" cy="5421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Bear in mind</a:t>
            </a:r>
          </a:p>
          <a:p>
            <a:pPr lvl="1"/>
            <a:r>
              <a:rPr lang="it-IT" dirty="0" smtClean="0"/>
              <a:t>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reinvent</a:t>
            </a:r>
            <a:r>
              <a:rPr lang="it-IT" dirty="0" smtClean="0"/>
              <a:t> the </a:t>
            </a:r>
            <a:r>
              <a:rPr lang="it-IT" dirty="0" err="1" smtClean="0"/>
              <a:t>wheel</a:t>
            </a:r>
            <a:endParaRPr lang="it-IT" dirty="0" smtClean="0"/>
          </a:p>
          <a:p>
            <a:pPr lvl="2"/>
            <a:r>
              <a:rPr lang="it-IT" dirty="0" err="1" smtClean="0"/>
              <a:t>Use</a:t>
            </a:r>
            <a:r>
              <a:rPr lang="it-IT" dirty="0" smtClean="0"/>
              <a:t> standard or </a:t>
            </a:r>
            <a:r>
              <a:rPr lang="it-IT" dirty="0" err="1" smtClean="0"/>
              <a:t>widespread</a:t>
            </a:r>
            <a:r>
              <a:rPr lang="it-IT" dirty="0" smtClean="0"/>
              <a:t> </a:t>
            </a:r>
            <a:r>
              <a:rPr lang="it-IT" dirty="0" err="1" smtClean="0"/>
              <a:t>protocols</a:t>
            </a:r>
            <a:r>
              <a:rPr lang="it-IT" dirty="0" smtClean="0"/>
              <a:t> and </a:t>
            </a:r>
            <a:r>
              <a:rPr lang="it-IT" dirty="0" err="1" smtClean="0"/>
              <a:t>tools</a:t>
            </a:r>
            <a:endParaRPr lang="it-IT" dirty="0" smtClean="0"/>
          </a:p>
          <a:p>
            <a:pPr lvl="1"/>
            <a:r>
              <a:rPr lang="it-IT" dirty="0" err="1" smtClean="0"/>
              <a:t>Extensibile</a:t>
            </a:r>
            <a:r>
              <a:rPr lang="it-IT" dirty="0" smtClean="0"/>
              <a:t> modular </a:t>
            </a:r>
            <a:r>
              <a:rPr lang="it-IT" dirty="0" err="1" smtClean="0"/>
              <a:t>approach</a:t>
            </a:r>
            <a:endParaRPr lang="it-IT" dirty="0" smtClean="0"/>
          </a:p>
          <a:p>
            <a:pPr lvl="2"/>
            <a:r>
              <a:rPr lang="it-IT" dirty="0" err="1" smtClean="0"/>
              <a:t>Not</a:t>
            </a:r>
            <a:r>
              <a:rPr lang="it-IT" dirty="0" smtClean="0"/>
              <a:t> just </a:t>
            </a:r>
            <a:r>
              <a:rPr lang="it-IT" dirty="0" err="1" smtClean="0"/>
              <a:t>RPM-based</a:t>
            </a:r>
            <a:r>
              <a:rPr lang="it-IT" dirty="0" smtClean="0"/>
              <a:t> Linux </a:t>
            </a:r>
            <a:r>
              <a:rPr lang="it-IT" dirty="0" err="1" smtClean="0"/>
              <a:t>distro</a:t>
            </a:r>
            <a:r>
              <a:rPr lang="it-IT" dirty="0" smtClean="0"/>
              <a:t> in mind</a:t>
            </a:r>
          </a:p>
          <a:p>
            <a:pPr lvl="1"/>
            <a:r>
              <a:rPr lang="it-IT" dirty="0" err="1" smtClean="0"/>
              <a:t>Reusable</a:t>
            </a:r>
            <a:r>
              <a:rPr lang="it-IT" dirty="0" smtClean="0"/>
              <a:t> </a:t>
            </a:r>
            <a:r>
              <a:rPr lang="it-IT" dirty="0" err="1" smtClean="0"/>
              <a:t>components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HEPiX Fall 2007 – St. Louis 5-9 Nov 2007</a:t>
            </a: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7F9A915-4B6D-4225-A5F5-AD61C483CE3E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Architecture</a:t>
            </a:r>
            <a:endParaRPr lang="it-IT" dirty="0"/>
          </a:p>
        </p:txBody>
      </p:sp>
      <p:pic>
        <p:nvPicPr>
          <p:cNvPr id="9" name="Segnaposto contenuto 8" descr="qrmarch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785786" y="974725"/>
            <a:ext cx="7358113" cy="2633663"/>
          </a:xfrm>
        </p:spPr>
      </p:pic>
      <p:sp>
        <p:nvSpPr>
          <p:cNvPr id="8" name="Segnaposto testo 7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dirty="0" err="1" smtClean="0"/>
              <a:t>Shared</a:t>
            </a:r>
            <a:r>
              <a:rPr lang="it-IT" dirty="0" smtClean="0"/>
              <a:t> </a:t>
            </a:r>
            <a:r>
              <a:rPr lang="it-IT" dirty="0" err="1" smtClean="0"/>
              <a:t>operating</a:t>
            </a:r>
            <a:r>
              <a:rPr lang="it-IT" dirty="0" smtClean="0"/>
              <a:t> system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err="1" smtClean="0"/>
              <a:t>Boot</a:t>
            </a:r>
            <a:r>
              <a:rPr lang="it-IT" dirty="0" smtClean="0"/>
              <a:t> and </a:t>
            </a:r>
            <a:r>
              <a:rPr lang="it-IT" dirty="0" err="1" smtClean="0"/>
              <a:t>allocation</a:t>
            </a:r>
            <a:r>
              <a:rPr lang="it-IT" dirty="0" smtClean="0"/>
              <a:t> management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err="1" smtClean="0"/>
              <a:t>Monitoring</a:t>
            </a:r>
            <a:r>
              <a:rPr lang="it-IT" dirty="0" smtClean="0"/>
              <a:t> and </a:t>
            </a:r>
            <a:r>
              <a:rPr lang="it-IT" dirty="0" err="1" smtClean="0"/>
              <a:t>logging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err="1" smtClean="0"/>
              <a:t>Configuration</a:t>
            </a:r>
            <a:r>
              <a:rPr lang="it-IT" dirty="0" smtClean="0"/>
              <a:t>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err="1" smtClean="0"/>
              <a:t>Provisioning</a:t>
            </a:r>
            <a:r>
              <a:rPr lang="it-IT" dirty="0" smtClean="0"/>
              <a:t> server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GB" smtClean="0"/>
              <a:t>HEPiX Fall 2007 – St. Louis 5-9 Nov 2007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B345E0D1-5202-4635-BAD3-641F05E986CF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Implementation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346075" y="974725"/>
          <a:ext cx="8582025" cy="5421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HEPiX Fall 2007 – St. Louis 5-9 Nov 2007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B345E0D1-5202-4635-BAD3-641F05E986CF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Roadmap</a:t>
            </a:r>
            <a:endParaRPr lang="it-IT" dirty="0"/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sz="quarter" idx="1"/>
          </p:nvPr>
        </p:nvGraphicFramePr>
        <p:xfrm>
          <a:off x="346075" y="974725"/>
          <a:ext cx="8583613" cy="2633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Segnaposto testo 9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dirty="0" err="1" smtClean="0"/>
              <a:t>Now</a:t>
            </a:r>
            <a:r>
              <a:rPr lang="it-IT" dirty="0" smtClean="0"/>
              <a:t> </a:t>
            </a:r>
            <a:r>
              <a:rPr lang="it-IT" dirty="0" err="1" smtClean="0"/>
              <a:t>serving</a:t>
            </a:r>
            <a:r>
              <a:rPr lang="it-IT" dirty="0" smtClean="0"/>
              <a:t> </a:t>
            </a:r>
            <a:r>
              <a:rPr lang="it-IT" dirty="0" err="1" smtClean="0"/>
              <a:t>small</a:t>
            </a:r>
            <a:r>
              <a:rPr lang="it-IT" dirty="0" smtClean="0"/>
              <a:t> </a:t>
            </a:r>
            <a:r>
              <a:rPr lang="it-IT" dirty="0" err="1" smtClean="0"/>
              <a:t>fraction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Tier-2 Torino site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err="1" smtClean="0"/>
              <a:t>Waiting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physical</a:t>
            </a:r>
            <a:r>
              <a:rPr lang="it-IT" dirty="0" smtClean="0"/>
              <a:t> </a:t>
            </a:r>
            <a:r>
              <a:rPr lang="it-IT" dirty="0" err="1" smtClean="0"/>
              <a:t>reallocation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computing</a:t>
            </a:r>
            <a:r>
              <a:rPr lang="it-IT" dirty="0" smtClean="0"/>
              <a:t> farm (</a:t>
            </a:r>
            <a:r>
              <a:rPr lang="it-IT" dirty="0" err="1" smtClean="0"/>
              <a:t>cooling</a:t>
            </a:r>
            <a:r>
              <a:rPr lang="it-IT" dirty="0" smtClean="0"/>
              <a:t> system)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err="1" smtClean="0"/>
              <a:t>Waiting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hardware </a:t>
            </a:r>
            <a:r>
              <a:rPr lang="it-IT" dirty="0" err="1" smtClean="0"/>
              <a:t>implementation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FC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iSCSI</a:t>
            </a:r>
            <a:r>
              <a:rPr lang="it-IT" dirty="0" smtClean="0"/>
              <a:t> router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Full </a:t>
            </a:r>
            <a:r>
              <a:rPr lang="it-IT" dirty="0" err="1" smtClean="0"/>
              <a:t>migration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SL4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err="1" smtClean="0"/>
              <a:t>Virtualization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resouces</a:t>
            </a:r>
            <a:r>
              <a:rPr lang="it-IT" dirty="0" smtClean="0"/>
              <a:t>, </a:t>
            </a:r>
            <a:r>
              <a:rPr lang="it-IT" dirty="0" err="1" smtClean="0"/>
              <a:t>managed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classic</a:t>
            </a:r>
            <a:r>
              <a:rPr lang="it-IT" dirty="0" smtClean="0"/>
              <a:t> </a:t>
            </a:r>
            <a:r>
              <a:rPr lang="it-IT" dirty="0" err="1" smtClean="0"/>
              <a:t>ones</a:t>
            </a:r>
            <a:endParaRPr lang="it-IT" dirty="0" smtClean="0"/>
          </a:p>
          <a:p>
            <a:pPr marL="457200" indent="-457200"/>
            <a:r>
              <a:rPr lang="it-IT" dirty="0" err="1" smtClean="0"/>
              <a:t>Within</a:t>
            </a:r>
            <a:r>
              <a:rPr lang="it-IT" dirty="0" smtClean="0"/>
              <a:t> end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endParaRPr lang="it-IT" dirty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HEPiX Fall 2007 – St. Louis 5-9 Nov 2007</a:t>
            </a:r>
            <a:endParaRPr lang="en-GB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B345E0D1-5202-4635-BAD3-641F05E986CF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Features</a:t>
            </a:r>
            <a:r>
              <a:rPr lang="it-IT" dirty="0" smtClean="0"/>
              <a:t> and </a:t>
            </a:r>
            <a:r>
              <a:rPr lang="it-IT" dirty="0" err="1" smtClean="0"/>
              <a:t>screnshots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Automatic Policy based Provisioning</a:t>
            </a:r>
          </a:p>
          <a:p>
            <a:pPr lvl="1"/>
            <a:r>
              <a:rPr lang="en-US" dirty="0" smtClean="0"/>
              <a:t>Provides high availability monitoring and allocation</a:t>
            </a:r>
          </a:p>
          <a:p>
            <a:r>
              <a:rPr lang="en-US" dirty="0" smtClean="0"/>
              <a:t>Supports Multiple Configurations</a:t>
            </a:r>
          </a:p>
          <a:p>
            <a:pPr lvl="1"/>
            <a:r>
              <a:rPr lang="en-US" dirty="0" smtClean="0"/>
              <a:t>Supports booting servers from local disk, NFS or </a:t>
            </a:r>
            <a:r>
              <a:rPr lang="en-US" dirty="0" err="1" smtClean="0"/>
              <a:t>iSCSI</a:t>
            </a:r>
            <a:endParaRPr lang="en-US" dirty="0" smtClean="0"/>
          </a:p>
          <a:p>
            <a:pPr lvl="2"/>
            <a:r>
              <a:rPr lang="en-US" dirty="0" smtClean="0"/>
              <a:t>Image management allows shared resources</a:t>
            </a:r>
          </a:p>
          <a:p>
            <a:pPr lvl="1"/>
            <a:r>
              <a:rPr lang="en-US" dirty="0" smtClean="0"/>
              <a:t>Supports different partitioning technologies (</a:t>
            </a:r>
            <a:r>
              <a:rPr lang="en-US" dirty="0" err="1" smtClean="0"/>
              <a:t>VMWare</a:t>
            </a:r>
            <a:r>
              <a:rPr lang="en-US" dirty="0" smtClean="0"/>
              <a:t>, </a:t>
            </a:r>
            <a:r>
              <a:rPr lang="en-US" dirty="0" err="1" smtClean="0"/>
              <a:t>Xen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vendor lock-in</a:t>
            </a:r>
          </a:p>
          <a:p>
            <a:pPr lvl="2"/>
            <a:r>
              <a:rPr lang="en-US" dirty="0" smtClean="0"/>
              <a:t>Any Linux distribution, Solaris, Microsoft Windows</a:t>
            </a:r>
          </a:p>
          <a:p>
            <a:r>
              <a:rPr lang="en-US" dirty="0" smtClean="0"/>
              <a:t>Multiple Interfaces</a:t>
            </a:r>
          </a:p>
          <a:p>
            <a:pPr lvl="1"/>
            <a:r>
              <a:rPr lang="en-US" dirty="0" smtClean="0"/>
              <a:t>Web Interface provides easy management</a:t>
            </a:r>
          </a:p>
          <a:p>
            <a:pPr lvl="1"/>
            <a:r>
              <a:rPr lang="en-US" dirty="0" smtClean="0"/>
              <a:t>Command Line Interface (CLI) allows custom scripts</a:t>
            </a:r>
          </a:p>
          <a:p>
            <a:pPr lvl="1"/>
            <a:r>
              <a:rPr lang="en-US" dirty="0" smtClean="0"/>
              <a:t>“Triggers” allows users to hook their own applications and scripts to events happening in the system</a:t>
            </a:r>
          </a:p>
          <a:p>
            <a:r>
              <a:rPr lang="en-US" dirty="0" smtClean="0"/>
              <a:t>Plug-in architecture</a:t>
            </a:r>
          </a:p>
          <a:p>
            <a:pPr lvl="1"/>
            <a:r>
              <a:rPr lang="en-US" dirty="0" smtClean="0"/>
              <a:t>Integrated </a:t>
            </a:r>
            <a:r>
              <a:rPr lang="en-US" dirty="0" err="1" smtClean="0"/>
              <a:t>nagios</a:t>
            </a:r>
            <a:r>
              <a:rPr lang="en-US" dirty="0" smtClean="0"/>
              <a:t> monitoring</a:t>
            </a:r>
          </a:p>
          <a:p>
            <a:pPr lvl="1"/>
            <a:r>
              <a:rPr lang="en-US" dirty="0" smtClean="0"/>
              <a:t>Integrated configuration management system (puppet, </a:t>
            </a:r>
            <a:r>
              <a:rPr lang="en-US" dirty="0" err="1" smtClean="0"/>
              <a:t>cfengine</a:t>
            </a:r>
            <a:r>
              <a:rPr lang="en-US" dirty="0" smtClean="0"/>
              <a:t>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HEPiX Fall 2007 – St. Louis 5-9 Nov 2007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B345E0D1-5202-4635-BAD3-641F05E986CF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Credits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SA1 HA and Virtualization team coordination</a:t>
            </a:r>
          </a:p>
          <a:p>
            <a:pPr lvl="1" eaLnBrk="1" hangingPunct="1">
              <a:defRPr/>
            </a:pPr>
            <a:r>
              <a:rPr lang="en-GB" dirty="0" err="1" smtClean="0"/>
              <a:t>Leonello</a:t>
            </a:r>
            <a:r>
              <a:rPr lang="en-GB" dirty="0" smtClean="0"/>
              <a:t> </a:t>
            </a:r>
            <a:r>
              <a:rPr lang="en-GB" dirty="0" err="1" smtClean="0"/>
              <a:t>Servoli</a:t>
            </a:r>
            <a:r>
              <a:rPr lang="en-GB" dirty="0" smtClean="0"/>
              <a:t> and </a:t>
            </a:r>
            <a:r>
              <a:rPr lang="en-GB" dirty="0" err="1" smtClean="0"/>
              <a:t>Davide</a:t>
            </a:r>
            <a:r>
              <a:rPr lang="en-GB" dirty="0" smtClean="0"/>
              <a:t> </a:t>
            </a:r>
            <a:r>
              <a:rPr lang="en-GB" dirty="0" err="1" smtClean="0"/>
              <a:t>Salomoni</a:t>
            </a: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Virtualization</a:t>
            </a:r>
          </a:p>
          <a:p>
            <a:pPr lvl="1" eaLnBrk="1" hangingPunct="1">
              <a:defRPr/>
            </a:pPr>
            <a:r>
              <a:rPr lang="en-GB" dirty="0" smtClean="0"/>
              <a:t>INFN Perugia</a:t>
            </a:r>
          </a:p>
          <a:p>
            <a:pPr lvl="1" eaLnBrk="1" hangingPunct="1">
              <a:defRPr/>
            </a:pPr>
            <a:r>
              <a:rPr lang="en-GB" dirty="0" smtClean="0"/>
              <a:t>INFN Torino</a:t>
            </a:r>
          </a:p>
          <a:p>
            <a:pPr lvl="1" eaLnBrk="1" hangingPunct="1">
              <a:defRPr/>
            </a:pPr>
            <a:r>
              <a:rPr lang="en-GB" dirty="0" smtClean="0"/>
              <a:t>INFN </a:t>
            </a:r>
            <a:r>
              <a:rPr lang="en-GB" dirty="0" err="1" smtClean="0"/>
              <a:t>Padova</a:t>
            </a:r>
            <a:endParaRPr lang="en-GB" dirty="0" smtClean="0"/>
          </a:p>
          <a:p>
            <a:pPr lvl="1" eaLnBrk="1" hangingPunct="1">
              <a:defRPr/>
            </a:pPr>
            <a:r>
              <a:rPr lang="en-GB" dirty="0" smtClean="0"/>
              <a:t>INFN CNAF</a:t>
            </a:r>
          </a:p>
          <a:p>
            <a:pPr eaLnBrk="1" hangingPunct="1">
              <a:defRPr/>
            </a:pPr>
            <a:r>
              <a:rPr lang="en-GB" dirty="0" smtClean="0"/>
              <a:t>Cluster management</a:t>
            </a:r>
          </a:p>
          <a:p>
            <a:pPr lvl="1" eaLnBrk="1" hangingPunct="1">
              <a:defRPr/>
            </a:pPr>
            <a:r>
              <a:rPr lang="en-GB" dirty="0" smtClean="0"/>
              <a:t>INFN Roma</a:t>
            </a:r>
          </a:p>
          <a:p>
            <a:pPr lvl="1" eaLnBrk="1" hangingPunct="1">
              <a:defRPr/>
            </a:pPr>
            <a:r>
              <a:rPr lang="en-GB" dirty="0" smtClean="0"/>
              <a:t>INFN CNAF</a:t>
            </a:r>
          </a:p>
          <a:p>
            <a:pPr eaLnBrk="1" hangingPunct="1">
              <a:defRPr/>
            </a:pPr>
            <a:r>
              <a:rPr lang="en-GB" dirty="0" smtClean="0"/>
              <a:t>SAN</a:t>
            </a:r>
          </a:p>
          <a:p>
            <a:pPr lvl="1" eaLnBrk="1" hangingPunct="1">
              <a:defRPr/>
            </a:pPr>
            <a:r>
              <a:rPr lang="en-GB" dirty="0" smtClean="0"/>
              <a:t>INFN CNAF</a:t>
            </a:r>
          </a:p>
          <a:p>
            <a:pPr lvl="1" eaLnBrk="1" hangingPunct="1">
              <a:defRPr/>
            </a:pPr>
            <a:r>
              <a:rPr lang="en-GB" dirty="0" smtClean="0"/>
              <a:t>INFN Perugia</a:t>
            </a:r>
          </a:p>
          <a:p>
            <a:pPr eaLnBrk="1" hangingPunct="1">
              <a:defRPr/>
            </a:pPr>
            <a:r>
              <a:rPr lang="en-GB" dirty="0" smtClean="0"/>
              <a:t>High availability</a:t>
            </a:r>
          </a:p>
          <a:p>
            <a:pPr lvl="1" eaLnBrk="1" hangingPunct="1">
              <a:defRPr/>
            </a:pPr>
            <a:r>
              <a:rPr lang="en-GB" dirty="0" smtClean="0"/>
              <a:t>INFN Perugia</a:t>
            </a:r>
          </a:p>
          <a:p>
            <a:pPr lvl="1" eaLnBrk="1" hangingPunct="1">
              <a:defRPr/>
            </a:pPr>
            <a:r>
              <a:rPr lang="en-GB" dirty="0" smtClean="0"/>
              <a:t>INFN Torino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B345E0D1-5202-4635-BAD3-641F05E986CF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HEPiX Fall 2007 – St. Louis 5-9 Nov 2007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High Availability Group composition</a:t>
            </a:r>
          </a:p>
          <a:p>
            <a:pPr lvl="1"/>
            <a:r>
              <a:rPr lang="en-GB" dirty="0" smtClean="0"/>
              <a:t>Subset of EGEE SA1 Italian team</a:t>
            </a:r>
          </a:p>
          <a:p>
            <a:pPr lvl="1"/>
            <a:r>
              <a:rPr lang="en-GB" dirty="0" smtClean="0"/>
              <a:t>INFN employees not directly involved in EGEE, but dealing with same issues for non-grid services</a:t>
            </a:r>
          </a:p>
          <a:p>
            <a:r>
              <a:rPr lang="en-GB" dirty="0" smtClean="0"/>
              <a:t>Summary</a:t>
            </a:r>
          </a:p>
          <a:p>
            <a:pPr lvl="1"/>
            <a:r>
              <a:rPr lang="en-GB" dirty="0" smtClean="0"/>
              <a:t>Scope and existing infrastructures</a:t>
            </a:r>
          </a:p>
          <a:p>
            <a:pPr lvl="1"/>
            <a:r>
              <a:rPr lang="en-GB" dirty="0" smtClean="0"/>
              <a:t>Goals</a:t>
            </a:r>
          </a:p>
          <a:p>
            <a:pPr lvl="1"/>
            <a:r>
              <a:rPr lang="en-GB" dirty="0" smtClean="0"/>
              <a:t>Core services HA and virtualization</a:t>
            </a:r>
          </a:p>
          <a:p>
            <a:pPr lvl="2"/>
            <a:r>
              <a:rPr lang="en-GB" dirty="0" smtClean="0"/>
              <a:t>Prototype proposal I</a:t>
            </a:r>
          </a:p>
          <a:p>
            <a:pPr lvl="2"/>
            <a:r>
              <a:rPr lang="en-GB" dirty="0" smtClean="0"/>
              <a:t>Prototype proposal II</a:t>
            </a:r>
          </a:p>
          <a:p>
            <a:pPr lvl="1"/>
            <a:r>
              <a:rPr lang="en-GB" dirty="0" smtClean="0"/>
              <a:t>Computing resources virtualization</a:t>
            </a:r>
          </a:p>
          <a:p>
            <a:pPr lvl="2"/>
            <a:r>
              <a:rPr lang="en-GB" dirty="0" smtClean="0"/>
              <a:t>Prototype</a:t>
            </a:r>
          </a:p>
          <a:p>
            <a:pPr lvl="1"/>
            <a:r>
              <a:rPr lang="en-GB" dirty="0" smtClean="0"/>
              <a:t>Conclusion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B345E0D1-5202-4635-BAD3-641F05E986C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HEPiX Fall 2007 – St. Louis 5-9 Nov 2007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Conclusions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Quite</a:t>
            </a:r>
            <a:r>
              <a:rPr lang="it-IT" dirty="0" smtClean="0"/>
              <a:t> </a:t>
            </a:r>
            <a:r>
              <a:rPr lang="it-IT" dirty="0" err="1" smtClean="0"/>
              <a:t>satisfied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current</a:t>
            </a:r>
            <a:r>
              <a:rPr lang="it-IT" dirty="0" smtClean="0"/>
              <a:t> </a:t>
            </a:r>
            <a:r>
              <a:rPr lang="it-IT" dirty="0" err="1" smtClean="0"/>
              <a:t>prototyping</a:t>
            </a:r>
            <a:endParaRPr lang="it-IT" dirty="0" smtClean="0"/>
          </a:p>
          <a:p>
            <a:pPr lvl="1"/>
            <a:r>
              <a:rPr lang="it-IT" dirty="0" smtClean="0"/>
              <a:t>Some </a:t>
            </a:r>
            <a:r>
              <a:rPr lang="it-IT" dirty="0" err="1" smtClean="0"/>
              <a:t>elements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in production</a:t>
            </a:r>
          </a:p>
          <a:p>
            <a:r>
              <a:rPr lang="it-IT" dirty="0" err="1" smtClean="0"/>
              <a:t>Still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learn</a:t>
            </a:r>
            <a:r>
              <a:rPr lang="it-IT" dirty="0" smtClean="0"/>
              <a:t> a </a:t>
            </a:r>
            <a:r>
              <a:rPr lang="it-IT" dirty="0" err="1" smtClean="0"/>
              <a:t>lot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experiences</a:t>
            </a:r>
            <a:endParaRPr lang="it-IT" dirty="0" smtClean="0"/>
          </a:p>
          <a:p>
            <a:pPr lvl="1"/>
            <a:r>
              <a:rPr lang="it-IT" dirty="0" smtClean="0"/>
              <a:t> </a:t>
            </a:r>
            <a:r>
              <a:rPr lang="it-IT" dirty="0" err="1" smtClean="0"/>
              <a:t>HEPiX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worthy</a:t>
            </a:r>
            <a:r>
              <a:rPr lang="it-IT" smtClean="0"/>
              <a:t>!</a:t>
            </a:r>
            <a:endParaRPr lang="it-IT" dirty="0" smtClean="0"/>
          </a:p>
          <a:p>
            <a:r>
              <a:rPr lang="it-IT" dirty="0" err="1" smtClean="0"/>
              <a:t>Provide</a:t>
            </a:r>
            <a:r>
              <a:rPr lang="it-IT" dirty="0" smtClean="0"/>
              <a:t> </a:t>
            </a:r>
            <a:r>
              <a:rPr lang="it-IT" dirty="0" err="1" smtClean="0"/>
              <a:t>exausthive</a:t>
            </a:r>
            <a:r>
              <a:rPr lang="it-IT" dirty="0" smtClean="0"/>
              <a:t> </a:t>
            </a:r>
            <a:r>
              <a:rPr lang="it-IT" dirty="0" err="1" smtClean="0"/>
              <a:t>benchmarks</a:t>
            </a:r>
            <a:r>
              <a:rPr lang="it-IT" dirty="0" smtClean="0"/>
              <a:t> and </a:t>
            </a:r>
            <a:r>
              <a:rPr lang="it-IT" dirty="0" err="1" smtClean="0"/>
              <a:t>tests</a:t>
            </a:r>
            <a:endParaRPr lang="it-IT" dirty="0" smtClean="0"/>
          </a:p>
          <a:p>
            <a:r>
              <a:rPr lang="it-IT" dirty="0" err="1" smtClean="0"/>
              <a:t>Provide</a:t>
            </a:r>
            <a:r>
              <a:rPr lang="it-IT" dirty="0" smtClean="0"/>
              <a:t> </a:t>
            </a:r>
            <a:r>
              <a:rPr lang="it-IT" dirty="0" err="1" smtClean="0"/>
              <a:t>prepackaged</a:t>
            </a:r>
            <a:r>
              <a:rPr lang="it-IT" dirty="0" smtClean="0"/>
              <a:t> </a:t>
            </a:r>
            <a:r>
              <a:rPr lang="it-IT" dirty="0" err="1" smtClean="0"/>
              <a:t>solutions</a:t>
            </a:r>
            <a:endParaRPr lang="it-IT" dirty="0" smtClean="0"/>
          </a:p>
          <a:p>
            <a:r>
              <a:rPr lang="it-IT" dirty="0" err="1" smtClean="0"/>
              <a:t>Thanks</a:t>
            </a:r>
            <a:r>
              <a:rPr lang="it-IT" dirty="0" smtClean="0"/>
              <a:t> + </a:t>
            </a:r>
            <a:r>
              <a:rPr lang="it-IT" dirty="0" err="1" smtClean="0"/>
              <a:t>questions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B345E0D1-5202-4635-BAD3-641F05E986CF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HEPiX Fall 2007 – St. Louis 5-9 Nov 2007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area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INFN-GRID scope</a:t>
            </a:r>
          </a:p>
          <a:p>
            <a:pPr lvl="1"/>
            <a:r>
              <a:rPr lang="en-GB" dirty="0" smtClean="0"/>
              <a:t>Tier- 1 / 2 farms</a:t>
            </a:r>
          </a:p>
          <a:p>
            <a:pPr lvl="2"/>
            <a:r>
              <a:rPr lang="en-GB" dirty="0" smtClean="0"/>
              <a:t>More than 40 sites</a:t>
            </a:r>
          </a:p>
          <a:p>
            <a:pPr lvl="1"/>
            <a:r>
              <a:rPr lang="en-GB" dirty="0" smtClean="0"/>
              <a:t>Joining EGEE grid project</a:t>
            </a:r>
          </a:p>
          <a:p>
            <a:pPr lvl="1"/>
            <a:r>
              <a:rPr lang="en-GB" dirty="0" smtClean="0"/>
              <a:t>Using </a:t>
            </a:r>
            <a:r>
              <a:rPr lang="en-GB" dirty="0" err="1" smtClean="0"/>
              <a:t>gLite</a:t>
            </a:r>
            <a:r>
              <a:rPr lang="en-GB" dirty="0" smtClean="0"/>
              <a:t> middleware framework</a:t>
            </a:r>
          </a:p>
          <a:p>
            <a:pPr lvl="1"/>
            <a:r>
              <a:rPr lang="en-GB" dirty="0" smtClean="0"/>
              <a:t>Classic Tier-2 architecture @ INFN</a:t>
            </a:r>
          </a:p>
          <a:p>
            <a:pPr lvl="2"/>
            <a:r>
              <a:rPr lang="en-GB" dirty="0" smtClean="0"/>
              <a:t>1..* Computing Element as a frontend</a:t>
            </a:r>
          </a:p>
          <a:p>
            <a:pPr lvl="2"/>
            <a:r>
              <a:rPr lang="en-GB" dirty="0" smtClean="0"/>
              <a:t>0..1 Accounting server</a:t>
            </a:r>
          </a:p>
          <a:p>
            <a:pPr lvl="2"/>
            <a:r>
              <a:rPr lang="en-GB" dirty="0" smtClean="0"/>
              <a:t>1..* Worker nodes</a:t>
            </a:r>
          </a:p>
          <a:p>
            <a:pPr lvl="2"/>
            <a:r>
              <a:rPr lang="en-GB" dirty="0" smtClean="0"/>
              <a:t>1..1 Monitoring box (out of scope)‏</a:t>
            </a:r>
          </a:p>
          <a:p>
            <a:pPr lvl="2"/>
            <a:r>
              <a:rPr lang="en-GB" dirty="0" smtClean="0"/>
              <a:t>1..* Storage elements (out of scope)‏</a:t>
            </a:r>
          </a:p>
          <a:p>
            <a:r>
              <a:rPr lang="en-GB" dirty="0" smtClean="0"/>
              <a:t>Outer scope</a:t>
            </a:r>
          </a:p>
          <a:p>
            <a:pPr lvl="1"/>
            <a:r>
              <a:rPr lang="en-GB" dirty="0" smtClean="0"/>
              <a:t>Classic IT services</a:t>
            </a:r>
          </a:p>
          <a:p>
            <a:pPr lvl="2"/>
            <a:r>
              <a:rPr lang="en-GB" dirty="0" smtClean="0"/>
              <a:t>… (name your own)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HEPiX Fall 2007 – St. Louis 5-9 Nov 2007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7F9A915-4B6D-4225-A5F5-AD61C483CE3E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Existing infrastructure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Consolidated experience</a:t>
            </a:r>
          </a:p>
          <a:p>
            <a:pPr lvl="1"/>
            <a:r>
              <a:rPr lang="en-GB" dirty="0" smtClean="0"/>
              <a:t>Virtualization hand-made used in almost all PPS and for “non critical” grid core services</a:t>
            </a:r>
          </a:p>
          <a:p>
            <a:pPr lvl="1"/>
            <a:r>
              <a:rPr lang="en-GB" dirty="0" smtClean="0"/>
              <a:t>HA experiences from not grid related contexts (DBs, web servers, etc.)</a:t>
            </a:r>
          </a:p>
          <a:p>
            <a:r>
              <a:rPr lang="en-GB" dirty="0" smtClean="0"/>
              <a:t>Current drawbacks</a:t>
            </a:r>
          </a:p>
          <a:p>
            <a:pPr lvl="1"/>
            <a:r>
              <a:rPr lang="en-GB" dirty="0" smtClean="0"/>
              <a:t>No consolidated failover techniques for site core elements (e.g. CE)‏</a:t>
            </a:r>
          </a:p>
          <a:p>
            <a:pPr lvl="1"/>
            <a:r>
              <a:rPr lang="en-GB" dirty="0" smtClean="0"/>
              <a:t>No load balancing policies and high availability tools for same services</a:t>
            </a:r>
          </a:p>
          <a:p>
            <a:pPr lvl="1"/>
            <a:r>
              <a:rPr lang="en-GB" dirty="0" smtClean="0"/>
              <a:t>No consolidated backup and recovery techniques for data</a:t>
            </a:r>
          </a:p>
          <a:p>
            <a:pPr lvl="2"/>
            <a:r>
              <a:rPr lang="en-GB" dirty="0" smtClean="0"/>
              <a:t>Job scheduler data</a:t>
            </a:r>
          </a:p>
          <a:p>
            <a:pPr lvl="2"/>
            <a:r>
              <a:rPr lang="en-GB" dirty="0" smtClean="0"/>
              <a:t>Local storage elements</a:t>
            </a:r>
          </a:p>
          <a:p>
            <a:pPr lvl="2"/>
            <a:r>
              <a:rPr lang="en-GB" dirty="0" smtClean="0"/>
              <a:t>Accounting information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HEPiX Fall 2007 – St. Louis 5-9 Nov 2007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7F9A915-4B6D-4225-A5F5-AD61C483CE3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2143125" y="0"/>
            <a:ext cx="6858000" cy="857250"/>
          </a:xfrm>
        </p:spPr>
        <p:txBody>
          <a:bodyPr/>
          <a:lstStyle/>
          <a:p>
            <a:r>
              <a:rPr lang="en-GB" dirty="0" smtClean="0"/>
              <a:t>Goals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500062" y="1071563"/>
            <a:ext cx="8072465" cy="1000125"/>
          </a:xfrm>
          <a:prstGeom prst="roundRect">
            <a:avLst>
              <a:gd name="adj" fmla="val 144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chemeClr val="tx1"/>
                </a:solidFill>
                <a:latin typeface="Arial Rounded MT Bold" pitchFamily="32" charset="0"/>
              </a:rPr>
              <a:t>2 different objectives – 1 common path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chemeClr val="tx1"/>
                </a:solidFill>
                <a:latin typeface="Arial Rounded MT Bold" pitchFamily="32" charset="0"/>
              </a:rPr>
              <a:t>(with overlapping tools and know-how)‏</a:t>
            </a:r>
          </a:p>
        </p:txBody>
      </p:sp>
      <p:graphicFrame>
        <p:nvGraphicFramePr>
          <p:cNvPr id="6" name="Diagramma 5"/>
          <p:cNvGraphicFramePr/>
          <p:nvPr/>
        </p:nvGraphicFramePr>
        <p:xfrm>
          <a:off x="571472" y="2214554"/>
          <a:ext cx="82153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7F9A915-4B6D-4225-A5F5-AD61C483CE3E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HEPiX Fall 2007 – St. Louis 5-9 Nov 2007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Goal 1: </a:t>
            </a:r>
            <a:r>
              <a:rPr lang="it-IT" dirty="0" err="1" smtClean="0"/>
              <a:t>Core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CE </a:t>
            </a:r>
            <a:r>
              <a:rPr lang="it-IT" dirty="0" err="1" smtClean="0"/>
              <a:t>currently</a:t>
            </a:r>
            <a:r>
              <a:rPr lang="it-IT" dirty="0" smtClean="0"/>
              <a:t> SPOF</a:t>
            </a:r>
          </a:p>
          <a:p>
            <a:r>
              <a:rPr lang="it-IT" dirty="0" smtClean="0"/>
              <a:t>“Agile” </a:t>
            </a:r>
            <a:r>
              <a:rPr lang="it-IT" dirty="0" err="1" smtClean="0"/>
              <a:t>prototyping</a:t>
            </a:r>
            <a:endParaRPr lang="it-IT" dirty="0" smtClean="0"/>
          </a:p>
          <a:p>
            <a:pPr lvl="1"/>
            <a:r>
              <a:rPr lang="it-IT" dirty="0" err="1" smtClean="0"/>
              <a:t>Evolving</a:t>
            </a:r>
            <a:r>
              <a:rPr lang="it-IT" dirty="0" smtClean="0"/>
              <a:t> </a:t>
            </a:r>
            <a:r>
              <a:rPr lang="it-IT" dirty="0" err="1" smtClean="0"/>
              <a:t>complexity</a:t>
            </a:r>
            <a:endParaRPr lang="it-IT" dirty="0" smtClean="0"/>
          </a:p>
          <a:p>
            <a:r>
              <a:rPr lang="it-IT" dirty="0" smtClean="0"/>
              <a:t>HA </a:t>
            </a:r>
            <a:r>
              <a:rPr lang="it-IT" dirty="0" err="1" smtClean="0"/>
              <a:t>with</a:t>
            </a:r>
            <a:r>
              <a:rPr lang="it-IT" dirty="0" smtClean="0"/>
              <a:t> LB in mind</a:t>
            </a:r>
          </a:p>
          <a:p>
            <a:r>
              <a:rPr lang="it-IT" dirty="0" smtClean="0"/>
              <a:t>Combine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virtualization</a:t>
            </a:r>
            <a:r>
              <a:rPr lang="it-IT" dirty="0" smtClean="0"/>
              <a:t> </a:t>
            </a:r>
            <a:r>
              <a:rPr lang="it-IT" dirty="0" err="1" smtClean="0"/>
              <a:t>tecniques</a:t>
            </a:r>
            <a:endParaRPr lang="en-GB" dirty="0" smtClean="0"/>
          </a:p>
          <a:p>
            <a:pPr lvl="1" eaLnBrk="1" hangingPunct="1">
              <a:lnSpc>
                <a:spcPct val="11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Simplify cluster configuration</a:t>
            </a:r>
          </a:p>
          <a:p>
            <a:pPr lvl="2" eaLnBrk="1" hangingPunct="1">
              <a:lnSpc>
                <a:spcPct val="11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Cluster manager responsible for virtualization software only</a:t>
            </a:r>
          </a:p>
          <a:p>
            <a:pPr lvl="1" eaLnBrk="1" hangingPunct="1">
              <a:lnSpc>
                <a:spcPct val="11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Applications running in a single virtual machine</a:t>
            </a:r>
          </a:p>
          <a:p>
            <a:pPr lvl="1" eaLnBrk="1" hangingPunct="1">
              <a:lnSpc>
                <a:spcPct val="11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Consolidation: cluster multiple virtual machines with single cluster manager</a:t>
            </a:r>
          </a:p>
          <a:p>
            <a:pPr lvl="1" eaLnBrk="1" hangingPunct="1">
              <a:lnSpc>
                <a:spcPct val="11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Failover can take longer than in traditional cluster</a:t>
            </a:r>
          </a:p>
        </p:txBody>
      </p:sp>
      <p:pic>
        <p:nvPicPr>
          <p:cNvPr id="1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71612"/>
            <a:ext cx="4335974" cy="15874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2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857628"/>
            <a:ext cx="4427538" cy="2286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Segnaposto numero diapositiva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B345E0D1-5202-4635-BAD3-641F05E986C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HEPiX Fall 2007 – St. Louis 5-9 Nov 2007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1st </a:t>
            </a:r>
            <a:r>
              <a:rPr lang="it-IT" dirty="0" err="1" smtClean="0"/>
              <a:t>prototype</a:t>
            </a:r>
            <a:endParaRPr lang="it-IT" dirty="0"/>
          </a:p>
        </p:txBody>
      </p:sp>
      <p:pic>
        <p:nvPicPr>
          <p:cNvPr id="15" name="Segnaposto contenuto 14" descr="acat-07-paper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785786" y="974725"/>
            <a:ext cx="3571899" cy="3025779"/>
          </a:xfrm>
        </p:spPr>
      </p:pic>
      <p:graphicFrame>
        <p:nvGraphicFramePr>
          <p:cNvPr id="13" name="Segnaposto contenuto 12"/>
          <p:cNvGraphicFramePr>
            <a:graphicFrameLocks noGrp="1"/>
          </p:cNvGraphicFramePr>
          <p:nvPr>
            <p:ph sz="quarter" idx="2"/>
          </p:nvPr>
        </p:nvGraphicFramePr>
        <p:xfrm>
          <a:off x="4713288" y="974725"/>
          <a:ext cx="4214812" cy="3097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Segnaposto testo 13"/>
          <p:cNvSpPr>
            <a:spLocks noGrp="1"/>
          </p:cNvSpPr>
          <p:nvPr>
            <p:ph type="body" sz="half" idx="3"/>
          </p:nvPr>
        </p:nvSpPr>
        <p:spPr>
          <a:xfrm>
            <a:off x="346075" y="4143380"/>
            <a:ext cx="8582025" cy="2252658"/>
          </a:xfrm>
        </p:spPr>
        <p:txBody>
          <a:bodyPr>
            <a:normAutofit/>
          </a:bodyPr>
          <a:lstStyle/>
          <a:p>
            <a:r>
              <a:rPr lang="en-US" dirty="0" err="1" smtClean="0"/>
              <a:t>Healthcheck</a:t>
            </a:r>
            <a:r>
              <a:rPr lang="en-US" dirty="0" smtClean="0"/>
              <a:t> host checks services/machines using </a:t>
            </a:r>
            <a:r>
              <a:rPr lang="en-US" dirty="0" err="1" smtClean="0"/>
              <a:t>Nagios</a:t>
            </a:r>
            <a:endParaRPr lang="en-US" dirty="0" smtClean="0"/>
          </a:p>
          <a:p>
            <a:r>
              <a:rPr lang="en-US" dirty="0" smtClean="0"/>
              <a:t>When a failure is detected, an agent is invoked</a:t>
            </a:r>
          </a:p>
          <a:p>
            <a:pPr lvl="1"/>
            <a:r>
              <a:rPr lang="en-US" dirty="0" smtClean="0"/>
              <a:t>If the faulty component is a service or a virtual machine, it tries to reboot it invoking </a:t>
            </a:r>
            <a:r>
              <a:rPr lang="en-US" dirty="0" err="1" smtClean="0"/>
              <a:t>Cfengine</a:t>
            </a:r>
            <a:r>
              <a:rPr lang="en-US" dirty="0" smtClean="0"/>
              <a:t> on the remote host</a:t>
            </a:r>
          </a:p>
          <a:p>
            <a:pPr lvl="1"/>
            <a:r>
              <a:rPr lang="it-IT" dirty="0" smtClean="0"/>
              <a:t>Else migrate (</a:t>
            </a:r>
            <a:r>
              <a:rPr lang="it-IT" dirty="0" err="1" smtClean="0"/>
              <a:t>details</a:t>
            </a:r>
            <a:r>
              <a:rPr lang="it-IT" dirty="0" smtClean="0"/>
              <a:t> on </a:t>
            </a:r>
            <a:r>
              <a:rPr lang="it-IT" dirty="0" err="1" smtClean="0"/>
              <a:t>next</a:t>
            </a:r>
            <a:r>
              <a:rPr lang="it-IT" dirty="0" smtClean="0"/>
              <a:t> slide)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GB" smtClean="0"/>
              <a:t>HEPiX Fall 2007 – St. Louis 5-9 Nov 2007</a:t>
            </a:r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B345E0D1-5202-4635-BAD3-641F05E986C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1st </a:t>
            </a:r>
            <a:r>
              <a:rPr lang="it-IT" dirty="0" err="1" smtClean="0"/>
              <a:t>prototype</a:t>
            </a:r>
            <a:r>
              <a:rPr lang="it-IT" dirty="0" smtClean="0"/>
              <a:t>: VM </a:t>
            </a:r>
            <a:r>
              <a:rPr lang="it-IT" dirty="0" err="1" smtClean="0"/>
              <a:t>reallocation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it is a host problem, then the h</a:t>
            </a:r>
            <a:r>
              <a:rPr lang="it-IT" dirty="0" err="1" smtClean="0"/>
              <a:t>ealthcheck</a:t>
            </a:r>
            <a:r>
              <a:rPr lang="it-IT" dirty="0" smtClean="0"/>
              <a:t> </a:t>
            </a:r>
            <a:r>
              <a:rPr lang="it-IT" dirty="0" err="1" smtClean="0"/>
              <a:t>component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endParaRPr lang="it-IT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Look for the virtual machines running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Disable the checks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Look for another physical machine available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Modify </a:t>
            </a:r>
            <a:r>
              <a:rPr lang="en-US" dirty="0" err="1" smtClean="0"/>
              <a:t>Nagios</a:t>
            </a:r>
            <a:r>
              <a:rPr lang="en-US" dirty="0" smtClean="0"/>
              <a:t> and </a:t>
            </a:r>
            <a:r>
              <a:rPr lang="en-US" dirty="0" err="1" smtClean="0"/>
              <a:t>Cfengine</a:t>
            </a:r>
            <a:r>
              <a:rPr lang="en-US" dirty="0" smtClean="0"/>
              <a:t> dependencies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Invoke </a:t>
            </a:r>
            <a:r>
              <a:rPr lang="en-US" dirty="0" err="1" smtClean="0"/>
              <a:t>Cfengine</a:t>
            </a:r>
            <a:r>
              <a:rPr lang="en-US" dirty="0" smtClean="0"/>
              <a:t> on the physical machine</a:t>
            </a:r>
          </a:p>
          <a:p>
            <a:pPr marL="1265237" lvl="2" indent="-457200"/>
            <a:r>
              <a:rPr lang="en-US" dirty="0" smtClean="0"/>
              <a:t>Gets the new files from the </a:t>
            </a:r>
            <a:r>
              <a:rPr lang="en-US" dirty="0" err="1" smtClean="0"/>
              <a:t>healthcheck</a:t>
            </a:r>
            <a:r>
              <a:rPr lang="en-US" dirty="0" smtClean="0"/>
              <a:t> node.</a:t>
            </a:r>
          </a:p>
          <a:p>
            <a:pPr marL="1265237" lvl="2" indent="-457200"/>
            <a:r>
              <a:rPr lang="en-US" dirty="0" smtClean="0"/>
              <a:t>Detects the host has new dependent VM, not running</a:t>
            </a:r>
          </a:p>
          <a:p>
            <a:pPr marL="1265237" lvl="2" indent="-457200"/>
            <a:r>
              <a:rPr lang="it-IT" dirty="0" err="1" smtClean="0"/>
              <a:t>Boots</a:t>
            </a:r>
            <a:r>
              <a:rPr lang="it-IT" dirty="0" smtClean="0"/>
              <a:t>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machine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HEPiX Fall 2007 – St. Louis 5-9 Nov 2007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28662" y="954053"/>
            <a:ext cx="1906866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9417" y="954053"/>
            <a:ext cx="2143140" cy="257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954053"/>
            <a:ext cx="200026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egnaposto numero diapositiva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B345E0D1-5202-4635-BAD3-641F05E986CF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t-IT" dirty="0" smtClean="0"/>
              <a:t>1st </a:t>
            </a:r>
            <a:r>
              <a:rPr lang="it-IT" dirty="0" err="1" smtClean="0"/>
              <a:t>prototype</a:t>
            </a:r>
            <a:r>
              <a:rPr lang="it-IT" dirty="0" smtClean="0"/>
              <a:t>: </a:t>
            </a:r>
            <a:r>
              <a:rPr lang="it-IT" dirty="0" err="1" smtClean="0"/>
              <a:t>tests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46075" y="974725"/>
            <a:ext cx="4214813" cy="2954341"/>
          </a:xfrm>
        </p:spPr>
        <p:txBody>
          <a:bodyPr/>
          <a:lstStyle/>
          <a:p>
            <a:r>
              <a:rPr lang="en-US" dirty="0" smtClean="0"/>
              <a:t>Performance tests</a:t>
            </a:r>
          </a:p>
          <a:p>
            <a:pPr lvl="1"/>
            <a:r>
              <a:rPr lang="en-US" dirty="0" smtClean="0"/>
              <a:t>Measure time to recover from a failure</a:t>
            </a:r>
          </a:p>
          <a:p>
            <a:pPr lvl="1"/>
            <a:r>
              <a:rPr lang="en-US" dirty="0" smtClean="0"/>
              <a:t>Depends on interval set on </a:t>
            </a:r>
            <a:r>
              <a:rPr lang="en-US" dirty="0" err="1" smtClean="0"/>
              <a:t>Nagios</a:t>
            </a:r>
            <a:r>
              <a:rPr lang="en-US" dirty="0" smtClean="0"/>
              <a:t> (20 to 60 sec)</a:t>
            </a:r>
          </a:p>
          <a:p>
            <a:pPr lvl="1"/>
            <a:r>
              <a:rPr lang="en-US" dirty="0" smtClean="0"/>
              <a:t>Average delay of about 30 seconds per VM needed</a:t>
            </a:r>
          </a:p>
          <a:p>
            <a:pPr lvl="2"/>
            <a:r>
              <a:rPr lang="en-US" dirty="0" smtClean="0"/>
              <a:t>Almost time to boot a Linux box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2"/>
          </p:nvPr>
        </p:nvSpPr>
        <p:spPr>
          <a:xfrm>
            <a:off x="4713288" y="974725"/>
            <a:ext cx="4214812" cy="2311399"/>
          </a:xfrm>
        </p:spPr>
        <p:txBody>
          <a:bodyPr/>
          <a:lstStyle/>
          <a:p>
            <a:r>
              <a:rPr lang="en-US" dirty="0" smtClean="0"/>
              <a:t>Efficiency tests</a:t>
            </a:r>
          </a:p>
          <a:p>
            <a:pPr lvl="1"/>
            <a:r>
              <a:rPr lang="en-US" dirty="0" smtClean="0"/>
              <a:t>Measure the percentage of jobs lost before a CE recovers when is artificially </a:t>
            </a:r>
            <a:r>
              <a:rPr lang="it-IT" dirty="0" err="1" smtClean="0"/>
              <a:t>killed</a:t>
            </a:r>
            <a:endParaRPr lang="it-IT" dirty="0" smtClean="0"/>
          </a:p>
          <a:p>
            <a:pPr lvl="1"/>
            <a:r>
              <a:rPr lang="it-IT" dirty="0" err="1" smtClean="0"/>
              <a:t>Found</a:t>
            </a:r>
            <a:r>
              <a:rPr lang="it-IT" dirty="0" smtClean="0"/>
              <a:t> </a:t>
            </a:r>
            <a:r>
              <a:rPr lang="it-IT" dirty="0" err="1" smtClean="0"/>
              <a:t>expected</a:t>
            </a:r>
            <a:r>
              <a:rPr lang="it-IT" dirty="0" smtClean="0"/>
              <a:t> </a:t>
            </a:r>
            <a:r>
              <a:rPr lang="it-IT" dirty="0" err="1" smtClean="0"/>
              <a:t>behaviour</a:t>
            </a:r>
            <a:endParaRPr lang="it-IT" dirty="0"/>
          </a:p>
        </p:txBody>
      </p:sp>
      <p:graphicFrame>
        <p:nvGraphicFramePr>
          <p:cNvPr id="13" name="Segnaposto contenuto 12"/>
          <p:cNvGraphicFramePr>
            <a:graphicFrameLocks noGrp="1"/>
          </p:cNvGraphicFramePr>
          <p:nvPr>
            <p:ph sz="quarter" idx="3"/>
          </p:nvPr>
        </p:nvGraphicFramePr>
        <p:xfrm>
          <a:off x="285720" y="4286256"/>
          <a:ext cx="4347720" cy="17859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70266"/>
                <a:gridCol w="825818"/>
                <a:gridCol w="825818"/>
                <a:gridCol w="825818"/>
              </a:tblGrid>
              <a:tr h="446488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Level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Mid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Low</a:t>
                      </a:r>
                      <a:endParaRPr lang="it-IT" dirty="0"/>
                    </a:p>
                  </a:txBody>
                  <a:tcPr/>
                </a:tc>
              </a:tr>
              <a:tr h="446488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Nagios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refresh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20”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40”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60”</a:t>
                      </a:r>
                      <a:endParaRPr lang="it-IT" dirty="0"/>
                    </a:p>
                  </a:txBody>
                  <a:tcPr/>
                </a:tc>
              </a:tr>
              <a:tr h="446488">
                <a:tc>
                  <a:txBody>
                    <a:bodyPr/>
                    <a:lstStyle/>
                    <a:p>
                      <a:r>
                        <a:rPr lang="it-IT" dirty="0" smtClean="0"/>
                        <a:t>1 VM per PM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50”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1’10”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1’30”</a:t>
                      </a:r>
                      <a:endParaRPr lang="it-IT" dirty="0"/>
                    </a:p>
                  </a:txBody>
                  <a:tcPr/>
                </a:tc>
              </a:tr>
              <a:tr h="446488">
                <a:tc>
                  <a:txBody>
                    <a:bodyPr/>
                    <a:lstStyle/>
                    <a:p>
                      <a:r>
                        <a:rPr lang="it-IT" dirty="0" smtClean="0"/>
                        <a:t>5 VM per PM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2’30”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3’00”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3’30”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Segnaposto contenuto 13"/>
          <p:cNvGraphicFramePr>
            <a:graphicFrameLocks noGrp="1"/>
          </p:cNvGraphicFramePr>
          <p:nvPr>
            <p:ph sz="quarter" idx="4"/>
          </p:nvPr>
        </p:nvGraphicFramePr>
        <p:xfrm>
          <a:off x="4714876" y="3571876"/>
          <a:ext cx="4214812" cy="2752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HEPiX Fall 2007 – St. Louis 5-9 Nov 2007</a:t>
            </a:r>
            <a:endParaRPr lang="en-GB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B345E0D1-5202-4635-BAD3-641F05E986CF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Tema di Office">
      <a:majorFont>
        <a:latin typeface="Arial Rounded MT Bold"/>
        <a:ea typeface="DejaVu Sans"/>
        <a:cs typeface="DejaVu Sans"/>
      </a:majorFont>
      <a:minorFont>
        <a:latin typeface="Arial Rounded MT Bold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1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1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 Rounded MT Bold"/>
        <a:ea typeface="DejaVu Sans"/>
        <a:cs typeface="DejaVu Sans"/>
      </a:majorFont>
      <a:minorFont>
        <a:latin typeface="Arial Rounded MT Bold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1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1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1474</Words>
  <PresentationFormat>Presentazione su schermo (4:3)</PresentationFormat>
  <Paragraphs>320</Paragraphs>
  <Slides>20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20</vt:i4>
      </vt:variant>
    </vt:vector>
  </HeadingPairs>
  <TitlesOfParts>
    <vt:vector size="22" baseType="lpstr">
      <vt:lpstr>Tema di Office</vt:lpstr>
      <vt:lpstr>1_Tema di Office</vt:lpstr>
      <vt:lpstr>High availability clustering of virtual machines</vt:lpstr>
      <vt:lpstr>Overview</vt:lpstr>
      <vt:lpstr>Work area</vt:lpstr>
      <vt:lpstr>Existing infrastructure</vt:lpstr>
      <vt:lpstr>Goals</vt:lpstr>
      <vt:lpstr>Goal 1: Core services</vt:lpstr>
      <vt:lpstr>1st prototype</vt:lpstr>
      <vt:lpstr>1st prototype: VM reallocation</vt:lpstr>
      <vt:lpstr>1st prototype: tests</vt:lpstr>
      <vt:lpstr>2nd prototype (focus on LB)</vt:lpstr>
      <vt:lpstr>2nd prototype: quick facts</vt:lpstr>
      <vt:lpstr>2nd prototype: PPS one-machine-farm</vt:lpstr>
      <vt:lpstr>2nd prototype: HA joins Security team</vt:lpstr>
      <vt:lpstr>Goal 2: Computing resources</vt:lpstr>
      <vt:lpstr>Architecture</vt:lpstr>
      <vt:lpstr>Implementation</vt:lpstr>
      <vt:lpstr>Roadmap</vt:lpstr>
      <vt:lpstr>Features and screnshots</vt:lpstr>
      <vt:lpstr>Credits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 and Virtualization @ INFN</dc:title>
  <dc:creator/>
  <cp:lastModifiedBy/>
  <cp:revision>1</cp:revision>
  <dcterms:modified xsi:type="dcterms:W3CDTF">2007-11-08T16:08:02Z</dcterms:modified>
</cp:coreProperties>
</file>