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3800" cy="7556500"/>
  <p:notesSz cx="10083800" cy="7556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456" y="3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11825" y="0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5CF1C-EF19-6D45-BB06-8C5B20C15A11}" type="datetimeFigureOut">
              <a:rPr lang="en-US" smtClean="0"/>
              <a:t>6/26/15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177088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11825" y="7177088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035DC-AD1C-8144-A55E-FEECCD9A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8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11825" y="0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915BC-A713-824C-A4C0-ACF975AF93F8}" type="datetimeFigureOut">
              <a:rPr lang="en-US" smtClean="0"/>
              <a:t>6/26/15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1188" y="566738"/>
            <a:ext cx="37814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8063" y="3589338"/>
            <a:ext cx="8067675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11825" y="7177088"/>
            <a:ext cx="4370388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CA7A8-5DA9-0F40-A4B6-8E1A053A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5034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55" smtClean="0"/>
              <a:t>LArSoft Steering Group Meeting</a:t>
            </a:r>
            <a:endParaRPr spc="19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/>
            <a:r>
              <a:rPr lang="fr-FR" spc="180" dirty="0" err="1" smtClean="0"/>
              <a:t>June</a:t>
            </a:r>
            <a:r>
              <a:rPr lang="en-US" spc="180" dirty="0" smtClean="0"/>
              <a:t> 26</a:t>
            </a:r>
            <a:r>
              <a:rPr lang="en-US" spc="180" baseline="30000" dirty="0" smtClean="0"/>
              <a:t>th</a:t>
            </a:r>
            <a:r>
              <a:rPr lang="en-US" spc="180" dirty="0" smtClean="0"/>
              <a:t> </a:t>
            </a:r>
            <a:r>
              <a:rPr lang="fr-FR" spc="180" dirty="0" smtClean="0"/>
              <a:t>, 2015</a:t>
            </a:r>
            <a:endParaRPr lang="fr-FR" spc="18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5730">
              <a:lnSpc>
                <a:spcPct val="100000"/>
              </a:lnSpc>
            </a:pPr>
            <a:fld id="{81D60167-4931-47E6-BA6A-407CBD079E47}" type="slidenum">
              <a:rPr spc="185" dirty="0"/>
              <a:t>‹#›</a:t>
            </a:fld>
            <a:endParaRPr spc="18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55" smtClean="0"/>
              <a:t>LArSoft Steering Group Meeting</a:t>
            </a:r>
            <a:endParaRPr spc="19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180" dirty="0" smtClean="0"/>
              <a:t>June 26, 2015</a:t>
            </a:r>
            <a:endParaRPr spc="18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5730">
              <a:lnSpc>
                <a:spcPct val="100000"/>
              </a:lnSpc>
            </a:pPr>
            <a:fld id="{81D60167-4931-47E6-BA6A-407CBD079E47}" type="slidenum">
              <a:rPr spc="185" dirty="0"/>
              <a:t>‹#›</a:t>
            </a:fld>
            <a:endParaRPr spc="18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55" smtClean="0"/>
              <a:t>LArSoft Steering Group Meeting</a:t>
            </a:r>
            <a:endParaRPr spc="19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180" dirty="0" smtClean="0"/>
              <a:t>June 26, 2015</a:t>
            </a:r>
            <a:endParaRPr spc="180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5730">
              <a:lnSpc>
                <a:spcPct val="100000"/>
              </a:lnSpc>
            </a:pPr>
            <a:fld id="{81D60167-4931-47E6-BA6A-407CBD079E47}" type="slidenum">
              <a:rPr spc="185" dirty="0"/>
              <a:t>‹#›</a:t>
            </a:fld>
            <a:endParaRPr spc="18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55" smtClean="0"/>
              <a:t>LArSoft Steering Group Meeting</a:t>
            </a:r>
            <a:endParaRPr spc="19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180" dirty="0" smtClean="0"/>
              <a:t>June 26, 2015</a:t>
            </a:r>
            <a:endParaRPr spc="180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5730">
              <a:lnSpc>
                <a:spcPct val="100000"/>
              </a:lnSpc>
            </a:pPr>
            <a:fld id="{81D60167-4931-47E6-BA6A-407CBD079E47}" type="slidenum">
              <a:rPr spc="185" dirty="0"/>
              <a:t>‹#›</a:t>
            </a:fld>
            <a:endParaRPr spc="18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55" smtClean="0"/>
              <a:t>LArSoft Steering Group Meeting</a:t>
            </a:r>
            <a:endParaRPr spc="19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180" dirty="0" smtClean="0"/>
              <a:t>June 26, 2015</a:t>
            </a:r>
            <a:endParaRPr spc="180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5730">
              <a:lnSpc>
                <a:spcPct val="100000"/>
              </a:lnSpc>
            </a:pPr>
            <a:fld id="{81D60167-4931-47E6-BA6A-407CBD079E47}" type="slidenum">
              <a:rPr spc="185" dirty="0"/>
              <a:t>‹#›</a:t>
            </a:fld>
            <a:endParaRPr spc="18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42820" y="1084234"/>
            <a:ext cx="5598159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56969" y="2122830"/>
            <a:ext cx="77698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5909" y="6896562"/>
            <a:ext cx="2759709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55" smtClean="0"/>
              <a:t>LArSoft Steering Group Meeting</a:t>
            </a:r>
            <a:endParaRPr spc="19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0218" y="6896562"/>
            <a:ext cx="1808481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180" dirty="0" smtClean="0"/>
              <a:t>June 26, 2015</a:t>
            </a:r>
            <a:endParaRPr spc="18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34500" y="6896562"/>
            <a:ext cx="264795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5730">
              <a:lnSpc>
                <a:spcPct val="100000"/>
              </a:lnSpc>
            </a:pPr>
            <a:fld id="{81D60167-4931-47E6-BA6A-407CBD079E47}" type="slidenum">
              <a:rPr spc="185" dirty="0"/>
              <a:t>‹#›</a:t>
            </a:fld>
            <a:endParaRPr spc="18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 sz="2400">
          <a:latin typeface="Times New Roman"/>
          <a:ea typeface="+mn-ea"/>
          <a:cs typeface="Times New Roman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roups.google.com/forum/%23!forum/hep-sf-packaging-wg" TargetMode="External"/><Relationship Id="rId3" Type="http://schemas.openxmlformats.org/officeDocument/2006/relationships/hyperlink" Target="https://github.com/HEP-SF/packag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2820" y="1084234"/>
            <a:ext cx="559815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610">
              <a:lnSpc>
                <a:spcPct val="100000"/>
              </a:lnSpc>
            </a:pPr>
            <a:r>
              <a:rPr spc="-125" dirty="0"/>
              <a:t>L</a:t>
            </a:r>
            <a:r>
              <a:rPr spc="-155" dirty="0"/>
              <a:t>A</a:t>
            </a:r>
            <a:r>
              <a:rPr spc="150" dirty="0"/>
              <a:t>r</a:t>
            </a:r>
            <a:r>
              <a:rPr spc="260" dirty="0"/>
              <a:t>S</a:t>
            </a:r>
            <a:r>
              <a:rPr spc="204" dirty="0"/>
              <a:t>o</a:t>
            </a:r>
            <a:r>
              <a:rPr spc="135" dirty="0"/>
              <a:t>f</a:t>
            </a:r>
            <a:r>
              <a:rPr spc="315" dirty="0"/>
              <a:t>t</a:t>
            </a:r>
            <a:r>
              <a:rPr spc="185" dirty="0"/>
              <a:t> </a:t>
            </a:r>
            <a:r>
              <a:rPr lang="en-US" spc="60" dirty="0" smtClean="0"/>
              <a:t>Steering Group Meeting</a:t>
            </a:r>
            <a:endParaRPr spc="360" dirty="0"/>
          </a:p>
        </p:txBody>
      </p:sp>
      <p:sp>
        <p:nvSpPr>
          <p:cNvPr id="4" name="object 4"/>
          <p:cNvSpPr txBox="1"/>
          <p:nvPr/>
        </p:nvSpPr>
        <p:spPr>
          <a:xfrm>
            <a:off x="4432300" y="3473450"/>
            <a:ext cx="21336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000" spc="254" dirty="0" smtClean="0">
                <a:latin typeface="Times New Roman"/>
                <a:cs typeface="Times New Roman"/>
              </a:rPr>
              <a:t>June 26th</a:t>
            </a:r>
            <a:r>
              <a:rPr sz="2000" spc="135" dirty="0" smtClean="0">
                <a:latin typeface="Times New Roman"/>
                <a:cs typeface="Times New Roman"/>
              </a:rPr>
              <a:t>,</a:t>
            </a:r>
            <a:r>
              <a:rPr sz="2000" spc="130" dirty="0" smtClean="0">
                <a:latin typeface="Times New Roman"/>
                <a:cs typeface="Times New Roman"/>
              </a:rPr>
              <a:t> </a:t>
            </a:r>
            <a:r>
              <a:rPr sz="2000" spc="265" dirty="0">
                <a:latin typeface="Times New Roman"/>
                <a:cs typeface="Times New Roman"/>
              </a:rPr>
              <a:t>2</a:t>
            </a:r>
            <a:r>
              <a:rPr sz="2000" spc="275" dirty="0">
                <a:latin typeface="Times New Roman"/>
                <a:cs typeface="Times New Roman"/>
              </a:rPr>
              <a:t>0</a:t>
            </a:r>
            <a:r>
              <a:rPr sz="2000" spc="265" dirty="0">
                <a:latin typeface="Times New Roman"/>
                <a:cs typeface="Times New Roman"/>
              </a:rPr>
              <a:t>1</a:t>
            </a:r>
            <a:r>
              <a:rPr sz="2000" spc="270" dirty="0">
                <a:latin typeface="Times New Roman"/>
                <a:cs typeface="Times New Roman"/>
              </a:rPr>
              <a:t>5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180" dirty="0" smtClean="0"/>
              <a:t>June 26, 2015</a:t>
            </a:r>
            <a:endParaRPr lang="en-US" spc="18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55" smtClean="0"/>
              <a:t>LArSoft Steering Group Meeting</a:t>
            </a:r>
            <a:endParaRPr lang="en-US" spc="19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25730">
              <a:lnSpc>
                <a:spcPct val="100000"/>
              </a:lnSpc>
            </a:pPr>
            <a:fld id="{81D60167-4931-47E6-BA6A-407CBD079E47}" type="slidenum">
              <a:rPr lang="en-US" spc="185" smtClean="0"/>
              <a:t>1</a:t>
            </a:fld>
            <a:endParaRPr lang="en-US" spc="185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0" y="1035050"/>
            <a:ext cx="7696200" cy="430887"/>
          </a:xfrm>
        </p:spPr>
        <p:txBody>
          <a:bodyPr/>
          <a:lstStyle/>
          <a:p>
            <a:r>
              <a:rPr lang="en-US" dirty="0" smtClean="0"/>
              <a:t>Brief status update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644650"/>
            <a:ext cx="7769860" cy="452431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endParaRPr lang="en-US" dirty="0">
              <a:latin typeface="+mj-lt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Art/</a:t>
            </a:r>
            <a:r>
              <a:rPr lang="en-US" dirty="0" err="1" smtClean="0">
                <a:latin typeface="Times New Roman"/>
                <a:cs typeface="Times New Roman"/>
              </a:rPr>
              <a:t>LArSoft</a:t>
            </a:r>
            <a:r>
              <a:rPr lang="en-US" dirty="0" smtClean="0">
                <a:latin typeface="Times New Roman"/>
                <a:cs typeface="Times New Roman"/>
              </a:rPr>
              <a:t> class in August is full. Will have a feedback report afterwards.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>
                <a:latin typeface="Times New Roman"/>
                <a:cs typeface="Times New Roman"/>
              </a:rPr>
              <a:t>Worch</a:t>
            </a:r>
            <a:r>
              <a:rPr lang="en-US" dirty="0" smtClean="0">
                <a:latin typeface="Times New Roman"/>
                <a:cs typeface="Times New Roman"/>
              </a:rPr>
              <a:t> for </a:t>
            </a:r>
            <a:r>
              <a:rPr lang="en-US" dirty="0" err="1" smtClean="0">
                <a:latin typeface="Times New Roman"/>
                <a:cs typeface="Times New Roman"/>
              </a:rPr>
              <a:t>LArSoft</a:t>
            </a:r>
            <a:r>
              <a:rPr lang="en-US" smtClean="0">
                <a:latin typeface="Times New Roman"/>
                <a:cs typeface="Times New Roman"/>
              </a:rPr>
              <a:t> evaluation </a:t>
            </a:r>
            <a:r>
              <a:rPr lang="en-US" dirty="0" smtClean="0">
                <a:latin typeface="Times New Roman"/>
                <a:cs typeface="Times New Roman"/>
              </a:rPr>
              <a:t>report delivered; one recommendation for art being considered. Productive work with Brett and Ben continues as part of the HSF Software Foundation effort</a:t>
            </a:r>
          </a:p>
          <a:p>
            <a:pPr marL="1257300" lvl="2" indent="-342900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  <a:hlinkClick r:id="rId2"/>
              </a:rPr>
              <a:t>https://groups.google.com/forum/#!forum/hep-sf-packaging-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wg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marL="1257300" lvl="2" indent="-342900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  <a:hlinkClick r:id="rId3"/>
              </a:rPr>
              <a:t>https://github.com/HEP-SF/</a:t>
            </a:r>
            <a:r>
              <a:rPr lang="en-US" dirty="0" smtClean="0">
                <a:latin typeface="Times New Roman"/>
                <a:cs typeface="Times New Roman"/>
                <a:hlinkClick r:id="rId3"/>
              </a:rPr>
              <a:t>packaging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err="1" smtClean="0">
                <a:latin typeface="Times New Roman"/>
                <a:cs typeface="Times New Roman"/>
              </a:rPr>
              <a:t>Larsoft.org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work to start August 1.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Looking for end-of-July face to face with sub-committee (currently 7.30am Wed 29</a:t>
            </a:r>
            <a:r>
              <a:rPr lang="en-US" baseline="30000" dirty="0" smtClean="0">
                <a:latin typeface="Times New Roman"/>
                <a:cs typeface="Times New Roman"/>
              </a:rPr>
              <a:t>th</a:t>
            </a:r>
            <a:r>
              <a:rPr lang="en-US" dirty="0" smtClean="0">
                <a:latin typeface="Times New Roman"/>
                <a:cs typeface="Times New Roman"/>
              </a:rPr>
              <a:t> July in the cafeteria.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“post-doc/grad </a:t>
            </a:r>
            <a:r>
              <a:rPr lang="en-US" dirty="0" smtClean="0">
                <a:latin typeface="Times New Roman"/>
                <a:cs typeface="Times New Roman"/>
              </a:rPr>
              <a:t>student” </a:t>
            </a:r>
            <a:r>
              <a:rPr lang="en-US" dirty="0" err="1" smtClean="0">
                <a:latin typeface="Times New Roman"/>
                <a:cs typeface="Times New Roman"/>
              </a:rPr>
              <a:t>LArsoft</a:t>
            </a:r>
            <a:r>
              <a:rPr lang="en-US" dirty="0" smtClean="0">
                <a:latin typeface="Times New Roman"/>
                <a:cs typeface="Times New Roman"/>
              </a:rPr>
              <a:t> group – can we/should </a:t>
            </a:r>
            <a:r>
              <a:rPr lang="en-US" dirty="0" smtClean="0">
                <a:latin typeface="Times New Roman"/>
                <a:cs typeface="Times New Roman"/>
              </a:rPr>
              <a:t>we </a:t>
            </a:r>
            <a:r>
              <a:rPr lang="en-US" dirty="0" smtClean="0">
                <a:latin typeface="Times New Roman"/>
                <a:cs typeface="Times New Roman"/>
              </a:rPr>
              <a:t>foster one (discuss at the end)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55" smtClean="0"/>
              <a:t>LArSoft Steering Group Meeting</a:t>
            </a:r>
            <a:endParaRPr lang="en-US" spc="195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fr-FR" spc="180" smtClean="0"/>
              <a:t>June 26, 2015</a:t>
            </a:r>
            <a:endParaRPr lang="fr-FR" spc="18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25730">
              <a:lnSpc>
                <a:spcPct val="100000"/>
              </a:lnSpc>
            </a:pPr>
            <a:fld id="{81D60167-4931-47E6-BA6A-407CBD079E47}" type="slidenum">
              <a:rPr lang="en-US" spc="185" smtClean="0"/>
              <a:t>2</a:t>
            </a:fld>
            <a:endParaRPr lang="en-US" spc="185" dirty="0"/>
          </a:p>
        </p:txBody>
      </p:sp>
    </p:spTree>
    <p:extLst>
      <p:ext uri="{BB962C8B-B14F-4D97-AF65-F5344CB8AC3E}">
        <p14:creationId xmlns:p14="http://schemas.microsoft.com/office/powerpoint/2010/main" val="2692648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7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160</Words>
  <Application>Microsoft Macintosh PowerPoint</Application>
  <PresentationFormat>Custom</PresentationFormat>
  <Paragraphs>19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LArSoft Steering Group Meeting</vt:lpstr>
      <vt:lpstr>Brief status update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LArSoft Coordination Meeting</dc:title>
  <cp:lastModifiedBy>Ruth Pordes</cp:lastModifiedBy>
  <cp:revision>22</cp:revision>
  <dcterms:created xsi:type="dcterms:W3CDTF">2015-05-22T16:51:01Z</dcterms:created>
  <dcterms:modified xsi:type="dcterms:W3CDTF">2015-06-26T10:52:44Z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2015-05-05T00:00:00Z</vt:filetime>
  </property>
  <property fmtid="{D5CDD505-2E9C-101B-9397-08002B2CF9AE}" pid="3" name="LastSaved">
    <vt:filetime>2015-05-22T00:00:00Z</vt:filetime>
  </property>
</Properties>
</file>