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235591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3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89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A6CF1-1DCC-426A-A58E-629126D61EC6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707B5-5A3B-46A1-8F25-A3541354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96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ED4A-82E6-46A9-81A6-1A38A17B474E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8CC71-AA33-4116-B901-5CE805EA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2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CC71-AA33-4116-B901-5CE805EA27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3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324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07/16/2015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H. Felice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371600" y="838200"/>
            <a:ext cx="74676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6" t="18308" r="8845" b="72769"/>
          <a:stretch/>
        </p:blipFill>
        <p:spPr bwMode="auto">
          <a:xfrm>
            <a:off x="7277683" y="0"/>
            <a:ext cx="1866317" cy="70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6" t="18308" r="8845" b="72769"/>
          <a:stretch/>
        </p:blipFill>
        <p:spPr bwMode="auto">
          <a:xfrm>
            <a:off x="7277683" y="0"/>
            <a:ext cx="1866317" cy="70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07/16/2015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H. Felice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Helene </a:t>
            </a:r>
            <a:r>
              <a:rPr lang="en-US" dirty="0" err="1" smtClean="0"/>
              <a:t>Felice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D. Cheng, K. </a:t>
            </a:r>
            <a:r>
              <a:rPr lang="en-US" dirty="0" err="1" smtClean="0"/>
              <a:t>Hanzel</a:t>
            </a:r>
            <a:r>
              <a:rPr lang="en-US" dirty="0" smtClean="0"/>
              <a:t>, E. </a:t>
            </a:r>
            <a:r>
              <a:rPr lang="en-US" dirty="0" err="1" smtClean="0"/>
              <a:t>Anderssen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MQXFA1 Schedule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16290" r="24320" b="6140"/>
          <a:stretch/>
        </p:blipFill>
        <p:spPr bwMode="auto">
          <a:xfrm>
            <a:off x="914400" y="1066800"/>
            <a:ext cx="7239000" cy="512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Drawings and Procurement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16753" r="27280" b="15037"/>
          <a:stretch/>
        </p:blipFill>
        <p:spPr bwMode="auto">
          <a:xfrm>
            <a:off x="533400" y="1219200"/>
            <a:ext cx="7418832" cy="481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2297668"/>
            <a:ext cx="3429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Parts Drawings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sz="1400" dirty="0" smtClean="0">
                <a:solidFill>
                  <a:srgbClr val="00B050"/>
                </a:solidFill>
              </a:rPr>
              <a:t>Sequence based on assembly priorities and concept finalization timeline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257800" y="1905000"/>
            <a:ext cx="228600" cy="11430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358994" y="3069335"/>
            <a:ext cx="228600" cy="55939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3131601"/>
            <a:ext cx="231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Concept finalization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6402324" y="3962400"/>
            <a:ext cx="228600" cy="11430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59550" y="4072235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MQXFA1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Structure Procurement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6402324" y="5181600"/>
            <a:ext cx="228600" cy="5715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84239" y="510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Tooling procurement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6624" y="5715000"/>
            <a:ext cx="239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Structure components at LBNL: </a:t>
            </a:r>
            <a:r>
              <a:rPr lang="en-US" b="1" dirty="0" err="1" smtClean="0">
                <a:solidFill>
                  <a:srgbClr val="0000FF"/>
                </a:solidFill>
              </a:rPr>
              <a:t>april</a:t>
            </a:r>
            <a:r>
              <a:rPr lang="en-US" b="1" dirty="0" smtClean="0">
                <a:solidFill>
                  <a:srgbClr val="0000FF"/>
                </a:solidFill>
              </a:rPr>
              <a:t> 2016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3429000"/>
            <a:ext cx="2313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 + Tooling drawings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9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prep and assembly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16753" r="19820" b="14781"/>
          <a:stretch/>
        </p:blipFill>
        <p:spPr bwMode="auto">
          <a:xfrm>
            <a:off x="228600" y="1143000"/>
            <a:ext cx="8610600" cy="504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0" y="1930475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Instrumentation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4700" y="2590800"/>
            <a:ext cx="1638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Mechanical Model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Summer 2016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No cool-down!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2587823"/>
            <a:ext cx="224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Yoke shell subassembly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817642"/>
            <a:ext cx="224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June 2016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4700" y="3276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 coils at LBNL by early August 2016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7162800" y="3886200"/>
            <a:ext cx="228600" cy="5715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91400" y="391034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Coil preparation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Ready 09/2016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5029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Magnet assembly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Sept 2016-Feb 2017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 rot="10800000">
            <a:off x="6817156" y="4724400"/>
            <a:ext cx="345644" cy="11430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77000" y="5940623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Magnet at BNL: 03/2017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07/16/2015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92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103</Words>
  <Application>Microsoft Office PowerPoint</Application>
  <PresentationFormat>On-screen Show (4:3)</PresentationFormat>
  <Paragraphs>37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MQXFA1 Schedule</vt:lpstr>
      <vt:lpstr>Overview</vt:lpstr>
      <vt:lpstr>Drawings and Procurement</vt:lpstr>
      <vt:lpstr>Coil prep and assembly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hfelice</dc:creator>
  <cp:lastModifiedBy>Helene Felice</cp:lastModifiedBy>
  <cp:revision>51</cp:revision>
  <dcterms:created xsi:type="dcterms:W3CDTF">2010-03-31T20:55:33Z</dcterms:created>
  <dcterms:modified xsi:type="dcterms:W3CDTF">2015-07-16T14:01:56Z</dcterms:modified>
</cp:coreProperties>
</file>