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4299" autoAdjust="0"/>
  </p:normalViewPr>
  <p:slideViewPr>
    <p:cSldViewPr snapToGrid="0" snapToObjects="1">
      <p:cViewPr varScale="1">
        <p:scale>
          <a:sx n="77" d="100"/>
          <a:sy n="77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6/27/2015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6/27/2015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Radio Frequency </a:t>
            </a:r>
            <a:r>
              <a:rPr lang="en-US" altLang="en-US" dirty="0" err="1" smtClean="0">
                <a:latin typeface="Helvetica" charset="0"/>
                <a:ea typeface="ＭＳ Ｐゴシック" pitchFamily="34" charset="-128"/>
              </a:rPr>
              <a:t>Quadrapole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(RFQ) – FY16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Jim </a:t>
            </a:r>
            <a:r>
              <a:rPr lang="en-US" altLang="en-US" dirty="0" err="1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Steimel</a:t>
            </a:r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 – PXIE Engineer</a:t>
            </a:r>
            <a:endParaRPr lang="en-US" altLang="en-US" dirty="0" smtClean="0">
              <a:solidFill>
                <a:schemeClr val="tx2"/>
              </a:solidFill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June 30,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materials required for RFQ beam commissioning are committed to FY15.</a:t>
            </a:r>
          </a:p>
          <a:p>
            <a:r>
              <a:rPr lang="en-US" dirty="0" smtClean="0"/>
              <a:t>RFQ will require labor resources to operate, evaluate, diagnose, and document the RFQ system.</a:t>
            </a:r>
          </a:p>
          <a:p>
            <a:r>
              <a:rPr lang="en-US" dirty="0" smtClean="0"/>
              <a:t>Some design effort will still be required in FY16 for the CW RF resonant tuning process.</a:t>
            </a:r>
            <a:endParaRPr lang="en-US" dirty="0" smtClean="0"/>
          </a:p>
          <a:p>
            <a:r>
              <a:rPr lang="en-US" dirty="0" smtClean="0"/>
              <a:t>With the proposed resources, we should be able to run CW beam through the RFQ at 162.5 MHz up to the limit of the MEBT beam dump.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CDF-A70F-4AE5-8CD6-F3357D154963}" type="datetime1">
              <a:rPr lang="en-US" altLang="en-US" smtClean="0"/>
              <a:pPr/>
              <a:t>6/27/2015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Jim </a:t>
            </a:r>
            <a:r>
              <a:rPr lang="en-US" dirty="0" err="1" smtClean="0"/>
              <a:t>Steimel</a:t>
            </a:r>
            <a:r>
              <a:rPr lang="en-US" dirty="0" smtClean="0"/>
              <a:t> </a:t>
            </a:r>
            <a:r>
              <a:rPr lang="en-US" dirty="0" smtClean="0"/>
              <a:t>| </a:t>
            </a:r>
            <a:r>
              <a:rPr lang="en-US" dirty="0" smtClean="0"/>
              <a:t>RFQ – FY16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Radio Frequency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Quadrapole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(RFQ) -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Commission RFQ with beam</a:t>
            </a:r>
          </a:p>
          <a:p>
            <a:pPr lvl="1"/>
            <a:r>
              <a:rPr lang="en-US" dirty="0"/>
              <a:t>With the proposed resources, we should be able to run </a:t>
            </a:r>
            <a:r>
              <a:rPr lang="en-US" dirty="0" smtClean="0"/>
              <a:t>pulsed or CW </a:t>
            </a:r>
            <a:r>
              <a:rPr lang="en-US" dirty="0"/>
              <a:t>beam through the RFQ at 162.5 MHz up to the limit of the MEBT beam dump.</a:t>
            </a: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6/30/2015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dirty="0"/>
              <a:t>Jim </a:t>
            </a:r>
            <a:r>
              <a:rPr lang="en-US" sz="900" dirty="0" err="1"/>
              <a:t>Steimel</a:t>
            </a:r>
            <a:r>
              <a:rPr lang="en-US" sz="900" dirty="0"/>
              <a:t> | RFQ – FY16 Budget Request</a:t>
            </a:r>
            <a:endParaRPr lang="en-US" sz="900" b="1" dirty="0"/>
          </a:p>
          <a:p>
            <a:pPr>
              <a:defRPr/>
            </a:pP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Radio Frequency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Quadrapole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(RFQ)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2931083"/>
          </a:xfrm>
        </p:spPr>
        <p:txBody>
          <a:bodyPr/>
          <a:lstStyle/>
          <a:p>
            <a:r>
              <a:rPr lang="en-US" dirty="0" smtClean="0"/>
              <a:t>RFQ </a:t>
            </a:r>
            <a:r>
              <a:rPr lang="en-US" dirty="0"/>
              <a:t>will require labor resources to operate, evaluate, diagnose, and document the RFQ system.</a:t>
            </a:r>
          </a:p>
          <a:p>
            <a:pPr lvl="1"/>
            <a:r>
              <a:rPr lang="en-US" dirty="0" smtClean="0"/>
              <a:t>RFQ will become operational component of PXIE beam line during FY16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design effort will still be required in FY16 for the CW RF resonant tuning process.</a:t>
            </a:r>
          </a:p>
          <a:p>
            <a:pPr lvl="1"/>
            <a:r>
              <a:rPr lang="en-US" dirty="0" smtClean="0"/>
              <a:t>Most M&amp;S to pay Colorado State University graduate student to finish control design, documentation, and commissioning.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Jim </a:t>
            </a:r>
            <a:r>
              <a:rPr lang="en-US" dirty="0" err="1"/>
              <a:t>Steimel</a:t>
            </a:r>
            <a:r>
              <a:rPr lang="en-US" dirty="0"/>
              <a:t> | RFQ – FY16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1" y="843739"/>
            <a:ext cx="8162083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Radio Frequency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Quadrapole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(RFQ) </a:t>
            </a:r>
            <a:r>
              <a:rPr lang="en-US" dirty="0" smtClean="0"/>
              <a:t>– FTE – By OHAP Category, Role and Div.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3611624"/>
            <a:ext cx="8672513" cy="2091354"/>
          </a:xfrm>
        </p:spPr>
        <p:txBody>
          <a:bodyPr/>
          <a:lstStyle/>
          <a:p>
            <a:r>
              <a:rPr lang="en-US" sz="2000" dirty="0" smtClean="0"/>
              <a:t>Electrical engineers will monitor RFQ power systems, document operational procedures, and verify interlock equipment.</a:t>
            </a:r>
            <a:endParaRPr lang="en-US" sz="2000" dirty="0" smtClean="0"/>
          </a:p>
          <a:p>
            <a:r>
              <a:rPr lang="en-US" sz="2000" dirty="0" smtClean="0"/>
              <a:t>A scientist will manage the resonant frequency control design and commissioning effort.</a:t>
            </a:r>
            <a:endParaRPr lang="en-US" sz="2000" dirty="0"/>
          </a:p>
          <a:p>
            <a:r>
              <a:rPr lang="en-US" sz="2000" dirty="0" smtClean="0"/>
              <a:t>Operations experts will tune beam through the RFQ and make beam quality measurements.</a:t>
            </a:r>
            <a:endParaRPr lang="en-US" sz="2000" dirty="0"/>
          </a:p>
          <a:p>
            <a:r>
              <a:rPr lang="en-US" sz="2000" dirty="0" smtClean="0"/>
              <a:t>Mechanical engineers will verify the mechanical integrity of the RFQ system and assist with resonant frequency control design.</a:t>
            </a:r>
            <a:endParaRPr lang="en-US" sz="20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Jim </a:t>
            </a:r>
            <a:r>
              <a:rPr lang="en-US" dirty="0" err="1"/>
              <a:t>Steimel</a:t>
            </a:r>
            <a:r>
              <a:rPr lang="en-US" dirty="0"/>
              <a:t> | RFQ – FY16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46" y="876567"/>
            <a:ext cx="7298907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Radio Frequency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Quadrapole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 (RFQ)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7"/>
            <a:ext cx="8672513" cy="2148350"/>
          </a:xfrm>
        </p:spPr>
        <p:txBody>
          <a:bodyPr/>
          <a:lstStyle/>
          <a:p>
            <a:r>
              <a:rPr lang="en-US" dirty="0"/>
              <a:t>With the proposed resources, we should be able to run pulsed or CW beam through the RFQ at 162.5 MHz up to the limit of the MEBT beam dump.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Jim </a:t>
            </a:r>
            <a:r>
              <a:rPr lang="en-US" dirty="0" err="1"/>
              <a:t>Steimel</a:t>
            </a:r>
            <a:r>
              <a:rPr lang="en-US" dirty="0"/>
              <a:t> | RFQ – FY16 Budget Request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22" y="942759"/>
            <a:ext cx="816208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1994</TotalTime>
  <Words>406</Words>
  <Application>Microsoft Office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FermilabTemplatePC</vt:lpstr>
      <vt:lpstr>Fermilab: Footer Only</vt:lpstr>
      <vt:lpstr>Radio Frequency Quadrapole (RFQ) – FY16 Budget Request</vt:lpstr>
      <vt:lpstr>Presentation Summary</vt:lpstr>
      <vt:lpstr>PIP-II Radio Frequency Quadrapole (RFQ) - FY16 Initial Goals</vt:lpstr>
      <vt:lpstr>PIP-II Radio Frequency Quadrapole (RFQ) – Resources Required to Meet Initial Goals</vt:lpstr>
      <vt:lpstr>PIP-II Radio Frequency Quadrapole (RFQ) – FTE – By OHAP Category, Role and Div.</vt:lpstr>
      <vt:lpstr>PIP-II Radio Frequency Quadrapole (RFQ) – Achievable Goals at Initial Target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James M. Steimel x4826 09728N</cp:lastModifiedBy>
  <cp:revision>97</cp:revision>
  <cp:lastPrinted>2015-06-17T12:51:22Z</cp:lastPrinted>
  <dcterms:created xsi:type="dcterms:W3CDTF">2014-06-05T19:57:50Z</dcterms:created>
  <dcterms:modified xsi:type="dcterms:W3CDTF">2015-06-28T00:24:06Z</dcterms:modified>
</cp:coreProperties>
</file>