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4" r:id="rId3"/>
    <p:sldId id="286" r:id="rId4"/>
    <p:sldId id="287" r:id="rId5"/>
    <p:sldId id="283" r:id="rId6"/>
    <p:sldId id="285" r:id="rId7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2"/>
    <a:srgbClr val="FFFFFF"/>
    <a:srgbClr val="C75B12"/>
    <a:srgbClr val="E17000"/>
    <a:srgbClr val="5B8F22"/>
    <a:srgbClr val="D2C295"/>
    <a:srgbClr val="A79E70"/>
    <a:srgbClr val="4D4F53"/>
    <a:srgbClr val="0099CC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2" autoAdjust="0"/>
    <p:restoredTop sz="94660"/>
  </p:normalViewPr>
  <p:slideViewPr>
    <p:cSldViewPr snapToObjects="1" showGuides="1">
      <p:cViewPr>
        <p:scale>
          <a:sx n="90" d="100"/>
          <a:sy n="90" d="100"/>
        </p:scale>
        <p:origin x="-128" y="-384"/>
      </p:cViewPr>
      <p:guideLst>
        <p:guide orient="horz" pos="326"/>
        <p:guide orient="horz" pos="1294"/>
        <p:guide orient="horz" pos="3745"/>
        <p:guide orient="horz" pos="3980"/>
        <p:guide orient="horz" pos="1052"/>
        <p:guide orient="horz" pos="1741"/>
        <p:guide orient="horz" pos="4183"/>
        <p:guide orient="horz" pos="566"/>
        <p:guide orient="horz" pos="2808"/>
        <p:guide pos="2880"/>
        <p:guide pos="363"/>
        <p:guide pos="5396"/>
        <p:guide pos="282"/>
        <p:guide pos="3784"/>
        <p:guide pos="3736"/>
        <p:guide pos="2179"/>
        <p:guide pos="5464"/>
        <p:guide pos="38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5" d="100"/>
          <a:sy n="85" d="100"/>
        </p:scale>
        <p:origin x="-31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BF33E-D9A7-42CC-B598-9AD8356CBB5A}" type="datetimeFigureOut">
              <a:rPr lang="en-US" smtClean="0"/>
              <a:pPr/>
              <a:t>7/22/15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AAB5D-0CC4-45A8-B4B6-0B8B738A4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9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7/22/15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58338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" y="0"/>
            <a:ext cx="9158400" cy="6868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434" y="6196867"/>
            <a:ext cx="2275566" cy="6611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338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019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646170"/>
            <a:ext cx="7989887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TPC Readout with RCE - Mark Convery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200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1800"/>
            </a:lvl4pPr>
            <a:lvl5pPr>
              <a:buClr>
                <a:srgbClr val="981E32"/>
              </a:buCl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TPC Readout with RCE - Mark Convery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TPC Readout with RCE - Mark Convery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TPC Readout with RCE - Mark Convery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TPC Readout with RCE - Mark Convery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691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TPC Readout with RCE - Mark Convery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5" r:id="rId3"/>
    <p:sldLayoutId id="2147483674" r:id="rId4"/>
    <p:sldLayoutId id="2147483671" r:id="rId5"/>
    <p:sldLayoutId id="2147483672" r:id="rId6"/>
    <p:sldLayoutId id="2147483673" r:id="rId7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52000" indent="-180000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Timing Plots in </a:t>
            </a:r>
            <a:r>
              <a:rPr lang="en-CA" dirty="0" err="1" smtClean="0"/>
              <a:t>Milliblock</a:t>
            </a:r>
            <a:r>
              <a:rPr lang="en-CA" dirty="0" smtClean="0"/>
              <a:t> MCC3 Samples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Mark Convery (SLAC) </a:t>
            </a:r>
          </a:p>
          <a:p>
            <a:r>
              <a:rPr lang="en-CA" dirty="0" smtClean="0"/>
              <a:t>22 </a:t>
            </a:r>
            <a:r>
              <a:rPr lang="en-CA" dirty="0" smtClean="0"/>
              <a:t>July 15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3724102" y="66585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7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Timing Between TPC Hits/MC Truth/External Counters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TPC Readout with RCE - Mark Convery</a:t>
            </a:r>
            <a:endParaRPr lang="en-US" dirty="0"/>
          </a:p>
        </p:txBody>
      </p:sp>
      <p:pic>
        <p:nvPicPr>
          <p:cNvPr id="6" name="Picture 5" descr="counte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571" y="1600200"/>
            <a:ext cx="5757333" cy="4318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657600" cy="506552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Counters now included in MC </a:t>
            </a:r>
            <a:r>
              <a:rPr lang="en-US" dirty="0" err="1" smtClean="0"/>
              <a:t>datastream</a:t>
            </a:r>
            <a:r>
              <a:rPr lang="en-US" dirty="0" smtClean="0"/>
              <a:t> (thanks Michelle and Matt </a:t>
            </a:r>
            <a:r>
              <a:rPr lang="en-US" dirty="0" err="1" smtClean="0"/>
              <a:t>Thiesse</a:t>
            </a:r>
            <a:r>
              <a:rPr lang="en-US" dirty="0" smtClean="0"/>
              <a:t>)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MCC3 produced 1000 events </a:t>
            </a:r>
            <a:r>
              <a:rPr lang="en-US" dirty="0" err="1" smtClean="0"/>
              <a:t>milliblock</a:t>
            </a:r>
            <a:r>
              <a:rPr lang="en-US" dirty="0"/>
              <a:t> </a:t>
            </a:r>
            <a:r>
              <a:rPr lang="en-US" dirty="0" smtClean="0"/>
              <a:t>CRY events (thanks </a:t>
            </a:r>
            <a:r>
              <a:rPr lang="en-US" dirty="0" err="1" smtClean="0"/>
              <a:t>Tingjun</a:t>
            </a:r>
            <a:r>
              <a:rPr lang="en-US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Look for coincidences between counters and TPC hits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Could be useful online monitoring plot based only on hit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9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TPC Hit times to trkMCTruthT0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TPC Readout with RCE - Mark Convery</a:t>
            </a:r>
            <a:endParaRPr lang="en-US" dirty="0"/>
          </a:p>
        </p:txBody>
      </p:sp>
      <p:pic>
        <p:nvPicPr>
          <p:cNvPr id="6" name="Picture 5" descr="mcc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243584"/>
            <a:ext cx="5342686" cy="51816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2819400" cy="506552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Warm up using trkMCTruthT0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Easy to do using </a:t>
            </a:r>
            <a:r>
              <a:rPr lang="en-US" dirty="0" err="1" smtClean="0"/>
              <a:t>mergeana</a:t>
            </a:r>
            <a:r>
              <a:rPr lang="en-US" dirty="0" smtClean="0"/>
              <a:t> trees from MCC3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Some problems due to duplicate tracks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Subtract trckMCTruthT0 from hit time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Nice “prompt” peak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Short-drift volume spike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Long-drift volume  wide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5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Counters into </a:t>
            </a:r>
            <a:r>
              <a:rPr lang="en-US" dirty="0" err="1" smtClean="0"/>
              <a:t>anatree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TPC Readout with RCE - Mark Convery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81000" y="1243584"/>
            <a:ext cx="4876800" cy="506552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/>
              <a:t>Requires a few changes to </a:t>
            </a:r>
            <a:r>
              <a:rPr lang="en-US" dirty="0" err="1"/>
              <a:t>AnaTree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Change Tree variable (</a:t>
            </a:r>
            <a:r>
              <a:rPr lang="en-US" dirty="0" err="1"/>
              <a:t>trig_time</a:t>
            </a:r>
            <a:r>
              <a:rPr lang="en-US" dirty="0"/>
              <a:t>) dynamic array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Add </a:t>
            </a:r>
            <a:r>
              <a:rPr lang="en-US" dirty="0" err="1"/>
              <a:t>trig_id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In </a:t>
            </a:r>
            <a:r>
              <a:rPr lang="en-US" dirty="0" err="1"/>
              <a:t>anatreemodule.fcl</a:t>
            </a:r>
            <a:r>
              <a:rPr lang="en-US" dirty="0"/>
              <a:t> </a:t>
            </a:r>
          </a:p>
          <a:p>
            <a:pPr marL="1033463" lvl="2" indent="-342900">
              <a:buFont typeface="Arial"/>
              <a:buChar char="•"/>
            </a:pPr>
            <a:r>
              <a:rPr lang="en-US" dirty="0" err="1"/>
              <a:t>TrigModuleLabel</a:t>
            </a:r>
            <a:r>
              <a:rPr lang="en-US" dirty="0"/>
              <a:t> = </a:t>
            </a:r>
            <a:r>
              <a:rPr lang="en-US" dirty="0" err="1"/>
              <a:t>simcounter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Prodcosmics_lbne35t.fcl also needs </a:t>
            </a:r>
            <a:r>
              <a:rPr lang="en-US" dirty="0" err="1"/>
              <a:t>simcounter</a:t>
            </a:r>
            <a:r>
              <a:rPr lang="en-US" dirty="0"/>
              <a:t> added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Will get changes in for next MCC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For now, rerun </a:t>
            </a:r>
            <a:r>
              <a:rPr lang="en-US" dirty="0" err="1"/>
              <a:t>ana</a:t>
            </a:r>
            <a:r>
              <a:rPr lang="en-US" dirty="0"/>
              <a:t> part of MCC (only 100 </a:t>
            </a:r>
            <a:r>
              <a:rPr lang="en-US" dirty="0" smtClean="0"/>
              <a:t>events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Rate in </a:t>
            </a:r>
            <a:r>
              <a:rPr lang="en-US" dirty="0" err="1" smtClean="0"/>
              <a:t>cryo</a:t>
            </a:r>
            <a:r>
              <a:rPr lang="en-US" dirty="0" smtClean="0"/>
              <a:t>-top counters = 60/1600 </a:t>
            </a:r>
            <a:r>
              <a:rPr lang="en-US" dirty="0" err="1" smtClean="0"/>
              <a:t>mS</a:t>
            </a:r>
            <a:r>
              <a:rPr lang="en-US" dirty="0" smtClean="0"/>
              <a:t> = 40 Hz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 Rate in roof-top counters looks low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Need to extend CRY box?</a:t>
            </a:r>
            <a:endParaRPr lang="en-US" dirty="0"/>
          </a:p>
        </p:txBody>
      </p:sp>
      <p:pic>
        <p:nvPicPr>
          <p:cNvPr id="6" name="Picture 5" descr="mcc3_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243584"/>
            <a:ext cx="2879933" cy="561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68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External Counters to TPC Hits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TPC Readout with RCE - Mark Convery</a:t>
            </a:r>
            <a:endParaRPr lang="en-US" dirty="0"/>
          </a:p>
        </p:txBody>
      </p:sp>
      <p:pic>
        <p:nvPicPr>
          <p:cNvPr id="7" name="Picture 6" descr="mcc3_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32" y="1075267"/>
            <a:ext cx="5499824" cy="5334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281338" cy="506552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Requires a few changes to </a:t>
            </a:r>
            <a:r>
              <a:rPr lang="en-US" dirty="0" err="1" smtClean="0"/>
              <a:t>AnaTree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Change Tree variable (</a:t>
            </a:r>
            <a:r>
              <a:rPr lang="en-US" dirty="0" err="1" smtClean="0"/>
              <a:t>trig_time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dynamic array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Add </a:t>
            </a:r>
            <a:r>
              <a:rPr lang="en-US" dirty="0" err="1" smtClean="0"/>
              <a:t>trig_id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 err="1" smtClean="0"/>
              <a:t>anatreemodule.fcl</a:t>
            </a:r>
            <a:r>
              <a:rPr lang="en-US" dirty="0" smtClean="0"/>
              <a:t> </a:t>
            </a:r>
          </a:p>
          <a:p>
            <a:pPr marL="1033463" lvl="2" indent="-342900">
              <a:buFont typeface="Arial"/>
              <a:buChar char="•"/>
            </a:pPr>
            <a:r>
              <a:rPr lang="en-US" dirty="0" err="1" smtClean="0"/>
              <a:t>TrigModuleLabel</a:t>
            </a:r>
            <a:r>
              <a:rPr lang="en-US" dirty="0" smtClean="0"/>
              <a:t> = </a:t>
            </a:r>
            <a:r>
              <a:rPr lang="en-US" dirty="0" err="1" smtClean="0"/>
              <a:t>simcounter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Prodcosmics_lbne35t.fcl also needs </a:t>
            </a:r>
            <a:r>
              <a:rPr lang="en-US" dirty="0" err="1" smtClean="0"/>
              <a:t>simcounter</a:t>
            </a:r>
            <a:r>
              <a:rPr lang="en-US" dirty="0" smtClean="0"/>
              <a:t> added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Will get changes in for next MCC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For now, rerun </a:t>
            </a:r>
            <a:r>
              <a:rPr lang="en-US" dirty="0" err="1" smtClean="0"/>
              <a:t>ana</a:t>
            </a:r>
            <a:r>
              <a:rPr lang="en-US" dirty="0" smtClean="0"/>
              <a:t> part of MCC (only 100 events)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720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TPC Readout with RCE - Mark Convery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Fix duplicate </a:t>
            </a:r>
            <a:r>
              <a:rPr lang="en-US" dirty="0" err="1" smtClean="0"/>
              <a:t>MCtrk</a:t>
            </a:r>
            <a:r>
              <a:rPr lang="en-US" dirty="0" smtClean="0"/>
              <a:t> and counter problems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Commit </a:t>
            </a:r>
            <a:r>
              <a:rPr lang="en-US" dirty="0" err="1" smtClean="0"/>
              <a:t>anatree</a:t>
            </a:r>
            <a:r>
              <a:rPr lang="en-US" dirty="0" smtClean="0"/>
              <a:t> changes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Re-run more MCC3 </a:t>
            </a:r>
            <a:r>
              <a:rPr lang="en-US" dirty="0" err="1" smtClean="0"/>
              <a:t>ana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With large CRY sample and counters simulated can now measure counter coincidence rate in fully simulated data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Will try to get this done this week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Try to understand roof counter rates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Look at doing this with DAQ data</a:t>
            </a:r>
          </a:p>
        </p:txBody>
      </p:sp>
    </p:spTree>
    <p:extLst>
      <p:ext uri="{BB962C8B-B14F-4D97-AF65-F5344CB8AC3E}">
        <p14:creationId xmlns:p14="http://schemas.microsoft.com/office/powerpoint/2010/main" val="37741669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aragon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aragon.potx</Template>
  <TotalTime>0</TotalTime>
  <Words>339</Words>
  <Application>Microsoft Macintosh PowerPoint</Application>
  <PresentationFormat>On-screen Show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aragon</vt:lpstr>
      <vt:lpstr>Timing Plots in Milliblock MCC3 Samples</vt:lpstr>
      <vt:lpstr>Looking at Timing Between TPC Hits/MC Truth/External Counters</vt:lpstr>
      <vt:lpstr>Compare TPC Hit times to trkMCTruthT0</vt:lpstr>
      <vt:lpstr>Getting Counters into anatree</vt:lpstr>
      <vt:lpstr>Compare External Counters to TPC Hits</vt:lpstr>
      <vt:lpstr>Next Steps</vt:lpstr>
    </vt:vector>
  </TitlesOfParts>
  <Company>SLAC National Accelerator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 Convery</dc:creator>
  <cp:lastModifiedBy/>
  <cp:revision>1</cp:revision>
  <dcterms:created xsi:type="dcterms:W3CDTF">2013-03-05T04:49:31Z</dcterms:created>
  <dcterms:modified xsi:type="dcterms:W3CDTF">2015-07-22T15:19:59Z</dcterms:modified>
</cp:coreProperties>
</file>