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6076D-C452-48AE-8279-24BA64821DB2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D899-7458-4FA5-89E4-1B38F5C5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07/29/2015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 Felice and 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35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33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9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5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1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Felice and 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00FF-3AD3-48F2-9824-CE183182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151" y="2502187"/>
            <a:ext cx="829627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Collar Pack #2 Disassembly Incident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Helene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Felice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Heng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Pan, Dan Cheng,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Xiaorong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Wang, Soren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Prestemon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Maxim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Martchevsky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Ahmet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Pekedis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Matt Reynolds, Daryl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Horler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Jason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Duponte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Tom Lipton, Jordan Taylor</a:t>
            </a:r>
          </a:p>
          <a:p>
            <a:pPr algn="ctr"/>
            <a:endParaRPr lang="en-US" sz="2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1430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On 07/07/2015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During the collar pack #2 disassembly an incident happened: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upper coils shifted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collapsed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3"/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Preliminary assessment immediately after incident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 one was injured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 assembly tooling were damaged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All collar stacks are intact. </a:t>
            </a:r>
          </a:p>
          <a:p>
            <a:pPr lvl="1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155539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Normal setup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During the incident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center coil support spud </a:t>
            </a:r>
            <a:r>
              <a:rPr lang="en-US" sz="2000" dirty="0" smtClean="0">
                <a:solidFill>
                  <a:srgbClr val="FF0000"/>
                </a:solidFill>
              </a:rPr>
              <a:t>was not in place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technicians were removing the side collar pack, the steel angle block was released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the incident</a:t>
            </a:r>
            <a:endParaRPr lang="en-US" dirty="0"/>
          </a:p>
        </p:txBody>
      </p:sp>
      <p:pic>
        <p:nvPicPr>
          <p:cNvPr id="1027" name="Picture 3" descr="E:\Work\LARP QXF\Fall off incident\before incident\DSC074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19583" r="22926" b="14165"/>
          <a:stretch/>
        </p:blipFill>
        <p:spPr bwMode="auto">
          <a:xfrm>
            <a:off x="4876800" y="1447800"/>
            <a:ext cx="3618006" cy="3108866"/>
          </a:xfrm>
          <a:prstGeom prst="rect">
            <a:avLst/>
          </a:prstGeom>
          <a:noFill/>
          <a:scene3d>
            <a:camera prst="obliqueTopRigh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ork\LARP QXF\Fall off incident\before incident\DSC074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5209" r="1388" b="9548"/>
          <a:stretch/>
        </p:blipFill>
        <p:spPr bwMode="auto">
          <a:xfrm>
            <a:off x="1092202" y="1483118"/>
            <a:ext cx="3479798" cy="30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11" idx="1"/>
          </p:cNvCxnSpPr>
          <p:nvPr/>
        </p:nvCxnSpPr>
        <p:spPr>
          <a:xfrm flipH="1">
            <a:off x="1752600" y="2122587"/>
            <a:ext cx="2146300" cy="5444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98900" y="1968698"/>
            <a:ext cx="1587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Steel Angle block  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181600" y="2276475"/>
            <a:ext cx="488950" cy="3905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83050" y="3762396"/>
            <a:ext cx="1587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Coil support spud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51" idx="1"/>
          </p:cNvCxnSpPr>
          <p:nvPr/>
        </p:nvCxnSpPr>
        <p:spPr>
          <a:xfrm flipH="1" flipV="1">
            <a:off x="3276600" y="3505200"/>
            <a:ext cx="806450" cy="4110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670550" y="3505201"/>
            <a:ext cx="1187450" cy="411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00188" y="4346894"/>
            <a:ext cx="13319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Assembly Table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953000" y="4365829"/>
            <a:ext cx="16033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Assembly Table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568575" y="3971695"/>
            <a:ext cx="9937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Return End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685803" y="4070173"/>
            <a:ext cx="9937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Return End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7327" y="1600199"/>
            <a:ext cx="27560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1- Disassemble the top collar stack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870" y="1600200"/>
            <a:ext cx="28689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2 -Disassemble the collar stack #2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5641">
            <a:off x="7273070" y="4234287"/>
            <a:ext cx="715733" cy="74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0800000">
            <a:off x="6777675" y="4477837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4913725">
            <a:off x="6420764" y="4115157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6200000">
            <a:off x="3743396" y="4429801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0800000">
            <a:off x="4497829" y="4439841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5400000">
            <a:off x="4510161" y="3699538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>
            <a:off x="3755301" y="3689120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609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Incident sequence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30261"/>
            <a:ext cx="2505076" cy="2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6"/>
          <a:stretch/>
        </p:blipFill>
        <p:spPr bwMode="auto">
          <a:xfrm>
            <a:off x="3714467" y="5153988"/>
            <a:ext cx="1579807" cy="46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" r="16332" b="-1"/>
          <a:stretch/>
        </p:blipFill>
        <p:spPr bwMode="auto">
          <a:xfrm rot="8054652">
            <a:off x="7724603" y="5022775"/>
            <a:ext cx="759629" cy="76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2"/>
          <a:stretch/>
        </p:blipFill>
        <p:spPr bwMode="auto">
          <a:xfrm>
            <a:off x="5956924" y="5180099"/>
            <a:ext cx="1641503" cy="4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5300" y="1392198"/>
            <a:ext cx="5461624" cy="17543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Return end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104 fell onto the assembly table,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3 fell into coil 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Red circles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indicate the edge of the coil impacting other coil or assembly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1" y="386741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03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057400" y="386980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104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219200" y="4693254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133600" y="4695642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810001" y="388408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03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706596" y="386741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104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810000" y="4709918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724400" y="471230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629400" y="4235014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03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875817" y="509712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104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96000" y="4729108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473149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3422254" y="5967423"/>
            <a:ext cx="22400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Return end view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70372" y="4588424"/>
            <a:ext cx="130528" cy="21443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14400" y="5638187"/>
            <a:ext cx="19828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Ready to disassemble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14467" y="5638187"/>
            <a:ext cx="17719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Collars removed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18234" y="5657237"/>
            <a:ext cx="12575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Coils fell off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 rot="16200000">
            <a:off x="3357613" y="4307889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16200000">
            <a:off x="5617817" y="4337863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E:\Work\LARP QXF\Fall off incident\after incident\Coil 003\DSC0749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14844" r="11458" b="22656"/>
          <a:stretch/>
        </p:blipFill>
        <p:spPr bwMode="auto">
          <a:xfrm>
            <a:off x="6117083" y="954065"/>
            <a:ext cx="2897178" cy="31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rved Down Arrow 31"/>
          <p:cNvSpPr/>
          <p:nvPr/>
        </p:nvSpPr>
        <p:spPr>
          <a:xfrm rot="2662109">
            <a:off x="4137417" y="4107336"/>
            <a:ext cx="685800" cy="3048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>
            <a:off x="1103384" y="3701007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5400000">
            <a:off x="1858244" y="3711425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0800000">
            <a:off x="1845912" y="4451728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6200000">
            <a:off x="1091479" y="4441688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216819" y="3865634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055018" y="386802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104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6818" y="4691472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131218" y="469386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</a:t>
            </a:r>
            <a:endParaRPr lang="en-US" sz="1400" dirty="0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6200000">
            <a:off x="6023242" y="4467797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6089846" y="4747914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696200" y="446628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104</a:t>
            </a:r>
            <a:endParaRPr lang="en-US" sz="1400" dirty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3536079">
            <a:off x="7743000" y="5067095"/>
            <a:ext cx="707878" cy="7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7565672" y="5297679"/>
            <a:ext cx="130528" cy="21443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889174" y="507926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104</a:t>
            </a:r>
            <a:endParaRPr lang="en-US" sz="1400" dirty="0"/>
          </a:p>
        </p:txBody>
      </p:sp>
      <p:sp>
        <p:nvSpPr>
          <p:cNvPr id="33" name="Striped Right Arrow 32"/>
          <p:cNvSpPr/>
          <p:nvPr/>
        </p:nvSpPr>
        <p:spPr>
          <a:xfrm rot="4061251">
            <a:off x="7818549" y="4898991"/>
            <a:ext cx="318544" cy="12679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3536079">
            <a:off x="5178889" y="3476361"/>
            <a:ext cx="605223" cy="60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Assessment summary</a:t>
            </a:r>
            <a:br>
              <a:rPr lang="en-US" dirty="0" smtClean="0"/>
            </a:br>
            <a:r>
              <a:rPr lang="en-US" dirty="0" smtClean="0"/>
              <a:t>details in </a:t>
            </a:r>
            <a:r>
              <a:rPr lang="en-US" dirty="0" err="1" smtClean="0"/>
              <a:t>Heng’s</a:t>
            </a:r>
            <a:r>
              <a:rPr lang="en-US" dirty="0" smtClean="0"/>
              <a:t> talk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0800000">
            <a:off x="4303415" y="2871980"/>
            <a:ext cx="618600" cy="61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4913725">
            <a:off x="3956028" y="2557016"/>
            <a:ext cx="618601" cy="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2"/>
          <a:stretch/>
        </p:blipFill>
        <p:spPr bwMode="auto">
          <a:xfrm>
            <a:off x="3548090" y="3474840"/>
            <a:ext cx="1434476" cy="4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0114" y="2629160"/>
            <a:ext cx="44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03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61539" y="3125642"/>
            <a:ext cx="38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687" r="14257" b="8145"/>
          <a:stretch/>
        </p:blipFill>
        <p:spPr bwMode="auto">
          <a:xfrm rot="16200000">
            <a:off x="3606488" y="2861588"/>
            <a:ext cx="618604" cy="61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40986" y="3142060"/>
            <a:ext cx="486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74736" y="3468795"/>
            <a:ext cx="5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104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600" y="3996267"/>
            <a:ext cx="3126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Coil 103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visual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All electrical tests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67" y="1337733"/>
            <a:ext cx="3126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Coil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 local scratches (red circle area)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All electrical tests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1500" y="1176864"/>
            <a:ext cx="3662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Coil 104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OL splice: epoxy delamination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Damaged wiring of the SG bridges (temp comp), SG are intact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Indents on the coil 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Bump on the mid-plane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All electrical tests ok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8668" y="4058563"/>
            <a:ext cx="3725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Coil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Sectioned wiring from bridges to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Kapton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GPI damage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observed with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epoxy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damage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underneath where coil 104 SG impacted coil 5 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All electrical tests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07405" y="2998898"/>
            <a:ext cx="130528" cy="21443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5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Corrective action already implemented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07/29/2015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and 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\\Thunder\Supercon\Collaborations\LARP_QXF\Magnet\MQXFS1\150727 Coilpack build3 assembly\DSC07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5" y="1143000"/>
            <a:ext cx="2425485" cy="18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hunder\Supercon\Collaborations\LARP_QXF\Magnet\MQXFS1\150727 Coilpack build3 assembly\DSC07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5" y="312420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828800"/>
            <a:ext cx="3725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Modification of the spud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capture the 4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Modification of the procedure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account for missing disassembly steps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Cause analysis process started at LBNL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Will possibly lead to additional corrective actions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Patricia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Thomas’slides</a:t>
            </a:r>
            <a:endParaRPr lang="en-US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4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377</Words>
  <Application>Microsoft Office PowerPoint</Application>
  <PresentationFormat>On-screen Show (4:3)</PresentationFormat>
  <Paragraphs>121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Context of the incident</vt:lpstr>
      <vt:lpstr>PowerPoint Presentation</vt:lpstr>
      <vt:lpstr>Preliminary Assessment summary details in Heng’s talk</vt:lpstr>
      <vt:lpstr>Corrective action already implemented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Felice</dc:creator>
  <cp:lastModifiedBy>Helene Felice</cp:lastModifiedBy>
  <cp:revision>5</cp:revision>
  <dcterms:created xsi:type="dcterms:W3CDTF">2015-07-28T22:27:59Z</dcterms:created>
  <dcterms:modified xsi:type="dcterms:W3CDTF">2015-07-29T14:48:38Z</dcterms:modified>
</cp:coreProperties>
</file>