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2" r:id="rId3"/>
    <p:sldId id="273" r:id="rId4"/>
    <p:sldId id="264" r:id="rId5"/>
    <p:sldId id="266" r:id="rId6"/>
    <p:sldId id="267" r:id="rId7"/>
    <p:sldId id="277" r:id="rId8"/>
    <p:sldId id="278" r:id="rId9"/>
    <p:sldId id="280" r:id="rId10"/>
    <p:sldId id="279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11" autoAdjust="0"/>
  </p:normalViewPr>
  <p:slideViewPr>
    <p:cSldViewPr snapToGrid="0">
      <p:cViewPr varScale="1">
        <p:scale>
          <a:sx n="104" d="100"/>
          <a:sy n="104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CAAE3-2896-4C3C-BD35-C2C639987E66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BF527-6357-4958-9C4F-B2703CA2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0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rgbClr val="0070C0"/>
                </a:solidFill>
              </a:defRPr>
            </a:lvl1pPr>
            <a:lvl2pPr>
              <a:defRPr sz="2400"/>
            </a:lvl2pPr>
            <a:lvl3pPr>
              <a:defRPr sz="20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rgbClr val="0070C0"/>
                </a:solidFill>
              </a:defRPr>
            </a:lvl1pPr>
            <a:lvl2pPr>
              <a:defRPr sz="2400"/>
            </a:lvl2pPr>
            <a:lvl3pPr>
              <a:defRPr sz="20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6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uslarp.org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libri"/>
                <a:cs typeface="Colibri"/>
              </a:defRPr>
            </a:lvl1pPr>
          </a:lstStyle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1" descr="LAR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11-10-04_logoHiLumi561px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20" y="-7885"/>
            <a:ext cx="229235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64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QXFP Winding </a:t>
            </a:r>
            <a:r>
              <a:rPr lang="en-US" dirty="0" smtClean="0"/>
              <a:t>and Curing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Miao Yu</a:t>
            </a:r>
          </a:p>
          <a:p>
            <a:r>
              <a:rPr lang="en-US" dirty="0" smtClean="0"/>
              <a:t>08/19/2015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4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L1 Winding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3" y="1249218"/>
            <a:ext cx="3869655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836" y="4682836"/>
            <a:ext cx="6640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popped strands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L2 spool was mounted on top of the coil, rotating together with the winding mandrel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629" y="1288401"/>
            <a:ext cx="754341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Curing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868" y="1417638"/>
            <a:ext cx="3948708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10" y="2225964"/>
            <a:ext cx="10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34" y="1417638"/>
            <a:ext cx="3073400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09" y="5112328"/>
            <a:ext cx="10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806" y="4143663"/>
            <a:ext cx="3548831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234" y="4143663"/>
            <a:ext cx="294567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QXFP 01a </a:t>
            </a:r>
            <a:br>
              <a:rPr lang="en-US" dirty="0" smtClean="0"/>
            </a:br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626"/>
            <a:ext cx="8950671" cy="4525963"/>
          </a:xfrm>
        </p:spPr>
        <p:txBody>
          <a:bodyPr/>
          <a:lstStyle/>
          <a:p>
            <a:r>
              <a:rPr lang="en-US" dirty="0" smtClean="0"/>
              <a:t>Reel # 1059 Z with total length 441.7 m</a:t>
            </a:r>
          </a:p>
          <a:p>
            <a:r>
              <a:rPr lang="en-US" dirty="0" smtClean="0"/>
              <a:t>L1 requires min. 185 m and L2 requires min. 234 m (20 m extra)</a:t>
            </a:r>
          </a:p>
          <a:p>
            <a:r>
              <a:rPr lang="en-US" dirty="0" smtClean="0"/>
              <a:t>Back wind in the way of reverse bending to fit both L1 and L2 spools in the </a:t>
            </a:r>
            <a:r>
              <a:rPr lang="en-US" dirty="0" err="1" smtClean="0"/>
              <a:t>Selva</a:t>
            </a:r>
            <a:r>
              <a:rPr lang="en-US" dirty="0" smtClean="0"/>
              <a:t> boom.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97" y="1896342"/>
            <a:ext cx="168211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16" y="4212939"/>
            <a:ext cx="373132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99" y="3946309"/>
            <a:ext cx="373997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Winding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767" y="1350821"/>
            <a:ext cx="8180815" cy="2666998"/>
          </a:xfrm>
        </p:spPr>
        <p:txBody>
          <a:bodyPr/>
          <a:lstStyle/>
          <a:p>
            <a:r>
              <a:rPr lang="en-US" dirty="0" smtClean="0"/>
              <a:t>With binder, but without the winding tool.</a:t>
            </a:r>
          </a:p>
          <a:p>
            <a:r>
              <a:rPr lang="en-US" dirty="0" smtClean="0"/>
              <a:t>25 kg winding tension</a:t>
            </a:r>
          </a:p>
          <a:p>
            <a:r>
              <a:rPr lang="en-US" dirty="0" smtClean="0"/>
              <a:t>No popped strand. </a:t>
            </a:r>
          </a:p>
          <a:p>
            <a:r>
              <a:rPr lang="en-US" dirty="0" smtClean="0"/>
              <a:t>End parts fit 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4" y="3789291"/>
            <a:ext cx="5383306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906" y="2874891"/>
            <a:ext cx="537966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8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Curing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872" y="4122051"/>
            <a:ext cx="3797224" cy="22860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72" y="1626844"/>
            <a:ext cx="3781945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42" y="1626844"/>
            <a:ext cx="2261823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27" y="2521851"/>
            <a:ext cx="45085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 Winding (popped strands)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03" y="1417638"/>
            <a:ext cx="3272944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4618" y="4401146"/>
            <a:ext cx="5717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turn </a:t>
            </a:r>
            <a:r>
              <a:rPr lang="en-US" dirty="0" smtClean="0"/>
              <a:t>8, </a:t>
            </a:r>
            <a:r>
              <a:rPr lang="en-US" dirty="0"/>
              <a:t>69" - </a:t>
            </a:r>
            <a:r>
              <a:rPr lang="en-US" dirty="0" smtClean="0"/>
              <a:t>79“ from lead end NT, the </a:t>
            </a:r>
            <a:r>
              <a:rPr lang="en-US" dirty="0"/>
              <a:t>cable roped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cable coming from the spool touching the roller (hard way bending).</a:t>
            </a:r>
            <a:r>
              <a:rPr lang="en-US" dirty="0" smtClean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Fixed the popped strands without removing insulation until the middle 4” section</a:t>
            </a:r>
            <a:r>
              <a:rPr lang="en-US" dirty="0" smtClean="0"/>
              <a:t>.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Fixed the cable location sensor.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05" y="4682527"/>
            <a:ext cx="5532895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37" y="1701797"/>
            <a:ext cx="5002306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250" y="1417638"/>
            <a:ext cx="261417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6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36" y="1944433"/>
            <a:ext cx="5486400" cy="166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3936423"/>
            <a:ext cx="5486400" cy="1718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3018" y="4346494"/>
            <a:ext cx="517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Remove insulation and fixed the popped strands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Wrapped with 3 mil E-glass, 50%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Paint the binder and 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in the straight section, ~1.8 m from 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18" y="2128828"/>
            <a:ext cx="5486400" cy="19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 Curing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31349"/>
            <a:ext cx="599696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753" y="1417638"/>
            <a:ext cx="3892807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60" y="4308620"/>
            <a:ext cx="6277429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515" y="4308620"/>
            <a:ext cx="428528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in Reaction Fixture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139" y="1563254"/>
            <a:ext cx="2402378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958" y="2319049"/>
            <a:ext cx="69511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QXFP 01b – practice coil</a:t>
            </a:r>
            <a:br>
              <a:rPr lang="en-US" dirty="0" smtClean="0"/>
            </a:br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626"/>
            <a:ext cx="11055927" cy="4525963"/>
          </a:xfrm>
        </p:spPr>
        <p:txBody>
          <a:bodyPr/>
          <a:lstStyle/>
          <a:p>
            <a:r>
              <a:rPr lang="en-US" dirty="0" smtClean="0"/>
              <a:t>Reel # 1056Z (158.5 m) + 1061Z (164.5 m) + 1055Z (156.9 m)</a:t>
            </a:r>
          </a:p>
          <a:p>
            <a:r>
              <a:rPr lang="en-US" dirty="0" smtClean="0"/>
              <a:t>L1 193.8 m (full spool of 1056Z) and L2 286.1 m (full spool of 1055Z, 52 m drop off)</a:t>
            </a:r>
          </a:p>
          <a:p>
            <a:r>
              <a:rPr lang="en-US" dirty="0" smtClean="0"/>
              <a:t>Back wind in the way of reverse bending to fit both L1 and L2 spools in the </a:t>
            </a:r>
            <a:r>
              <a:rPr lang="en-US" dirty="0" err="1" smtClean="0"/>
              <a:t>Selva</a:t>
            </a:r>
            <a:r>
              <a:rPr lang="en-US" dirty="0" smtClean="0"/>
              <a:t> boom.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97" y="3933393"/>
            <a:ext cx="3394503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12" y="3933393"/>
            <a:ext cx="4464067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932" y="5347587"/>
            <a:ext cx="55409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56606"/>
      </p:ext>
    </p:extLst>
  </p:cSld>
  <p:clrMapOvr>
    <a:masterClrMapping/>
  </p:clrMapOvr>
</p:sld>
</file>

<file path=ppt/theme/theme1.xml><?xml version="1.0" encoding="utf-8"?>
<a:theme xmlns:a="http://schemas.openxmlformats.org/drawingml/2006/main" name="US LA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 LARP" id="{CE310CB0-4C72-4694-B039-ED004BE5CCC2}" vid="{C788A92A-795A-4379-8534-A5B5237E6C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 LARP</Template>
  <TotalTime>999</TotalTime>
  <Words>272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Colibri</vt:lpstr>
      <vt:lpstr>Arial</vt:lpstr>
      <vt:lpstr>Calibri</vt:lpstr>
      <vt:lpstr>US LARP</vt:lpstr>
      <vt:lpstr>QXFP Winding and Curing</vt:lpstr>
      <vt:lpstr>QXFP 01a  Cable</vt:lpstr>
      <vt:lpstr>L1 Winding</vt:lpstr>
      <vt:lpstr>L1 Curing</vt:lpstr>
      <vt:lpstr>L2 Winding (popped strands)</vt:lpstr>
      <vt:lpstr>PowerPoint Presentation</vt:lpstr>
      <vt:lpstr>L2 Curing</vt:lpstr>
      <vt:lpstr>Coil in Reaction Fixture</vt:lpstr>
      <vt:lpstr>QXFP 01b – practice coil Cable</vt:lpstr>
      <vt:lpstr>L1 Winding</vt:lpstr>
      <vt:lpstr>L1 Curing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MQXFL Coil 001a Winding and Curing</dc:title>
  <dc:creator>Miao M. Yu x4539 14672N</dc:creator>
  <cp:lastModifiedBy>Miao M. Yu x4539 14672N</cp:lastModifiedBy>
  <cp:revision>50</cp:revision>
  <dcterms:created xsi:type="dcterms:W3CDTF">2015-06-01T13:37:53Z</dcterms:created>
  <dcterms:modified xsi:type="dcterms:W3CDTF">2015-08-19T14:58:12Z</dcterms:modified>
</cp:coreProperties>
</file>