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F777-7A23-41EF-AFEC-B9B514A16DFA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4F37-4751-44A4-A84D-0309757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4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6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2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uslarp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BDE1F05C-97F7-43D2-86D9-F0F1567243B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0620" y="-7885"/>
            <a:ext cx="229235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4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Fabrication of Interlayer Glass for Long Coils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	 Krave</a:t>
            </a:r>
            <a:endParaRPr lang="en-US" dirty="0" smtClean="0"/>
          </a:p>
          <a:p>
            <a:r>
              <a:rPr lang="en-US" dirty="0" smtClean="0"/>
              <a:t>19 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4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 coils use single length </a:t>
            </a:r>
            <a:r>
              <a:rPr lang="en-US" dirty="0"/>
              <a:t>~12” wide </a:t>
            </a:r>
            <a:r>
              <a:rPr lang="en-US" dirty="0" smtClean="0"/>
              <a:t>of 2-layer S2 glass with holes cut for pins and holes. </a:t>
            </a:r>
          </a:p>
          <a:p>
            <a:r>
              <a:rPr lang="en-US" dirty="0" smtClean="0"/>
              <a:t>Laser only cuts 3.70m in one pass</a:t>
            </a:r>
          </a:p>
          <a:p>
            <a:pPr lvl="1"/>
            <a:r>
              <a:rPr lang="en-US" dirty="0" smtClean="0"/>
              <a:t>Worked well for LHQ</a:t>
            </a:r>
          </a:p>
          <a:p>
            <a:r>
              <a:rPr lang="en-US" dirty="0" smtClean="0"/>
              <a:t>2 cuts work OK, but alignment by eyeball</a:t>
            </a:r>
          </a:p>
          <a:p>
            <a:r>
              <a:rPr lang="en-US" dirty="0" smtClean="0"/>
              <a:t>Twice as much potential for error (switching programs, warping fabric, more handling of insulation etc…)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6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6" y="4653223"/>
            <a:ext cx="7719754" cy="1084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6" y="1417638"/>
            <a:ext cx="7719754" cy="1084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6" y="3645101"/>
            <a:ext cx="7719754" cy="1084463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09600" y="1612669"/>
            <a:ext cx="3555076" cy="5607887"/>
          </a:xfrm>
        </p:spPr>
        <p:txBody>
          <a:bodyPr/>
          <a:lstStyle/>
          <a:p>
            <a:r>
              <a:rPr lang="en-US" sz="3600" dirty="0" smtClean="0"/>
              <a:t>No Slits (Ideal)</a:t>
            </a:r>
          </a:p>
          <a:p>
            <a:r>
              <a:rPr lang="en-US" sz="3600" dirty="0" smtClean="0"/>
              <a:t>1 slit (QXFP1b, LHQ, QXFS)</a:t>
            </a:r>
          </a:p>
          <a:p>
            <a:r>
              <a:rPr lang="en-US" sz="3600" dirty="0" smtClean="0"/>
              <a:t>T Slit, 2 section</a:t>
            </a:r>
          </a:p>
          <a:p>
            <a:r>
              <a:rPr lang="en-US" sz="3600" dirty="0" smtClean="0"/>
              <a:t>Angle slit 1 section (QXFP1)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6" y="2502101"/>
            <a:ext cx="7719753" cy="10844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25644" y="5737686"/>
            <a:ext cx="260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to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1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Proposal: Fabricate </a:t>
            </a:r>
            <a:r>
              <a:rPr lang="en-US" dirty="0"/>
              <a:t>interlayer insulation in 2 pieces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Allows more efficient use of glass (3 pieces per width instead of 2)</a:t>
            </a:r>
          </a:p>
          <a:p>
            <a:pPr lvl="1"/>
            <a:r>
              <a:rPr lang="en-US" dirty="0" smtClean="0"/>
              <a:t>Allows more consistent product</a:t>
            </a:r>
          </a:p>
          <a:p>
            <a:pPr lvl="2"/>
            <a:r>
              <a:rPr lang="en-US" dirty="0" smtClean="0"/>
              <a:t>Less technician dependent</a:t>
            </a:r>
          </a:p>
          <a:p>
            <a:pPr lvl="1"/>
            <a:r>
              <a:rPr lang="en-US" dirty="0" smtClean="0"/>
              <a:t>Reduces handling</a:t>
            </a:r>
            <a:endParaRPr lang="en-US" dirty="0"/>
          </a:p>
          <a:p>
            <a:pPr lvl="1"/>
            <a:r>
              <a:rPr lang="en-US" dirty="0" smtClean="0"/>
              <a:t>Easier  to cure (7’ section fits well on 8’ mandrel) 16’ available for longer lengths</a:t>
            </a:r>
          </a:p>
          <a:p>
            <a:pPr lvl="1"/>
            <a:r>
              <a:rPr lang="en-US" dirty="0" smtClean="0"/>
              <a:t>Significantly faster</a:t>
            </a:r>
          </a:p>
          <a:p>
            <a:pPr lvl="1"/>
            <a:r>
              <a:rPr lang="en-US" dirty="0" smtClean="0"/>
              <a:t>Significantly more efficient</a:t>
            </a:r>
          </a:p>
          <a:p>
            <a:pPr lvl="1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Seam in middle of coil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4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Required</a:t>
            </a:r>
            <a:endParaRPr lang="en-US" dirty="0"/>
          </a:p>
        </p:txBody>
      </p:sp>
      <p:graphicFrame>
        <p:nvGraphicFramePr>
          <p:cNvPr id="29" name="Content Placeholder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636575"/>
              </p:ext>
            </p:extLst>
          </p:nvPr>
        </p:nvGraphicFramePr>
        <p:xfrm>
          <a:off x="609600" y="1600200"/>
          <a:ext cx="10970568" cy="4674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7639"/>
                <a:gridCol w="2350835"/>
                <a:gridCol w="2006047"/>
                <a:gridCol w="2006047"/>
              </a:tblGrid>
              <a:tr h="388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Full Length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Half Length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Units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Setup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minutes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multiples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Sheets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piece multiplier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Cut Time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minutes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Shift and align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minutes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Cut 2nd half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minutes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reset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minutes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25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set time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63.5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minutes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25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Total time per set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42.3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minutes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efficiency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0.81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0.9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alignment efficiency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0.9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overall part efficiency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0.73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0.9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25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efficiency adjusted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97.39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47.04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Minutes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25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For 90 sets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146.09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70.56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Hours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  <a:tr h="21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Glass Required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624.7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337.3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meters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48" marR="24548" marT="9525" marB="0" anchor="b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05C-97F7-43D2-86D9-F0F1567243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9513"/>
      </p:ext>
    </p:extLst>
  </p:cSld>
  <p:clrMapOvr>
    <a:masterClrMapping/>
  </p:clrMapOvr>
</p:sld>
</file>

<file path=ppt/theme/theme1.xml><?xml version="1.0" encoding="utf-8"?>
<a:theme xmlns:a="http://schemas.openxmlformats.org/drawingml/2006/main" name="US LA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layer Insulation.potx" id="{24E3DAB7-3EB1-482F-A859-64A5D437FD5D}" vid="{62EC4571-FCD4-4D61-9D06-58860AD286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246</Words>
  <Application>Microsoft Office PowerPoint</Application>
  <PresentationFormat>Widescreen</PresentationFormat>
  <Paragraphs>98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Colibri</vt:lpstr>
      <vt:lpstr>US LARP</vt:lpstr>
      <vt:lpstr>Fabrication of Interlayer Glass for Long Coils</vt:lpstr>
      <vt:lpstr>Method</vt:lpstr>
      <vt:lpstr>PowerPoint Presentation</vt:lpstr>
      <vt:lpstr>Proposal: Fabricate interlayer insulation in 2 pieces </vt:lpstr>
      <vt:lpstr>Resources Required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MQXFL Coil 001a Winding and Curing</dc:title>
  <dc:creator>Miao M. Yu x4539 14672N</dc:creator>
  <cp:lastModifiedBy>Steven T. Krave x6952 15500N</cp:lastModifiedBy>
  <cp:revision>41</cp:revision>
  <dcterms:created xsi:type="dcterms:W3CDTF">2015-06-01T13:37:53Z</dcterms:created>
  <dcterms:modified xsi:type="dcterms:W3CDTF">2015-08-19T14:56:48Z</dcterms:modified>
</cp:coreProperties>
</file>