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Helene\Magnets\Hilumi\MQXF\MQXFS1\assembly\MQXFS1_targets_actua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v>MQXFS1_key_3D</c:v>
          </c:tx>
          <c:xVal>
            <c:numRef>
              <c:f>'Pole vs shell'!$D$5:$D$8</c:f>
              <c:numCache>
                <c:formatCode>General</c:formatCode>
                <c:ptCount val="4"/>
                <c:pt idx="0">
                  <c:v>0</c:v>
                </c:pt>
                <c:pt idx="1">
                  <c:v>314</c:v>
                </c:pt>
                <c:pt idx="2">
                  <c:v>730</c:v>
                </c:pt>
                <c:pt idx="3">
                  <c:v>1147</c:v>
                </c:pt>
              </c:numCache>
            </c:numRef>
          </c:xVal>
          <c:yVal>
            <c:numRef>
              <c:f>'Pole vs shell'!$C$5:$C$8</c:f>
              <c:numCache>
                <c:formatCode>General</c:formatCode>
                <c:ptCount val="4"/>
                <c:pt idx="0">
                  <c:v>0</c:v>
                </c:pt>
                <c:pt idx="1">
                  <c:v>-180</c:v>
                </c:pt>
                <c:pt idx="2">
                  <c:v>-425</c:v>
                </c:pt>
                <c:pt idx="3">
                  <c:v>-671</c:v>
                </c:pt>
              </c:numCache>
            </c:numRef>
          </c:yVal>
          <c:smooth val="0"/>
        </c:ser>
        <c:ser>
          <c:idx val="1"/>
          <c:order val="1"/>
          <c:tx>
            <c:v>Avg-SG</c:v>
          </c:tx>
          <c:xVal>
            <c:numRef>
              <c:f>('MQXFS1 actual'!$K$108,'MQXFS1 actual'!$K$122,'MQXFS1 actual'!$K$138,'MQXFS1 actual'!$K$159)</c:f>
              <c:numCache>
                <c:formatCode>General</c:formatCode>
                <c:ptCount val="4"/>
                <c:pt idx="0">
                  <c:v>476.56216054249995</c:v>
                </c:pt>
                <c:pt idx="1">
                  <c:v>646.85382646750008</c:v>
                </c:pt>
                <c:pt idx="2">
                  <c:v>866.69771150999986</c:v>
                </c:pt>
                <c:pt idx="3">
                  <c:v>984.60445688499999</c:v>
                </c:pt>
              </c:numCache>
            </c:numRef>
          </c:xVal>
          <c:yVal>
            <c:numRef>
              <c:f>('MQXFS1 actual'!$U$108,'MQXFS1 actual'!$U$122,'MQXFS1 actual'!$U$138,'MQXFS1 actual'!$U$159)</c:f>
              <c:numCache>
                <c:formatCode>General</c:formatCode>
                <c:ptCount val="4"/>
                <c:pt idx="0">
                  <c:v>-260.09961874999999</c:v>
                </c:pt>
                <c:pt idx="1">
                  <c:v>-386.94509072</c:v>
                </c:pt>
                <c:pt idx="2">
                  <c:v>-509.59317297000001</c:v>
                </c:pt>
                <c:pt idx="3">
                  <c:v>-568.23202444000003</c:v>
                </c:pt>
              </c:numCache>
            </c:numRef>
          </c:yVal>
          <c:smooth val="0"/>
        </c:ser>
        <c:ser>
          <c:idx val="2"/>
          <c:order val="2"/>
          <c:tx>
            <c:v>MQXFS1_key_2D</c:v>
          </c:tx>
          <c:xVal>
            <c:numRef>
              <c:f>('2D'!$A$4,'2D'!$D$4)</c:f>
              <c:numCache>
                <c:formatCode>General</c:formatCode>
                <c:ptCount val="2"/>
                <c:pt idx="0">
                  <c:v>0</c:v>
                </c:pt>
                <c:pt idx="1">
                  <c:v>1144</c:v>
                </c:pt>
              </c:numCache>
            </c:numRef>
          </c:xVal>
          <c:yVal>
            <c:numRef>
              <c:f>('2D'!$A$3,'2D'!$D$3)</c:f>
              <c:numCache>
                <c:formatCode>General</c:formatCode>
                <c:ptCount val="2"/>
                <c:pt idx="0">
                  <c:v>0</c:v>
                </c:pt>
                <c:pt idx="1">
                  <c:v>-644</c:v>
                </c:pt>
              </c:numCache>
            </c:numRef>
          </c:yVal>
          <c:smooth val="0"/>
        </c:ser>
        <c:ser>
          <c:idx val="3"/>
          <c:order val="3"/>
          <c:tx>
            <c:v>MQXFS1_key_2D_vessel</c:v>
          </c:tx>
          <c:xVal>
            <c:numRef>
              <c:f>('2D'!$A$4,'2D'!$G$4)</c:f>
              <c:numCache>
                <c:formatCode>General</c:formatCode>
                <c:ptCount val="2"/>
                <c:pt idx="0">
                  <c:v>0</c:v>
                </c:pt>
                <c:pt idx="1">
                  <c:v>1227</c:v>
                </c:pt>
              </c:numCache>
            </c:numRef>
          </c:xVal>
          <c:yVal>
            <c:numRef>
              <c:f>('2D'!$A$3,'2D'!$G$3)</c:f>
              <c:numCache>
                <c:formatCode>General</c:formatCode>
                <c:ptCount val="2"/>
                <c:pt idx="0">
                  <c:v>0</c:v>
                </c:pt>
                <c:pt idx="1">
                  <c:v>-547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4398464"/>
        <c:axId val="35722304"/>
      </c:scatterChart>
      <c:valAx>
        <c:axId val="74398464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Shell azim strain (</a:t>
                </a:r>
                <a:r>
                  <a:rPr lang="en-US" sz="1400">
                    <a:latin typeface="Symbol" panose="05050102010706020507" pitchFamily="18" charset="2"/>
                  </a:rPr>
                  <a:t>me</a:t>
                </a:r>
                <a:r>
                  <a:rPr lang="en-US" sz="1400"/>
                  <a:t>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5722304"/>
        <c:crosses val="autoZero"/>
        <c:crossBetween val="midCat"/>
        <c:majorUnit val="100"/>
      </c:valAx>
      <c:valAx>
        <c:axId val="3572230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Pole azim axis (</a:t>
                </a:r>
                <a:r>
                  <a:rPr lang="en-US" sz="1400">
                    <a:latin typeface="Symbol" panose="05050102010706020507" pitchFamily="18" charset="2"/>
                  </a:rPr>
                  <a:t>me</a:t>
                </a:r>
                <a:r>
                  <a:rPr lang="en-US" sz="1400"/>
                  <a:t>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4398464"/>
        <c:crosses val="autoZero"/>
        <c:crossBetween val="midCat"/>
        <c:majorUnit val="40"/>
      </c:valAx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4F673-DB55-4BBC-AA72-3099EA48B3B7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6296-F31F-403E-BD1A-284FD86A5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16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4F673-DB55-4BBC-AA72-3099EA48B3B7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6296-F31F-403E-BD1A-284FD86A5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453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4F673-DB55-4BBC-AA72-3099EA48B3B7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6296-F31F-403E-BD1A-284FD86A5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944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4F673-DB55-4BBC-AA72-3099EA48B3B7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6296-F31F-403E-BD1A-284FD86A5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550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4F673-DB55-4BBC-AA72-3099EA48B3B7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6296-F31F-403E-BD1A-284FD86A5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20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4F673-DB55-4BBC-AA72-3099EA48B3B7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6296-F31F-403E-BD1A-284FD86A5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79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4F673-DB55-4BBC-AA72-3099EA48B3B7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6296-F31F-403E-BD1A-284FD86A5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49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4F673-DB55-4BBC-AA72-3099EA48B3B7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6296-F31F-403E-BD1A-284FD86A5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51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4F673-DB55-4BBC-AA72-3099EA48B3B7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6296-F31F-403E-BD1A-284FD86A5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814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4F673-DB55-4BBC-AA72-3099EA48B3B7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6296-F31F-403E-BD1A-284FD86A5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72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4F673-DB55-4BBC-AA72-3099EA48B3B7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6296-F31F-403E-BD1A-284FD86A5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771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4F673-DB55-4BBC-AA72-3099EA48B3B7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36296-F31F-403E-BD1A-284FD86A5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599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235793" y="281753"/>
          <a:ext cx="8672413" cy="6294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19623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Helene Felice</dc:creator>
  <cp:lastModifiedBy>Helene Felice</cp:lastModifiedBy>
  <cp:revision>1</cp:revision>
  <dcterms:created xsi:type="dcterms:W3CDTF">2015-08-20T14:25:00Z</dcterms:created>
  <dcterms:modified xsi:type="dcterms:W3CDTF">2015-08-20T14:25:24Z</dcterms:modified>
</cp:coreProperties>
</file>