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4" r:id="rId2"/>
    <p:sldId id="265" r:id="rId3"/>
    <p:sldId id="258" r:id="rId4"/>
    <p:sldId id="259" r:id="rId5"/>
    <p:sldId id="260" r:id="rId6"/>
    <p:sldId id="261" r:id="rId7"/>
    <p:sldId id="262" r:id="rId8"/>
    <p:sldId id="270" r:id="rId9"/>
    <p:sldId id="271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Work\LARP%20QXF\FEA\Shell%20SG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Work\LARP%20QXF\FEA\Shell%20S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203753797733714E-2"/>
          <c:y val="7.1492397224518778E-2"/>
          <c:w val="0.88531826300705851"/>
          <c:h val="0.91105144863111764"/>
        </c:manualLayout>
      </c:layout>
      <c:scatterChart>
        <c:scatterStyle val="lineMarker"/>
        <c:varyColors val="0"/>
        <c:ser>
          <c:idx val="0"/>
          <c:order val="0"/>
          <c:tx>
            <c:v>SLTT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Sheet2!$B$3:$B$5322</c:f>
              <c:numCache>
                <c:formatCode>0</c:formatCode>
                <c:ptCount val="53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  <c:pt idx="4096">
                  <c:v>4097</c:v>
                </c:pt>
                <c:pt idx="4097">
                  <c:v>4098</c:v>
                </c:pt>
                <c:pt idx="4098">
                  <c:v>4099</c:v>
                </c:pt>
                <c:pt idx="4099">
                  <c:v>4100</c:v>
                </c:pt>
                <c:pt idx="4100">
                  <c:v>4101</c:v>
                </c:pt>
                <c:pt idx="4101">
                  <c:v>4102</c:v>
                </c:pt>
                <c:pt idx="4102">
                  <c:v>4103</c:v>
                </c:pt>
                <c:pt idx="4103">
                  <c:v>4104</c:v>
                </c:pt>
                <c:pt idx="4104">
                  <c:v>4105</c:v>
                </c:pt>
                <c:pt idx="4105">
                  <c:v>4106</c:v>
                </c:pt>
                <c:pt idx="4106">
                  <c:v>4107</c:v>
                </c:pt>
                <c:pt idx="4107">
                  <c:v>4108</c:v>
                </c:pt>
                <c:pt idx="4108">
                  <c:v>4109</c:v>
                </c:pt>
                <c:pt idx="4109">
                  <c:v>4110</c:v>
                </c:pt>
                <c:pt idx="4110">
                  <c:v>4111</c:v>
                </c:pt>
                <c:pt idx="4111">
                  <c:v>4112</c:v>
                </c:pt>
                <c:pt idx="4112">
                  <c:v>4113</c:v>
                </c:pt>
                <c:pt idx="4113">
                  <c:v>4114</c:v>
                </c:pt>
                <c:pt idx="4114">
                  <c:v>4115</c:v>
                </c:pt>
                <c:pt idx="4115">
                  <c:v>4116</c:v>
                </c:pt>
                <c:pt idx="4116">
                  <c:v>4117</c:v>
                </c:pt>
                <c:pt idx="4117">
                  <c:v>4118</c:v>
                </c:pt>
                <c:pt idx="4118">
                  <c:v>4119</c:v>
                </c:pt>
                <c:pt idx="4119">
                  <c:v>4120</c:v>
                </c:pt>
                <c:pt idx="4120">
                  <c:v>4121</c:v>
                </c:pt>
                <c:pt idx="4121">
                  <c:v>4122</c:v>
                </c:pt>
                <c:pt idx="4122">
                  <c:v>4123</c:v>
                </c:pt>
                <c:pt idx="4123">
                  <c:v>4124</c:v>
                </c:pt>
                <c:pt idx="4124">
                  <c:v>4125</c:v>
                </c:pt>
                <c:pt idx="4125">
                  <c:v>4126</c:v>
                </c:pt>
                <c:pt idx="4126">
                  <c:v>4127</c:v>
                </c:pt>
                <c:pt idx="4127">
                  <c:v>4128</c:v>
                </c:pt>
                <c:pt idx="4128">
                  <c:v>4129</c:v>
                </c:pt>
                <c:pt idx="4129">
                  <c:v>4130</c:v>
                </c:pt>
                <c:pt idx="4130">
                  <c:v>4131</c:v>
                </c:pt>
                <c:pt idx="4131">
                  <c:v>4132</c:v>
                </c:pt>
                <c:pt idx="4132">
                  <c:v>4133</c:v>
                </c:pt>
                <c:pt idx="4133">
                  <c:v>4134</c:v>
                </c:pt>
                <c:pt idx="4134">
                  <c:v>4135</c:v>
                </c:pt>
                <c:pt idx="4135">
                  <c:v>4136</c:v>
                </c:pt>
                <c:pt idx="4136">
                  <c:v>4137</c:v>
                </c:pt>
                <c:pt idx="4137">
                  <c:v>4138</c:v>
                </c:pt>
                <c:pt idx="4138">
                  <c:v>4139</c:v>
                </c:pt>
                <c:pt idx="4139">
                  <c:v>4140</c:v>
                </c:pt>
                <c:pt idx="4140">
                  <c:v>4141</c:v>
                </c:pt>
                <c:pt idx="4141">
                  <c:v>4142</c:v>
                </c:pt>
                <c:pt idx="4142">
                  <c:v>4143</c:v>
                </c:pt>
                <c:pt idx="4143">
                  <c:v>4144</c:v>
                </c:pt>
                <c:pt idx="4144">
                  <c:v>4145</c:v>
                </c:pt>
                <c:pt idx="4145">
                  <c:v>4146</c:v>
                </c:pt>
                <c:pt idx="4146">
                  <c:v>4147</c:v>
                </c:pt>
                <c:pt idx="4147">
                  <c:v>4148</c:v>
                </c:pt>
                <c:pt idx="4148">
                  <c:v>4149</c:v>
                </c:pt>
                <c:pt idx="4149">
                  <c:v>4150</c:v>
                </c:pt>
                <c:pt idx="4150">
                  <c:v>4151</c:v>
                </c:pt>
                <c:pt idx="4151">
                  <c:v>4152</c:v>
                </c:pt>
                <c:pt idx="4152">
                  <c:v>4153</c:v>
                </c:pt>
                <c:pt idx="4153">
                  <c:v>4154</c:v>
                </c:pt>
                <c:pt idx="4154">
                  <c:v>4155</c:v>
                </c:pt>
                <c:pt idx="4155">
                  <c:v>4156</c:v>
                </c:pt>
                <c:pt idx="4156">
                  <c:v>4157</c:v>
                </c:pt>
                <c:pt idx="4157">
                  <c:v>4158</c:v>
                </c:pt>
                <c:pt idx="4158">
                  <c:v>4159</c:v>
                </c:pt>
                <c:pt idx="4159">
                  <c:v>4160</c:v>
                </c:pt>
                <c:pt idx="4160">
                  <c:v>4161</c:v>
                </c:pt>
                <c:pt idx="4161">
                  <c:v>4162</c:v>
                </c:pt>
                <c:pt idx="4162">
                  <c:v>4163</c:v>
                </c:pt>
                <c:pt idx="4163">
                  <c:v>4164</c:v>
                </c:pt>
                <c:pt idx="4164">
                  <c:v>4165</c:v>
                </c:pt>
                <c:pt idx="4165">
                  <c:v>4166</c:v>
                </c:pt>
                <c:pt idx="4166">
                  <c:v>4167</c:v>
                </c:pt>
                <c:pt idx="4167">
                  <c:v>4168</c:v>
                </c:pt>
                <c:pt idx="4168">
                  <c:v>4169</c:v>
                </c:pt>
                <c:pt idx="4169">
                  <c:v>4170</c:v>
                </c:pt>
                <c:pt idx="4170">
                  <c:v>4171</c:v>
                </c:pt>
                <c:pt idx="4171">
                  <c:v>4172</c:v>
                </c:pt>
                <c:pt idx="4172">
                  <c:v>4173</c:v>
                </c:pt>
                <c:pt idx="4173">
                  <c:v>4174</c:v>
                </c:pt>
                <c:pt idx="4174">
                  <c:v>4175</c:v>
                </c:pt>
                <c:pt idx="4175">
                  <c:v>4176</c:v>
                </c:pt>
                <c:pt idx="4176">
                  <c:v>4177</c:v>
                </c:pt>
                <c:pt idx="4177">
                  <c:v>4178</c:v>
                </c:pt>
                <c:pt idx="4178">
                  <c:v>4179</c:v>
                </c:pt>
                <c:pt idx="4179">
                  <c:v>4180</c:v>
                </c:pt>
                <c:pt idx="4180">
                  <c:v>4181</c:v>
                </c:pt>
                <c:pt idx="4181">
                  <c:v>4182</c:v>
                </c:pt>
                <c:pt idx="4182">
                  <c:v>4183</c:v>
                </c:pt>
                <c:pt idx="4183">
                  <c:v>4184</c:v>
                </c:pt>
                <c:pt idx="4184">
                  <c:v>4185</c:v>
                </c:pt>
                <c:pt idx="4185">
                  <c:v>4186</c:v>
                </c:pt>
                <c:pt idx="4186">
                  <c:v>4187</c:v>
                </c:pt>
                <c:pt idx="4187">
                  <c:v>4188</c:v>
                </c:pt>
                <c:pt idx="4188">
                  <c:v>4189</c:v>
                </c:pt>
                <c:pt idx="4189">
                  <c:v>4190</c:v>
                </c:pt>
                <c:pt idx="4190">
                  <c:v>4191</c:v>
                </c:pt>
                <c:pt idx="4191">
                  <c:v>4192</c:v>
                </c:pt>
                <c:pt idx="4192">
                  <c:v>4193</c:v>
                </c:pt>
                <c:pt idx="4193">
                  <c:v>4194</c:v>
                </c:pt>
                <c:pt idx="4194">
                  <c:v>4195</c:v>
                </c:pt>
                <c:pt idx="4195">
                  <c:v>4196</c:v>
                </c:pt>
                <c:pt idx="4196">
                  <c:v>4197</c:v>
                </c:pt>
                <c:pt idx="4197">
                  <c:v>4198</c:v>
                </c:pt>
                <c:pt idx="4198">
                  <c:v>4199</c:v>
                </c:pt>
                <c:pt idx="4199">
                  <c:v>4200</c:v>
                </c:pt>
                <c:pt idx="4200">
                  <c:v>4201</c:v>
                </c:pt>
                <c:pt idx="4201">
                  <c:v>4202</c:v>
                </c:pt>
                <c:pt idx="4202">
                  <c:v>4203</c:v>
                </c:pt>
                <c:pt idx="4203">
                  <c:v>4204</c:v>
                </c:pt>
                <c:pt idx="4204">
                  <c:v>4205</c:v>
                </c:pt>
                <c:pt idx="4205">
                  <c:v>4206</c:v>
                </c:pt>
                <c:pt idx="4206">
                  <c:v>4207</c:v>
                </c:pt>
                <c:pt idx="4207">
                  <c:v>4208</c:v>
                </c:pt>
                <c:pt idx="4208">
                  <c:v>4209</c:v>
                </c:pt>
                <c:pt idx="4209">
                  <c:v>4210</c:v>
                </c:pt>
                <c:pt idx="4210">
                  <c:v>4211</c:v>
                </c:pt>
                <c:pt idx="4211">
                  <c:v>4212</c:v>
                </c:pt>
                <c:pt idx="4212">
                  <c:v>4213</c:v>
                </c:pt>
                <c:pt idx="4213">
                  <c:v>4214</c:v>
                </c:pt>
                <c:pt idx="4214">
                  <c:v>4215</c:v>
                </c:pt>
                <c:pt idx="4215">
                  <c:v>4216</c:v>
                </c:pt>
                <c:pt idx="4216">
                  <c:v>4217</c:v>
                </c:pt>
                <c:pt idx="4217">
                  <c:v>4218</c:v>
                </c:pt>
                <c:pt idx="4218">
                  <c:v>4219</c:v>
                </c:pt>
                <c:pt idx="4219">
                  <c:v>4220</c:v>
                </c:pt>
                <c:pt idx="4220">
                  <c:v>4221</c:v>
                </c:pt>
                <c:pt idx="4221">
                  <c:v>4222</c:v>
                </c:pt>
                <c:pt idx="4222">
                  <c:v>4223</c:v>
                </c:pt>
                <c:pt idx="4223">
                  <c:v>4224</c:v>
                </c:pt>
                <c:pt idx="4224">
                  <c:v>4225</c:v>
                </c:pt>
                <c:pt idx="4225">
                  <c:v>4226</c:v>
                </c:pt>
                <c:pt idx="4226">
                  <c:v>4227</c:v>
                </c:pt>
                <c:pt idx="4227">
                  <c:v>4228</c:v>
                </c:pt>
                <c:pt idx="4228">
                  <c:v>4229</c:v>
                </c:pt>
                <c:pt idx="4229">
                  <c:v>4230</c:v>
                </c:pt>
                <c:pt idx="4230">
                  <c:v>4231</c:v>
                </c:pt>
                <c:pt idx="4231">
                  <c:v>4232</c:v>
                </c:pt>
                <c:pt idx="4232">
                  <c:v>4233</c:v>
                </c:pt>
                <c:pt idx="4233">
                  <c:v>4234</c:v>
                </c:pt>
                <c:pt idx="4234">
                  <c:v>4235</c:v>
                </c:pt>
                <c:pt idx="4235">
                  <c:v>4236</c:v>
                </c:pt>
                <c:pt idx="4236">
                  <c:v>4237</c:v>
                </c:pt>
                <c:pt idx="4237">
                  <c:v>4238</c:v>
                </c:pt>
                <c:pt idx="4238">
                  <c:v>4239</c:v>
                </c:pt>
                <c:pt idx="4239">
                  <c:v>4240</c:v>
                </c:pt>
                <c:pt idx="4240">
                  <c:v>4241</c:v>
                </c:pt>
                <c:pt idx="4241">
                  <c:v>4242</c:v>
                </c:pt>
                <c:pt idx="4242">
                  <c:v>4243</c:v>
                </c:pt>
                <c:pt idx="4243">
                  <c:v>4244</c:v>
                </c:pt>
                <c:pt idx="4244">
                  <c:v>4245</c:v>
                </c:pt>
                <c:pt idx="4245">
                  <c:v>4246</c:v>
                </c:pt>
                <c:pt idx="4246">
                  <c:v>4247</c:v>
                </c:pt>
                <c:pt idx="4247">
                  <c:v>4248</c:v>
                </c:pt>
                <c:pt idx="4248">
                  <c:v>4249</c:v>
                </c:pt>
                <c:pt idx="4249">
                  <c:v>4250</c:v>
                </c:pt>
                <c:pt idx="4250">
                  <c:v>4251</c:v>
                </c:pt>
                <c:pt idx="4251">
                  <c:v>4252</c:v>
                </c:pt>
                <c:pt idx="4252">
                  <c:v>4253</c:v>
                </c:pt>
                <c:pt idx="4253">
                  <c:v>4254</c:v>
                </c:pt>
                <c:pt idx="4254">
                  <c:v>4255</c:v>
                </c:pt>
                <c:pt idx="4255">
                  <c:v>4256</c:v>
                </c:pt>
                <c:pt idx="4256">
                  <c:v>4257</c:v>
                </c:pt>
                <c:pt idx="4257">
                  <c:v>4258</c:v>
                </c:pt>
                <c:pt idx="4258">
                  <c:v>4259</c:v>
                </c:pt>
                <c:pt idx="4259">
                  <c:v>4260</c:v>
                </c:pt>
                <c:pt idx="4260">
                  <c:v>4261</c:v>
                </c:pt>
                <c:pt idx="4261">
                  <c:v>4262</c:v>
                </c:pt>
                <c:pt idx="4262">
                  <c:v>4263</c:v>
                </c:pt>
                <c:pt idx="4263">
                  <c:v>4264</c:v>
                </c:pt>
                <c:pt idx="4264">
                  <c:v>4265</c:v>
                </c:pt>
                <c:pt idx="4265">
                  <c:v>4266</c:v>
                </c:pt>
                <c:pt idx="4266">
                  <c:v>4267</c:v>
                </c:pt>
                <c:pt idx="4267">
                  <c:v>4268</c:v>
                </c:pt>
                <c:pt idx="4268">
                  <c:v>4269</c:v>
                </c:pt>
                <c:pt idx="4269">
                  <c:v>4270</c:v>
                </c:pt>
                <c:pt idx="4270">
                  <c:v>4271</c:v>
                </c:pt>
                <c:pt idx="4271">
                  <c:v>4272</c:v>
                </c:pt>
                <c:pt idx="4272">
                  <c:v>4273</c:v>
                </c:pt>
                <c:pt idx="4273">
                  <c:v>4274</c:v>
                </c:pt>
                <c:pt idx="4274">
                  <c:v>4275</c:v>
                </c:pt>
                <c:pt idx="4275">
                  <c:v>4276</c:v>
                </c:pt>
                <c:pt idx="4276">
                  <c:v>4277</c:v>
                </c:pt>
                <c:pt idx="4277">
                  <c:v>4278</c:v>
                </c:pt>
                <c:pt idx="4278">
                  <c:v>4279</c:v>
                </c:pt>
                <c:pt idx="4279">
                  <c:v>4280</c:v>
                </c:pt>
                <c:pt idx="4280">
                  <c:v>4281</c:v>
                </c:pt>
                <c:pt idx="4281">
                  <c:v>4282</c:v>
                </c:pt>
                <c:pt idx="4282">
                  <c:v>4283</c:v>
                </c:pt>
                <c:pt idx="4283">
                  <c:v>4284</c:v>
                </c:pt>
                <c:pt idx="4284">
                  <c:v>4285</c:v>
                </c:pt>
                <c:pt idx="4285">
                  <c:v>4286</c:v>
                </c:pt>
                <c:pt idx="4286">
                  <c:v>4287</c:v>
                </c:pt>
                <c:pt idx="4287">
                  <c:v>4288</c:v>
                </c:pt>
                <c:pt idx="4288">
                  <c:v>4289</c:v>
                </c:pt>
                <c:pt idx="4289">
                  <c:v>4290</c:v>
                </c:pt>
                <c:pt idx="4290">
                  <c:v>4291</c:v>
                </c:pt>
                <c:pt idx="4291">
                  <c:v>4292</c:v>
                </c:pt>
                <c:pt idx="4292">
                  <c:v>4293</c:v>
                </c:pt>
                <c:pt idx="4293">
                  <c:v>4294</c:v>
                </c:pt>
                <c:pt idx="4294">
                  <c:v>4295</c:v>
                </c:pt>
                <c:pt idx="4295">
                  <c:v>4296</c:v>
                </c:pt>
                <c:pt idx="4296">
                  <c:v>4297</c:v>
                </c:pt>
                <c:pt idx="4297">
                  <c:v>4298</c:v>
                </c:pt>
                <c:pt idx="4298">
                  <c:v>4299</c:v>
                </c:pt>
                <c:pt idx="4299">
                  <c:v>4300</c:v>
                </c:pt>
                <c:pt idx="4300">
                  <c:v>4301</c:v>
                </c:pt>
                <c:pt idx="4301">
                  <c:v>4302</c:v>
                </c:pt>
                <c:pt idx="4302">
                  <c:v>4303</c:v>
                </c:pt>
                <c:pt idx="4303">
                  <c:v>4304</c:v>
                </c:pt>
                <c:pt idx="4304">
                  <c:v>4305</c:v>
                </c:pt>
                <c:pt idx="4305">
                  <c:v>4306</c:v>
                </c:pt>
                <c:pt idx="4306">
                  <c:v>4307</c:v>
                </c:pt>
                <c:pt idx="4307">
                  <c:v>4308</c:v>
                </c:pt>
                <c:pt idx="4308">
                  <c:v>4309</c:v>
                </c:pt>
                <c:pt idx="4309">
                  <c:v>4310</c:v>
                </c:pt>
                <c:pt idx="4310">
                  <c:v>4311</c:v>
                </c:pt>
                <c:pt idx="4311">
                  <c:v>4312</c:v>
                </c:pt>
                <c:pt idx="4312">
                  <c:v>4313</c:v>
                </c:pt>
                <c:pt idx="4313">
                  <c:v>4314</c:v>
                </c:pt>
                <c:pt idx="4314">
                  <c:v>4315</c:v>
                </c:pt>
                <c:pt idx="4315">
                  <c:v>4316</c:v>
                </c:pt>
                <c:pt idx="4316">
                  <c:v>4317</c:v>
                </c:pt>
                <c:pt idx="4317">
                  <c:v>4318</c:v>
                </c:pt>
                <c:pt idx="4318">
                  <c:v>4319</c:v>
                </c:pt>
                <c:pt idx="4319">
                  <c:v>4320</c:v>
                </c:pt>
                <c:pt idx="4320">
                  <c:v>4321</c:v>
                </c:pt>
                <c:pt idx="4321">
                  <c:v>4322</c:v>
                </c:pt>
                <c:pt idx="4322">
                  <c:v>4323</c:v>
                </c:pt>
                <c:pt idx="4323">
                  <c:v>4324</c:v>
                </c:pt>
                <c:pt idx="4324">
                  <c:v>4325</c:v>
                </c:pt>
                <c:pt idx="4325">
                  <c:v>4326</c:v>
                </c:pt>
                <c:pt idx="4326">
                  <c:v>4327</c:v>
                </c:pt>
                <c:pt idx="4327">
                  <c:v>4328</c:v>
                </c:pt>
                <c:pt idx="4328">
                  <c:v>4329</c:v>
                </c:pt>
                <c:pt idx="4329">
                  <c:v>4330</c:v>
                </c:pt>
                <c:pt idx="4330">
                  <c:v>4331</c:v>
                </c:pt>
                <c:pt idx="4331">
                  <c:v>4332</c:v>
                </c:pt>
                <c:pt idx="4332">
                  <c:v>4333</c:v>
                </c:pt>
                <c:pt idx="4333">
                  <c:v>4334</c:v>
                </c:pt>
                <c:pt idx="4334">
                  <c:v>4335</c:v>
                </c:pt>
                <c:pt idx="4335">
                  <c:v>4336</c:v>
                </c:pt>
                <c:pt idx="4336">
                  <c:v>4337</c:v>
                </c:pt>
                <c:pt idx="4337">
                  <c:v>4338</c:v>
                </c:pt>
                <c:pt idx="4338">
                  <c:v>4339</c:v>
                </c:pt>
                <c:pt idx="4339">
                  <c:v>4340</c:v>
                </c:pt>
                <c:pt idx="4340">
                  <c:v>4341</c:v>
                </c:pt>
                <c:pt idx="4341">
                  <c:v>4342</c:v>
                </c:pt>
                <c:pt idx="4342">
                  <c:v>4343</c:v>
                </c:pt>
                <c:pt idx="4343">
                  <c:v>4344</c:v>
                </c:pt>
                <c:pt idx="4344">
                  <c:v>4345</c:v>
                </c:pt>
                <c:pt idx="4345">
                  <c:v>4346</c:v>
                </c:pt>
                <c:pt idx="4346">
                  <c:v>4347</c:v>
                </c:pt>
                <c:pt idx="4347">
                  <c:v>4348</c:v>
                </c:pt>
                <c:pt idx="4348">
                  <c:v>4349</c:v>
                </c:pt>
                <c:pt idx="4349">
                  <c:v>4350</c:v>
                </c:pt>
                <c:pt idx="4350">
                  <c:v>4351</c:v>
                </c:pt>
                <c:pt idx="4351">
                  <c:v>4352</c:v>
                </c:pt>
                <c:pt idx="4352">
                  <c:v>4353</c:v>
                </c:pt>
                <c:pt idx="4353">
                  <c:v>4354</c:v>
                </c:pt>
                <c:pt idx="4354">
                  <c:v>4355</c:v>
                </c:pt>
                <c:pt idx="4355">
                  <c:v>4356</c:v>
                </c:pt>
                <c:pt idx="4356">
                  <c:v>4357</c:v>
                </c:pt>
                <c:pt idx="4357">
                  <c:v>4358</c:v>
                </c:pt>
                <c:pt idx="4358">
                  <c:v>4359</c:v>
                </c:pt>
                <c:pt idx="4359">
                  <c:v>4360</c:v>
                </c:pt>
                <c:pt idx="4360">
                  <c:v>4361</c:v>
                </c:pt>
                <c:pt idx="4361">
                  <c:v>4362</c:v>
                </c:pt>
                <c:pt idx="4362">
                  <c:v>4363</c:v>
                </c:pt>
                <c:pt idx="4363">
                  <c:v>4364</c:v>
                </c:pt>
                <c:pt idx="4364">
                  <c:v>4365</c:v>
                </c:pt>
                <c:pt idx="4365">
                  <c:v>4366</c:v>
                </c:pt>
                <c:pt idx="4366">
                  <c:v>4367</c:v>
                </c:pt>
                <c:pt idx="4367">
                  <c:v>4368</c:v>
                </c:pt>
                <c:pt idx="4368">
                  <c:v>4369</c:v>
                </c:pt>
                <c:pt idx="4369">
                  <c:v>4370</c:v>
                </c:pt>
                <c:pt idx="4370">
                  <c:v>4371</c:v>
                </c:pt>
                <c:pt idx="4371">
                  <c:v>4372</c:v>
                </c:pt>
                <c:pt idx="4372">
                  <c:v>4373</c:v>
                </c:pt>
                <c:pt idx="4373">
                  <c:v>4374</c:v>
                </c:pt>
                <c:pt idx="4374">
                  <c:v>4375</c:v>
                </c:pt>
                <c:pt idx="4375">
                  <c:v>4376</c:v>
                </c:pt>
                <c:pt idx="4376">
                  <c:v>4377</c:v>
                </c:pt>
                <c:pt idx="4377">
                  <c:v>4378</c:v>
                </c:pt>
                <c:pt idx="4378">
                  <c:v>4379</c:v>
                </c:pt>
                <c:pt idx="4379">
                  <c:v>4380</c:v>
                </c:pt>
                <c:pt idx="4380">
                  <c:v>4381</c:v>
                </c:pt>
                <c:pt idx="4381">
                  <c:v>4382</c:v>
                </c:pt>
                <c:pt idx="4382">
                  <c:v>4383</c:v>
                </c:pt>
                <c:pt idx="4383">
                  <c:v>4384</c:v>
                </c:pt>
                <c:pt idx="4384">
                  <c:v>4385</c:v>
                </c:pt>
                <c:pt idx="4385">
                  <c:v>4386</c:v>
                </c:pt>
                <c:pt idx="4386">
                  <c:v>4387</c:v>
                </c:pt>
                <c:pt idx="4387">
                  <c:v>4388</c:v>
                </c:pt>
                <c:pt idx="4388">
                  <c:v>4389</c:v>
                </c:pt>
                <c:pt idx="4389">
                  <c:v>4390</c:v>
                </c:pt>
                <c:pt idx="4390">
                  <c:v>4391</c:v>
                </c:pt>
                <c:pt idx="4391">
                  <c:v>4392</c:v>
                </c:pt>
                <c:pt idx="4392">
                  <c:v>4393</c:v>
                </c:pt>
                <c:pt idx="4393">
                  <c:v>4394</c:v>
                </c:pt>
                <c:pt idx="4394">
                  <c:v>4395</c:v>
                </c:pt>
                <c:pt idx="4395">
                  <c:v>4396</c:v>
                </c:pt>
                <c:pt idx="4396">
                  <c:v>4397</c:v>
                </c:pt>
                <c:pt idx="4397">
                  <c:v>4398</c:v>
                </c:pt>
                <c:pt idx="4398">
                  <c:v>4399</c:v>
                </c:pt>
                <c:pt idx="4399">
                  <c:v>4400</c:v>
                </c:pt>
                <c:pt idx="4400">
                  <c:v>4401</c:v>
                </c:pt>
                <c:pt idx="4401">
                  <c:v>4402</c:v>
                </c:pt>
                <c:pt idx="4402">
                  <c:v>4403</c:v>
                </c:pt>
                <c:pt idx="4403">
                  <c:v>4404</c:v>
                </c:pt>
                <c:pt idx="4404">
                  <c:v>4405</c:v>
                </c:pt>
                <c:pt idx="4405">
                  <c:v>4406</c:v>
                </c:pt>
                <c:pt idx="4406">
                  <c:v>4407</c:v>
                </c:pt>
                <c:pt idx="4407">
                  <c:v>4408</c:v>
                </c:pt>
                <c:pt idx="4408">
                  <c:v>4409</c:v>
                </c:pt>
                <c:pt idx="4409">
                  <c:v>4410</c:v>
                </c:pt>
                <c:pt idx="4410">
                  <c:v>4411</c:v>
                </c:pt>
                <c:pt idx="4411">
                  <c:v>4412</c:v>
                </c:pt>
                <c:pt idx="4412">
                  <c:v>4413</c:v>
                </c:pt>
                <c:pt idx="4413">
                  <c:v>4414</c:v>
                </c:pt>
                <c:pt idx="4414">
                  <c:v>4415</c:v>
                </c:pt>
                <c:pt idx="4415">
                  <c:v>4416</c:v>
                </c:pt>
                <c:pt idx="4416">
                  <c:v>4417</c:v>
                </c:pt>
                <c:pt idx="4417">
                  <c:v>4418</c:v>
                </c:pt>
                <c:pt idx="4418">
                  <c:v>4419</c:v>
                </c:pt>
                <c:pt idx="4419">
                  <c:v>4420</c:v>
                </c:pt>
                <c:pt idx="4420">
                  <c:v>4421</c:v>
                </c:pt>
                <c:pt idx="4421">
                  <c:v>4422</c:v>
                </c:pt>
                <c:pt idx="4422">
                  <c:v>4423</c:v>
                </c:pt>
                <c:pt idx="4423">
                  <c:v>4424</c:v>
                </c:pt>
                <c:pt idx="4424">
                  <c:v>4425</c:v>
                </c:pt>
                <c:pt idx="4425">
                  <c:v>4426</c:v>
                </c:pt>
                <c:pt idx="4426">
                  <c:v>4427</c:v>
                </c:pt>
                <c:pt idx="4427">
                  <c:v>4428</c:v>
                </c:pt>
                <c:pt idx="4428">
                  <c:v>4429</c:v>
                </c:pt>
                <c:pt idx="4429">
                  <c:v>4430</c:v>
                </c:pt>
                <c:pt idx="4430">
                  <c:v>4431</c:v>
                </c:pt>
                <c:pt idx="4431">
                  <c:v>4432</c:v>
                </c:pt>
                <c:pt idx="4432">
                  <c:v>4433</c:v>
                </c:pt>
                <c:pt idx="4433">
                  <c:v>4434</c:v>
                </c:pt>
                <c:pt idx="4434">
                  <c:v>4435</c:v>
                </c:pt>
                <c:pt idx="4435">
                  <c:v>4436</c:v>
                </c:pt>
                <c:pt idx="4436">
                  <c:v>4437</c:v>
                </c:pt>
                <c:pt idx="4437">
                  <c:v>4438</c:v>
                </c:pt>
                <c:pt idx="4438">
                  <c:v>4439</c:v>
                </c:pt>
                <c:pt idx="4439">
                  <c:v>4440</c:v>
                </c:pt>
                <c:pt idx="4440">
                  <c:v>4441</c:v>
                </c:pt>
                <c:pt idx="4441">
                  <c:v>4442</c:v>
                </c:pt>
                <c:pt idx="4442">
                  <c:v>4443</c:v>
                </c:pt>
                <c:pt idx="4443">
                  <c:v>4444</c:v>
                </c:pt>
                <c:pt idx="4444">
                  <c:v>4445</c:v>
                </c:pt>
                <c:pt idx="4445">
                  <c:v>4446</c:v>
                </c:pt>
                <c:pt idx="4446">
                  <c:v>4447</c:v>
                </c:pt>
                <c:pt idx="4447">
                  <c:v>4448</c:v>
                </c:pt>
                <c:pt idx="4448">
                  <c:v>4449</c:v>
                </c:pt>
                <c:pt idx="4449">
                  <c:v>4450</c:v>
                </c:pt>
                <c:pt idx="4450">
                  <c:v>4451</c:v>
                </c:pt>
                <c:pt idx="4451">
                  <c:v>4452</c:v>
                </c:pt>
                <c:pt idx="4452">
                  <c:v>4453</c:v>
                </c:pt>
                <c:pt idx="4453">
                  <c:v>4454</c:v>
                </c:pt>
                <c:pt idx="4454">
                  <c:v>4455</c:v>
                </c:pt>
                <c:pt idx="4455">
                  <c:v>4456</c:v>
                </c:pt>
                <c:pt idx="4456">
                  <c:v>4457</c:v>
                </c:pt>
                <c:pt idx="4457">
                  <c:v>4458</c:v>
                </c:pt>
                <c:pt idx="4458">
                  <c:v>4459</c:v>
                </c:pt>
                <c:pt idx="4459">
                  <c:v>4460</c:v>
                </c:pt>
                <c:pt idx="4460">
                  <c:v>4461</c:v>
                </c:pt>
                <c:pt idx="4461">
                  <c:v>4462</c:v>
                </c:pt>
                <c:pt idx="4462">
                  <c:v>4463</c:v>
                </c:pt>
                <c:pt idx="4463">
                  <c:v>4464</c:v>
                </c:pt>
                <c:pt idx="4464">
                  <c:v>4465</c:v>
                </c:pt>
                <c:pt idx="4465">
                  <c:v>4466</c:v>
                </c:pt>
                <c:pt idx="4466">
                  <c:v>4467</c:v>
                </c:pt>
                <c:pt idx="4467">
                  <c:v>4468</c:v>
                </c:pt>
                <c:pt idx="4468">
                  <c:v>4469</c:v>
                </c:pt>
                <c:pt idx="4469">
                  <c:v>4470</c:v>
                </c:pt>
                <c:pt idx="4470">
                  <c:v>4471</c:v>
                </c:pt>
                <c:pt idx="4471">
                  <c:v>4472</c:v>
                </c:pt>
                <c:pt idx="4472">
                  <c:v>4473</c:v>
                </c:pt>
                <c:pt idx="4473">
                  <c:v>4474</c:v>
                </c:pt>
                <c:pt idx="4474">
                  <c:v>4475</c:v>
                </c:pt>
                <c:pt idx="4475">
                  <c:v>4476</c:v>
                </c:pt>
                <c:pt idx="4476">
                  <c:v>4477</c:v>
                </c:pt>
                <c:pt idx="4477">
                  <c:v>4478</c:v>
                </c:pt>
                <c:pt idx="4478">
                  <c:v>4479</c:v>
                </c:pt>
                <c:pt idx="4479">
                  <c:v>4480</c:v>
                </c:pt>
                <c:pt idx="4480">
                  <c:v>4481</c:v>
                </c:pt>
                <c:pt idx="4481">
                  <c:v>4482</c:v>
                </c:pt>
                <c:pt idx="4482">
                  <c:v>4483</c:v>
                </c:pt>
                <c:pt idx="4483">
                  <c:v>4484</c:v>
                </c:pt>
                <c:pt idx="4484">
                  <c:v>4485</c:v>
                </c:pt>
                <c:pt idx="4485">
                  <c:v>4486</c:v>
                </c:pt>
                <c:pt idx="4486">
                  <c:v>4487</c:v>
                </c:pt>
                <c:pt idx="4487">
                  <c:v>4488</c:v>
                </c:pt>
                <c:pt idx="4488">
                  <c:v>4489</c:v>
                </c:pt>
                <c:pt idx="4489">
                  <c:v>4490</c:v>
                </c:pt>
                <c:pt idx="4490">
                  <c:v>4491</c:v>
                </c:pt>
                <c:pt idx="4491">
                  <c:v>4492</c:v>
                </c:pt>
                <c:pt idx="4492">
                  <c:v>4493</c:v>
                </c:pt>
                <c:pt idx="4493">
                  <c:v>4494</c:v>
                </c:pt>
                <c:pt idx="4494">
                  <c:v>4495</c:v>
                </c:pt>
                <c:pt idx="4495">
                  <c:v>4496</c:v>
                </c:pt>
                <c:pt idx="4496">
                  <c:v>4497</c:v>
                </c:pt>
                <c:pt idx="4497">
                  <c:v>4498</c:v>
                </c:pt>
                <c:pt idx="4498">
                  <c:v>4499</c:v>
                </c:pt>
                <c:pt idx="4499">
                  <c:v>4500</c:v>
                </c:pt>
                <c:pt idx="4500">
                  <c:v>4501</c:v>
                </c:pt>
                <c:pt idx="4501">
                  <c:v>4502</c:v>
                </c:pt>
                <c:pt idx="4502">
                  <c:v>4503</c:v>
                </c:pt>
                <c:pt idx="4503">
                  <c:v>4504</c:v>
                </c:pt>
                <c:pt idx="4504">
                  <c:v>4505</c:v>
                </c:pt>
                <c:pt idx="4505">
                  <c:v>4506</c:v>
                </c:pt>
                <c:pt idx="4506">
                  <c:v>4507</c:v>
                </c:pt>
                <c:pt idx="4507">
                  <c:v>4508</c:v>
                </c:pt>
                <c:pt idx="4508">
                  <c:v>4509</c:v>
                </c:pt>
                <c:pt idx="4509">
                  <c:v>4510</c:v>
                </c:pt>
                <c:pt idx="4510">
                  <c:v>4511</c:v>
                </c:pt>
                <c:pt idx="4511">
                  <c:v>4512</c:v>
                </c:pt>
                <c:pt idx="4512">
                  <c:v>4513</c:v>
                </c:pt>
                <c:pt idx="4513">
                  <c:v>4514</c:v>
                </c:pt>
                <c:pt idx="4514">
                  <c:v>4515</c:v>
                </c:pt>
                <c:pt idx="4515">
                  <c:v>4516</c:v>
                </c:pt>
                <c:pt idx="4516">
                  <c:v>4517</c:v>
                </c:pt>
                <c:pt idx="4517">
                  <c:v>4518</c:v>
                </c:pt>
                <c:pt idx="4518">
                  <c:v>4519</c:v>
                </c:pt>
                <c:pt idx="4519">
                  <c:v>4520</c:v>
                </c:pt>
                <c:pt idx="4520">
                  <c:v>4521</c:v>
                </c:pt>
                <c:pt idx="4521">
                  <c:v>4522</c:v>
                </c:pt>
                <c:pt idx="4522">
                  <c:v>4523</c:v>
                </c:pt>
                <c:pt idx="4523">
                  <c:v>4524</c:v>
                </c:pt>
                <c:pt idx="4524">
                  <c:v>4525</c:v>
                </c:pt>
                <c:pt idx="4525">
                  <c:v>4526</c:v>
                </c:pt>
                <c:pt idx="4526">
                  <c:v>4527</c:v>
                </c:pt>
                <c:pt idx="4527">
                  <c:v>4528</c:v>
                </c:pt>
                <c:pt idx="4528">
                  <c:v>4529</c:v>
                </c:pt>
                <c:pt idx="4529">
                  <c:v>4530</c:v>
                </c:pt>
                <c:pt idx="4530">
                  <c:v>4531</c:v>
                </c:pt>
                <c:pt idx="4531">
                  <c:v>4532</c:v>
                </c:pt>
                <c:pt idx="4532">
                  <c:v>4533</c:v>
                </c:pt>
                <c:pt idx="4533">
                  <c:v>4534</c:v>
                </c:pt>
                <c:pt idx="4534">
                  <c:v>4535</c:v>
                </c:pt>
                <c:pt idx="4535">
                  <c:v>4536</c:v>
                </c:pt>
                <c:pt idx="4536">
                  <c:v>4537</c:v>
                </c:pt>
                <c:pt idx="4537">
                  <c:v>4538</c:v>
                </c:pt>
                <c:pt idx="4538">
                  <c:v>4539</c:v>
                </c:pt>
                <c:pt idx="4539">
                  <c:v>4540</c:v>
                </c:pt>
                <c:pt idx="4540">
                  <c:v>4541</c:v>
                </c:pt>
                <c:pt idx="4541">
                  <c:v>4542</c:v>
                </c:pt>
                <c:pt idx="4542">
                  <c:v>4543</c:v>
                </c:pt>
                <c:pt idx="4543">
                  <c:v>4544</c:v>
                </c:pt>
                <c:pt idx="4544">
                  <c:v>4545</c:v>
                </c:pt>
                <c:pt idx="4545">
                  <c:v>4546</c:v>
                </c:pt>
                <c:pt idx="4546">
                  <c:v>4547</c:v>
                </c:pt>
                <c:pt idx="4547">
                  <c:v>4548</c:v>
                </c:pt>
                <c:pt idx="4548">
                  <c:v>4549</c:v>
                </c:pt>
                <c:pt idx="4549">
                  <c:v>4550</c:v>
                </c:pt>
                <c:pt idx="4550">
                  <c:v>4551</c:v>
                </c:pt>
                <c:pt idx="4551">
                  <c:v>4552</c:v>
                </c:pt>
                <c:pt idx="4552">
                  <c:v>4553</c:v>
                </c:pt>
                <c:pt idx="4553">
                  <c:v>4554</c:v>
                </c:pt>
                <c:pt idx="4554">
                  <c:v>4555</c:v>
                </c:pt>
                <c:pt idx="4555">
                  <c:v>4556</c:v>
                </c:pt>
                <c:pt idx="4556">
                  <c:v>4557</c:v>
                </c:pt>
                <c:pt idx="4557">
                  <c:v>4558</c:v>
                </c:pt>
                <c:pt idx="4558">
                  <c:v>4559</c:v>
                </c:pt>
                <c:pt idx="4559">
                  <c:v>4560</c:v>
                </c:pt>
                <c:pt idx="4560">
                  <c:v>4561</c:v>
                </c:pt>
                <c:pt idx="4561">
                  <c:v>4562</c:v>
                </c:pt>
                <c:pt idx="4562">
                  <c:v>4563</c:v>
                </c:pt>
                <c:pt idx="4563">
                  <c:v>4564</c:v>
                </c:pt>
                <c:pt idx="4564">
                  <c:v>4565</c:v>
                </c:pt>
                <c:pt idx="4565">
                  <c:v>4566</c:v>
                </c:pt>
                <c:pt idx="4566">
                  <c:v>4567</c:v>
                </c:pt>
                <c:pt idx="4567">
                  <c:v>4568</c:v>
                </c:pt>
                <c:pt idx="4568">
                  <c:v>4569</c:v>
                </c:pt>
                <c:pt idx="4569">
                  <c:v>4570</c:v>
                </c:pt>
                <c:pt idx="4570">
                  <c:v>4571</c:v>
                </c:pt>
                <c:pt idx="4571">
                  <c:v>4572</c:v>
                </c:pt>
                <c:pt idx="4572">
                  <c:v>4573</c:v>
                </c:pt>
                <c:pt idx="4573">
                  <c:v>4574</c:v>
                </c:pt>
                <c:pt idx="4574">
                  <c:v>4575</c:v>
                </c:pt>
                <c:pt idx="4575">
                  <c:v>4576</c:v>
                </c:pt>
                <c:pt idx="4576">
                  <c:v>4577</c:v>
                </c:pt>
                <c:pt idx="4577">
                  <c:v>4578</c:v>
                </c:pt>
                <c:pt idx="4578">
                  <c:v>4579</c:v>
                </c:pt>
                <c:pt idx="4579">
                  <c:v>4580</c:v>
                </c:pt>
                <c:pt idx="4580">
                  <c:v>4581</c:v>
                </c:pt>
                <c:pt idx="4581">
                  <c:v>4582</c:v>
                </c:pt>
                <c:pt idx="4582">
                  <c:v>4583</c:v>
                </c:pt>
                <c:pt idx="4583">
                  <c:v>4584</c:v>
                </c:pt>
                <c:pt idx="4584">
                  <c:v>4585</c:v>
                </c:pt>
                <c:pt idx="4585">
                  <c:v>4586</c:v>
                </c:pt>
                <c:pt idx="4586">
                  <c:v>4587</c:v>
                </c:pt>
                <c:pt idx="4587">
                  <c:v>4588</c:v>
                </c:pt>
                <c:pt idx="4588">
                  <c:v>4589</c:v>
                </c:pt>
                <c:pt idx="4589">
                  <c:v>4590</c:v>
                </c:pt>
                <c:pt idx="4590">
                  <c:v>4591</c:v>
                </c:pt>
                <c:pt idx="4591">
                  <c:v>4592</c:v>
                </c:pt>
                <c:pt idx="4592">
                  <c:v>4593</c:v>
                </c:pt>
                <c:pt idx="4593">
                  <c:v>4594</c:v>
                </c:pt>
                <c:pt idx="4594">
                  <c:v>4595</c:v>
                </c:pt>
                <c:pt idx="4595">
                  <c:v>4596</c:v>
                </c:pt>
                <c:pt idx="4596">
                  <c:v>4597</c:v>
                </c:pt>
                <c:pt idx="4597">
                  <c:v>4598</c:v>
                </c:pt>
                <c:pt idx="4598">
                  <c:v>4599</c:v>
                </c:pt>
                <c:pt idx="4599">
                  <c:v>4600</c:v>
                </c:pt>
                <c:pt idx="4600">
                  <c:v>4601</c:v>
                </c:pt>
                <c:pt idx="4601">
                  <c:v>4602</c:v>
                </c:pt>
                <c:pt idx="4602">
                  <c:v>4603</c:v>
                </c:pt>
                <c:pt idx="4603">
                  <c:v>4604</c:v>
                </c:pt>
                <c:pt idx="4604">
                  <c:v>4605</c:v>
                </c:pt>
                <c:pt idx="4605">
                  <c:v>4606</c:v>
                </c:pt>
                <c:pt idx="4606">
                  <c:v>4607</c:v>
                </c:pt>
                <c:pt idx="4607">
                  <c:v>4608</c:v>
                </c:pt>
                <c:pt idx="4608">
                  <c:v>4609</c:v>
                </c:pt>
                <c:pt idx="4609">
                  <c:v>4610</c:v>
                </c:pt>
                <c:pt idx="4610">
                  <c:v>4611</c:v>
                </c:pt>
                <c:pt idx="4611">
                  <c:v>4612</c:v>
                </c:pt>
                <c:pt idx="4612">
                  <c:v>4613</c:v>
                </c:pt>
                <c:pt idx="4613">
                  <c:v>4614</c:v>
                </c:pt>
                <c:pt idx="4614">
                  <c:v>4615</c:v>
                </c:pt>
                <c:pt idx="4615">
                  <c:v>4616</c:v>
                </c:pt>
                <c:pt idx="4616">
                  <c:v>4617</c:v>
                </c:pt>
                <c:pt idx="4617">
                  <c:v>4618</c:v>
                </c:pt>
                <c:pt idx="4618">
                  <c:v>4619</c:v>
                </c:pt>
                <c:pt idx="4619">
                  <c:v>4620</c:v>
                </c:pt>
                <c:pt idx="4620">
                  <c:v>4621</c:v>
                </c:pt>
                <c:pt idx="4621">
                  <c:v>4622</c:v>
                </c:pt>
                <c:pt idx="4622">
                  <c:v>4623</c:v>
                </c:pt>
                <c:pt idx="4623">
                  <c:v>4624</c:v>
                </c:pt>
                <c:pt idx="4624">
                  <c:v>4625</c:v>
                </c:pt>
                <c:pt idx="4625">
                  <c:v>4626</c:v>
                </c:pt>
                <c:pt idx="4626">
                  <c:v>4627</c:v>
                </c:pt>
                <c:pt idx="4627">
                  <c:v>4628</c:v>
                </c:pt>
                <c:pt idx="4628">
                  <c:v>4629</c:v>
                </c:pt>
                <c:pt idx="4629">
                  <c:v>4630</c:v>
                </c:pt>
                <c:pt idx="4630">
                  <c:v>4631</c:v>
                </c:pt>
                <c:pt idx="4631">
                  <c:v>4632</c:v>
                </c:pt>
                <c:pt idx="4632">
                  <c:v>4633</c:v>
                </c:pt>
                <c:pt idx="4633">
                  <c:v>4634</c:v>
                </c:pt>
                <c:pt idx="4634">
                  <c:v>4635</c:v>
                </c:pt>
                <c:pt idx="4635">
                  <c:v>4636</c:v>
                </c:pt>
                <c:pt idx="4636">
                  <c:v>4637</c:v>
                </c:pt>
                <c:pt idx="4637">
                  <c:v>4638</c:v>
                </c:pt>
                <c:pt idx="4638">
                  <c:v>4639</c:v>
                </c:pt>
                <c:pt idx="4639">
                  <c:v>4640</c:v>
                </c:pt>
                <c:pt idx="4640">
                  <c:v>4641</c:v>
                </c:pt>
                <c:pt idx="4641">
                  <c:v>4642</c:v>
                </c:pt>
                <c:pt idx="4642">
                  <c:v>4643</c:v>
                </c:pt>
                <c:pt idx="4643">
                  <c:v>4644</c:v>
                </c:pt>
                <c:pt idx="4644">
                  <c:v>4645</c:v>
                </c:pt>
                <c:pt idx="4645">
                  <c:v>4646</c:v>
                </c:pt>
                <c:pt idx="4646">
                  <c:v>4647</c:v>
                </c:pt>
                <c:pt idx="4647">
                  <c:v>4648</c:v>
                </c:pt>
                <c:pt idx="4648">
                  <c:v>4649</c:v>
                </c:pt>
                <c:pt idx="4649">
                  <c:v>4650</c:v>
                </c:pt>
                <c:pt idx="4650">
                  <c:v>4651</c:v>
                </c:pt>
                <c:pt idx="4651">
                  <c:v>4652</c:v>
                </c:pt>
                <c:pt idx="4652">
                  <c:v>4653</c:v>
                </c:pt>
                <c:pt idx="4653">
                  <c:v>4654</c:v>
                </c:pt>
                <c:pt idx="4654">
                  <c:v>4655</c:v>
                </c:pt>
                <c:pt idx="4655">
                  <c:v>4656</c:v>
                </c:pt>
                <c:pt idx="4656">
                  <c:v>4657</c:v>
                </c:pt>
                <c:pt idx="4657">
                  <c:v>4658</c:v>
                </c:pt>
                <c:pt idx="4658">
                  <c:v>4659</c:v>
                </c:pt>
                <c:pt idx="4659">
                  <c:v>4660</c:v>
                </c:pt>
                <c:pt idx="4660">
                  <c:v>4661</c:v>
                </c:pt>
                <c:pt idx="4661">
                  <c:v>4662</c:v>
                </c:pt>
                <c:pt idx="4662">
                  <c:v>4663</c:v>
                </c:pt>
                <c:pt idx="4663">
                  <c:v>4664</c:v>
                </c:pt>
                <c:pt idx="4664">
                  <c:v>4665</c:v>
                </c:pt>
                <c:pt idx="4665">
                  <c:v>4666</c:v>
                </c:pt>
                <c:pt idx="4666">
                  <c:v>4667</c:v>
                </c:pt>
                <c:pt idx="4667">
                  <c:v>4668</c:v>
                </c:pt>
                <c:pt idx="4668">
                  <c:v>4669</c:v>
                </c:pt>
                <c:pt idx="4669">
                  <c:v>4670</c:v>
                </c:pt>
                <c:pt idx="4670">
                  <c:v>4671</c:v>
                </c:pt>
                <c:pt idx="4671">
                  <c:v>4672</c:v>
                </c:pt>
                <c:pt idx="4672">
                  <c:v>4673</c:v>
                </c:pt>
                <c:pt idx="4673">
                  <c:v>4674</c:v>
                </c:pt>
                <c:pt idx="4674">
                  <c:v>4675</c:v>
                </c:pt>
                <c:pt idx="4675">
                  <c:v>4676</c:v>
                </c:pt>
                <c:pt idx="4676">
                  <c:v>4677</c:v>
                </c:pt>
                <c:pt idx="4677">
                  <c:v>4678</c:v>
                </c:pt>
                <c:pt idx="4678">
                  <c:v>4679</c:v>
                </c:pt>
                <c:pt idx="4679">
                  <c:v>4680</c:v>
                </c:pt>
                <c:pt idx="4680">
                  <c:v>4681</c:v>
                </c:pt>
                <c:pt idx="4681">
                  <c:v>4682</c:v>
                </c:pt>
                <c:pt idx="4682">
                  <c:v>4683</c:v>
                </c:pt>
                <c:pt idx="4683">
                  <c:v>4684</c:v>
                </c:pt>
                <c:pt idx="4684">
                  <c:v>4685</c:v>
                </c:pt>
                <c:pt idx="4685">
                  <c:v>4686</c:v>
                </c:pt>
                <c:pt idx="4686">
                  <c:v>4687</c:v>
                </c:pt>
                <c:pt idx="4687">
                  <c:v>4688</c:v>
                </c:pt>
                <c:pt idx="4688">
                  <c:v>4689</c:v>
                </c:pt>
                <c:pt idx="4689">
                  <c:v>4690</c:v>
                </c:pt>
                <c:pt idx="4690">
                  <c:v>4691</c:v>
                </c:pt>
                <c:pt idx="4691">
                  <c:v>4692</c:v>
                </c:pt>
                <c:pt idx="4692">
                  <c:v>4693</c:v>
                </c:pt>
                <c:pt idx="4693">
                  <c:v>4694</c:v>
                </c:pt>
                <c:pt idx="4694">
                  <c:v>4695</c:v>
                </c:pt>
                <c:pt idx="4695">
                  <c:v>4696</c:v>
                </c:pt>
                <c:pt idx="4696">
                  <c:v>4697</c:v>
                </c:pt>
                <c:pt idx="4697">
                  <c:v>4698</c:v>
                </c:pt>
                <c:pt idx="4698">
                  <c:v>4699</c:v>
                </c:pt>
                <c:pt idx="4699">
                  <c:v>4700</c:v>
                </c:pt>
                <c:pt idx="4700">
                  <c:v>4701</c:v>
                </c:pt>
                <c:pt idx="4701">
                  <c:v>4702</c:v>
                </c:pt>
                <c:pt idx="4702">
                  <c:v>4703</c:v>
                </c:pt>
                <c:pt idx="4703">
                  <c:v>4704</c:v>
                </c:pt>
                <c:pt idx="4704">
                  <c:v>4705</c:v>
                </c:pt>
                <c:pt idx="4705">
                  <c:v>4706</c:v>
                </c:pt>
                <c:pt idx="4706">
                  <c:v>4707</c:v>
                </c:pt>
                <c:pt idx="4707">
                  <c:v>4708</c:v>
                </c:pt>
                <c:pt idx="4708">
                  <c:v>4709</c:v>
                </c:pt>
                <c:pt idx="4709">
                  <c:v>4710</c:v>
                </c:pt>
                <c:pt idx="4710">
                  <c:v>4711</c:v>
                </c:pt>
                <c:pt idx="4711">
                  <c:v>4712</c:v>
                </c:pt>
                <c:pt idx="4712">
                  <c:v>4713</c:v>
                </c:pt>
                <c:pt idx="4713">
                  <c:v>4714</c:v>
                </c:pt>
                <c:pt idx="4714">
                  <c:v>4715</c:v>
                </c:pt>
                <c:pt idx="4715">
                  <c:v>4716</c:v>
                </c:pt>
                <c:pt idx="4716">
                  <c:v>4717</c:v>
                </c:pt>
                <c:pt idx="4717">
                  <c:v>4718</c:v>
                </c:pt>
                <c:pt idx="4718">
                  <c:v>4719</c:v>
                </c:pt>
                <c:pt idx="4719">
                  <c:v>4720</c:v>
                </c:pt>
                <c:pt idx="4720">
                  <c:v>4721</c:v>
                </c:pt>
                <c:pt idx="4721">
                  <c:v>4722</c:v>
                </c:pt>
                <c:pt idx="4722">
                  <c:v>4723</c:v>
                </c:pt>
                <c:pt idx="4723">
                  <c:v>4724</c:v>
                </c:pt>
                <c:pt idx="4724">
                  <c:v>4725</c:v>
                </c:pt>
                <c:pt idx="4725">
                  <c:v>4726</c:v>
                </c:pt>
                <c:pt idx="4726">
                  <c:v>4727</c:v>
                </c:pt>
                <c:pt idx="4727">
                  <c:v>4728</c:v>
                </c:pt>
                <c:pt idx="4728">
                  <c:v>4729</c:v>
                </c:pt>
                <c:pt idx="4729">
                  <c:v>4730</c:v>
                </c:pt>
                <c:pt idx="4730">
                  <c:v>4731</c:v>
                </c:pt>
                <c:pt idx="4731">
                  <c:v>4732</c:v>
                </c:pt>
                <c:pt idx="4732">
                  <c:v>4733</c:v>
                </c:pt>
                <c:pt idx="4733">
                  <c:v>4734</c:v>
                </c:pt>
                <c:pt idx="4734">
                  <c:v>4735</c:v>
                </c:pt>
                <c:pt idx="4735">
                  <c:v>4736</c:v>
                </c:pt>
                <c:pt idx="4736">
                  <c:v>4737</c:v>
                </c:pt>
                <c:pt idx="4737">
                  <c:v>4738</c:v>
                </c:pt>
                <c:pt idx="4738">
                  <c:v>4739</c:v>
                </c:pt>
                <c:pt idx="4739">
                  <c:v>4740</c:v>
                </c:pt>
                <c:pt idx="4740">
                  <c:v>4741</c:v>
                </c:pt>
                <c:pt idx="4741">
                  <c:v>4742</c:v>
                </c:pt>
                <c:pt idx="4742">
                  <c:v>4743</c:v>
                </c:pt>
                <c:pt idx="4743">
                  <c:v>4744</c:v>
                </c:pt>
                <c:pt idx="4744">
                  <c:v>4745</c:v>
                </c:pt>
                <c:pt idx="4745">
                  <c:v>4746</c:v>
                </c:pt>
                <c:pt idx="4746">
                  <c:v>4747</c:v>
                </c:pt>
                <c:pt idx="4747">
                  <c:v>4748</c:v>
                </c:pt>
                <c:pt idx="4748">
                  <c:v>4749</c:v>
                </c:pt>
                <c:pt idx="4749">
                  <c:v>4750</c:v>
                </c:pt>
                <c:pt idx="4750">
                  <c:v>4751</c:v>
                </c:pt>
                <c:pt idx="4751">
                  <c:v>4752</c:v>
                </c:pt>
                <c:pt idx="4752">
                  <c:v>4753</c:v>
                </c:pt>
                <c:pt idx="4753">
                  <c:v>4754</c:v>
                </c:pt>
                <c:pt idx="4754">
                  <c:v>4755</c:v>
                </c:pt>
                <c:pt idx="4755">
                  <c:v>4756</c:v>
                </c:pt>
                <c:pt idx="4756">
                  <c:v>4757</c:v>
                </c:pt>
                <c:pt idx="4757">
                  <c:v>4758</c:v>
                </c:pt>
                <c:pt idx="4758">
                  <c:v>4759</c:v>
                </c:pt>
                <c:pt idx="4759">
                  <c:v>4760</c:v>
                </c:pt>
                <c:pt idx="4760">
                  <c:v>4761</c:v>
                </c:pt>
                <c:pt idx="4761">
                  <c:v>4762</c:v>
                </c:pt>
                <c:pt idx="4762">
                  <c:v>4763</c:v>
                </c:pt>
                <c:pt idx="4763">
                  <c:v>4764</c:v>
                </c:pt>
                <c:pt idx="4764">
                  <c:v>4765</c:v>
                </c:pt>
                <c:pt idx="4765">
                  <c:v>4766</c:v>
                </c:pt>
                <c:pt idx="4766">
                  <c:v>4767</c:v>
                </c:pt>
                <c:pt idx="4767">
                  <c:v>4768</c:v>
                </c:pt>
                <c:pt idx="4768">
                  <c:v>4769</c:v>
                </c:pt>
                <c:pt idx="4769">
                  <c:v>4770</c:v>
                </c:pt>
                <c:pt idx="4770">
                  <c:v>4771</c:v>
                </c:pt>
                <c:pt idx="4771">
                  <c:v>4772</c:v>
                </c:pt>
                <c:pt idx="4772">
                  <c:v>4773</c:v>
                </c:pt>
                <c:pt idx="4773">
                  <c:v>4774</c:v>
                </c:pt>
                <c:pt idx="4774">
                  <c:v>4775</c:v>
                </c:pt>
                <c:pt idx="4775">
                  <c:v>4776</c:v>
                </c:pt>
                <c:pt idx="4776">
                  <c:v>4777</c:v>
                </c:pt>
                <c:pt idx="4777">
                  <c:v>4778</c:v>
                </c:pt>
                <c:pt idx="4778">
                  <c:v>4779</c:v>
                </c:pt>
                <c:pt idx="4779">
                  <c:v>4780</c:v>
                </c:pt>
                <c:pt idx="4780">
                  <c:v>4781</c:v>
                </c:pt>
                <c:pt idx="4781">
                  <c:v>4782</c:v>
                </c:pt>
                <c:pt idx="4782">
                  <c:v>4783</c:v>
                </c:pt>
                <c:pt idx="4783">
                  <c:v>4784</c:v>
                </c:pt>
                <c:pt idx="4784">
                  <c:v>4785</c:v>
                </c:pt>
                <c:pt idx="4785">
                  <c:v>4786</c:v>
                </c:pt>
                <c:pt idx="4786">
                  <c:v>4787</c:v>
                </c:pt>
                <c:pt idx="4787">
                  <c:v>4788</c:v>
                </c:pt>
                <c:pt idx="4788">
                  <c:v>4789</c:v>
                </c:pt>
                <c:pt idx="4789">
                  <c:v>4790</c:v>
                </c:pt>
                <c:pt idx="4790">
                  <c:v>4791</c:v>
                </c:pt>
                <c:pt idx="4791">
                  <c:v>4792</c:v>
                </c:pt>
                <c:pt idx="4792">
                  <c:v>4793</c:v>
                </c:pt>
                <c:pt idx="4793">
                  <c:v>4794</c:v>
                </c:pt>
                <c:pt idx="4794">
                  <c:v>4795</c:v>
                </c:pt>
                <c:pt idx="4795">
                  <c:v>4796</c:v>
                </c:pt>
                <c:pt idx="4796">
                  <c:v>4797</c:v>
                </c:pt>
                <c:pt idx="4797">
                  <c:v>4798</c:v>
                </c:pt>
                <c:pt idx="4798">
                  <c:v>4799</c:v>
                </c:pt>
                <c:pt idx="4799">
                  <c:v>4800</c:v>
                </c:pt>
                <c:pt idx="4800">
                  <c:v>4801</c:v>
                </c:pt>
                <c:pt idx="4801">
                  <c:v>4802</c:v>
                </c:pt>
                <c:pt idx="4802">
                  <c:v>4803</c:v>
                </c:pt>
                <c:pt idx="4803">
                  <c:v>4804</c:v>
                </c:pt>
                <c:pt idx="4804">
                  <c:v>4805</c:v>
                </c:pt>
                <c:pt idx="4805">
                  <c:v>4806</c:v>
                </c:pt>
                <c:pt idx="4806">
                  <c:v>4807</c:v>
                </c:pt>
                <c:pt idx="4807">
                  <c:v>4808</c:v>
                </c:pt>
                <c:pt idx="4808">
                  <c:v>4809</c:v>
                </c:pt>
                <c:pt idx="4809">
                  <c:v>4810</c:v>
                </c:pt>
                <c:pt idx="4810">
                  <c:v>4811</c:v>
                </c:pt>
                <c:pt idx="4811">
                  <c:v>4812</c:v>
                </c:pt>
                <c:pt idx="4812">
                  <c:v>4813</c:v>
                </c:pt>
                <c:pt idx="4813">
                  <c:v>4814</c:v>
                </c:pt>
                <c:pt idx="4814">
                  <c:v>4815</c:v>
                </c:pt>
                <c:pt idx="4815">
                  <c:v>4816</c:v>
                </c:pt>
                <c:pt idx="4816">
                  <c:v>4817</c:v>
                </c:pt>
                <c:pt idx="4817">
                  <c:v>4818</c:v>
                </c:pt>
                <c:pt idx="4818">
                  <c:v>4819</c:v>
                </c:pt>
                <c:pt idx="4819">
                  <c:v>4820</c:v>
                </c:pt>
                <c:pt idx="4820">
                  <c:v>4821</c:v>
                </c:pt>
                <c:pt idx="4821">
                  <c:v>4822</c:v>
                </c:pt>
                <c:pt idx="4822">
                  <c:v>4823</c:v>
                </c:pt>
                <c:pt idx="4823">
                  <c:v>4824</c:v>
                </c:pt>
                <c:pt idx="4824">
                  <c:v>4825</c:v>
                </c:pt>
                <c:pt idx="4825">
                  <c:v>4826</c:v>
                </c:pt>
                <c:pt idx="4826">
                  <c:v>4827</c:v>
                </c:pt>
                <c:pt idx="4827">
                  <c:v>4828</c:v>
                </c:pt>
                <c:pt idx="4828">
                  <c:v>4829</c:v>
                </c:pt>
                <c:pt idx="4829">
                  <c:v>4830</c:v>
                </c:pt>
                <c:pt idx="4830">
                  <c:v>4831</c:v>
                </c:pt>
                <c:pt idx="4831">
                  <c:v>4832</c:v>
                </c:pt>
                <c:pt idx="4832">
                  <c:v>4833</c:v>
                </c:pt>
                <c:pt idx="4833">
                  <c:v>4834</c:v>
                </c:pt>
                <c:pt idx="4834">
                  <c:v>4835</c:v>
                </c:pt>
                <c:pt idx="4835">
                  <c:v>4836</c:v>
                </c:pt>
                <c:pt idx="4836">
                  <c:v>4837</c:v>
                </c:pt>
                <c:pt idx="4837">
                  <c:v>4838</c:v>
                </c:pt>
                <c:pt idx="4838">
                  <c:v>4839</c:v>
                </c:pt>
                <c:pt idx="4839">
                  <c:v>4840</c:v>
                </c:pt>
                <c:pt idx="4840">
                  <c:v>4841</c:v>
                </c:pt>
                <c:pt idx="4841">
                  <c:v>4842</c:v>
                </c:pt>
                <c:pt idx="4842">
                  <c:v>4843</c:v>
                </c:pt>
                <c:pt idx="4843">
                  <c:v>4844</c:v>
                </c:pt>
                <c:pt idx="4844">
                  <c:v>4845</c:v>
                </c:pt>
                <c:pt idx="4845">
                  <c:v>4846</c:v>
                </c:pt>
                <c:pt idx="4846">
                  <c:v>4847</c:v>
                </c:pt>
                <c:pt idx="4847">
                  <c:v>4848</c:v>
                </c:pt>
                <c:pt idx="4848">
                  <c:v>4849</c:v>
                </c:pt>
                <c:pt idx="4849">
                  <c:v>4850</c:v>
                </c:pt>
                <c:pt idx="4850">
                  <c:v>4851</c:v>
                </c:pt>
                <c:pt idx="4851">
                  <c:v>4852</c:v>
                </c:pt>
                <c:pt idx="4852">
                  <c:v>4853</c:v>
                </c:pt>
                <c:pt idx="4853">
                  <c:v>4854</c:v>
                </c:pt>
                <c:pt idx="4854">
                  <c:v>4855</c:v>
                </c:pt>
                <c:pt idx="4855">
                  <c:v>4856</c:v>
                </c:pt>
                <c:pt idx="4856">
                  <c:v>4857</c:v>
                </c:pt>
                <c:pt idx="4857">
                  <c:v>4858</c:v>
                </c:pt>
                <c:pt idx="4858">
                  <c:v>4859</c:v>
                </c:pt>
                <c:pt idx="4859">
                  <c:v>4860</c:v>
                </c:pt>
                <c:pt idx="4860">
                  <c:v>4861</c:v>
                </c:pt>
                <c:pt idx="4861">
                  <c:v>4862</c:v>
                </c:pt>
                <c:pt idx="4862">
                  <c:v>4863</c:v>
                </c:pt>
                <c:pt idx="4863">
                  <c:v>4864</c:v>
                </c:pt>
                <c:pt idx="4864">
                  <c:v>4865</c:v>
                </c:pt>
                <c:pt idx="4865">
                  <c:v>4866</c:v>
                </c:pt>
                <c:pt idx="4866">
                  <c:v>4867</c:v>
                </c:pt>
                <c:pt idx="4867">
                  <c:v>4868</c:v>
                </c:pt>
                <c:pt idx="4868">
                  <c:v>4869</c:v>
                </c:pt>
                <c:pt idx="4869">
                  <c:v>4870</c:v>
                </c:pt>
                <c:pt idx="4870">
                  <c:v>4871</c:v>
                </c:pt>
                <c:pt idx="4871">
                  <c:v>4872</c:v>
                </c:pt>
                <c:pt idx="4872">
                  <c:v>4873</c:v>
                </c:pt>
                <c:pt idx="4873">
                  <c:v>4874</c:v>
                </c:pt>
                <c:pt idx="4874">
                  <c:v>4875</c:v>
                </c:pt>
                <c:pt idx="4875">
                  <c:v>4876</c:v>
                </c:pt>
                <c:pt idx="4876">
                  <c:v>4877</c:v>
                </c:pt>
                <c:pt idx="4877">
                  <c:v>4878</c:v>
                </c:pt>
                <c:pt idx="4878">
                  <c:v>4879</c:v>
                </c:pt>
                <c:pt idx="4879">
                  <c:v>4880</c:v>
                </c:pt>
                <c:pt idx="4880">
                  <c:v>4881</c:v>
                </c:pt>
                <c:pt idx="4881">
                  <c:v>4882</c:v>
                </c:pt>
                <c:pt idx="4882">
                  <c:v>4883</c:v>
                </c:pt>
                <c:pt idx="4883">
                  <c:v>4884</c:v>
                </c:pt>
                <c:pt idx="4884">
                  <c:v>4885</c:v>
                </c:pt>
                <c:pt idx="4885">
                  <c:v>4886</c:v>
                </c:pt>
                <c:pt idx="4886">
                  <c:v>4887</c:v>
                </c:pt>
                <c:pt idx="4887">
                  <c:v>4888</c:v>
                </c:pt>
                <c:pt idx="4888">
                  <c:v>4889</c:v>
                </c:pt>
                <c:pt idx="4889">
                  <c:v>4890</c:v>
                </c:pt>
                <c:pt idx="4890">
                  <c:v>4891</c:v>
                </c:pt>
                <c:pt idx="4891">
                  <c:v>4892</c:v>
                </c:pt>
                <c:pt idx="4892">
                  <c:v>4893</c:v>
                </c:pt>
                <c:pt idx="4893">
                  <c:v>4894</c:v>
                </c:pt>
                <c:pt idx="4894">
                  <c:v>4895</c:v>
                </c:pt>
                <c:pt idx="4895">
                  <c:v>4896</c:v>
                </c:pt>
                <c:pt idx="4896">
                  <c:v>4897</c:v>
                </c:pt>
                <c:pt idx="4897">
                  <c:v>4898</c:v>
                </c:pt>
                <c:pt idx="4898">
                  <c:v>4899</c:v>
                </c:pt>
                <c:pt idx="4899">
                  <c:v>4900</c:v>
                </c:pt>
                <c:pt idx="4900">
                  <c:v>4901</c:v>
                </c:pt>
                <c:pt idx="4901">
                  <c:v>4902</c:v>
                </c:pt>
                <c:pt idx="4902">
                  <c:v>4903</c:v>
                </c:pt>
                <c:pt idx="4903">
                  <c:v>4904</c:v>
                </c:pt>
                <c:pt idx="4904">
                  <c:v>4905</c:v>
                </c:pt>
                <c:pt idx="4905">
                  <c:v>4906</c:v>
                </c:pt>
                <c:pt idx="4906">
                  <c:v>4907</c:v>
                </c:pt>
                <c:pt idx="4907">
                  <c:v>4908</c:v>
                </c:pt>
                <c:pt idx="4908">
                  <c:v>4909</c:v>
                </c:pt>
                <c:pt idx="4909">
                  <c:v>4910</c:v>
                </c:pt>
                <c:pt idx="4910">
                  <c:v>4911</c:v>
                </c:pt>
                <c:pt idx="4911">
                  <c:v>4912</c:v>
                </c:pt>
                <c:pt idx="4912">
                  <c:v>4913</c:v>
                </c:pt>
                <c:pt idx="4913">
                  <c:v>4914</c:v>
                </c:pt>
                <c:pt idx="4914">
                  <c:v>4915</c:v>
                </c:pt>
                <c:pt idx="4915">
                  <c:v>4916</c:v>
                </c:pt>
                <c:pt idx="4916">
                  <c:v>4917</c:v>
                </c:pt>
                <c:pt idx="4917">
                  <c:v>4918</c:v>
                </c:pt>
                <c:pt idx="4918">
                  <c:v>4919</c:v>
                </c:pt>
                <c:pt idx="4919">
                  <c:v>4920</c:v>
                </c:pt>
                <c:pt idx="4920">
                  <c:v>4921</c:v>
                </c:pt>
                <c:pt idx="4921">
                  <c:v>4922</c:v>
                </c:pt>
                <c:pt idx="4922">
                  <c:v>4923</c:v>
                </c:pt>
                <c:pt idx="4923">
                  <c:v>4924</c:v>
                </c:pt>
                <c:pt idx="4924">
                  <c:v>4925</c:v>
                </c:pt>
                <c:pt idx="4925">
                  <c:v>4926</c:v>
                </c:pt>
                <c:pt idx="4926">
                  <c:v>4927</c:v>
                </c:pt>
                <c:pt idx="4927">
                  <c:v>4928</c:v>
                </c:pt>
                <c:pt idx="4928">
                  <c:v>4929</c:v>
                </c:pt>
                <c:pt idx="4929">
                  <c:v>4930</c:v>
                </c:pt>
                <c:pt idx="4930">
                  <c:v>4931</c:v>
                </c:pt>
                <c:pt idx="4931">
                  <c:v>4932</c:v>
                </c:pt>
                <c:pt idx="4932">
                  <c:v>4933</c:v>
                </c:pt>
                <c:pt idx="4933">
                  <c:v>4934</c:v>
                </c:pt>
                <c:pt idx="4934">
                  <c:v>4935</c:v>
                </c:pt>
                <c:pt idx="4935">
                  <c:v>4936</c:v>
                </c:pt>
                <c:pt idx="4936">
                  <c:v>4937</c:v>
                </c:pt>
                <c:pt idx="4937">
                  <c:v>4938</c:v>
                </c:pt>
                <c:pt idx="4938">
                  <c:v>4939</c:v>
                </c:pt>
                <c:pt idx="4939">
                  <c:v>4940</c:v>
                </c:pt>
                <c:pt idx="4940">
                  <c:v>4941</c:v>
                </c:pt>
                <c:pt idx="4941">
                  <c:v>4942</c:v>
                </c:pt>
                <c:pt idx="4942">
                  <c:v>4943</c:v>
                </c:pt>
                <c:pt idx="4943">
                  <c:v>4944</c:v>
                </c:pt>
                <c:pt idx="4944">
                  <c:v>4945</c:v>
                </c:pt>
                <c:pt idx="4945">
                  <c:v>4946</c:v>
                </c:pt>
                <c:pt idx="4946">
                  <c:v>4947</c:v>
                </c:pt>
                <c:pt idx="4947">
                  <c:v>4948</c:v>
                </c:pt>
                <c:pt idx="4948">
                  <c:v>4949</c:v>
                </c:pt>
                <c:pt idx="4949">
                  <c:v>4950</c:v>
                </c:pt>
                <c:pt idx="4950">
                  <c:v>4951</c:v>
                </c:pt>
                <c:pt idx="4951">
                  <c:v>4952</c:v>
                </c:pt>
                <c:pt idx="4952">
                  <c:v>4953</c:v>
                </c:pt>
                <c:pt idx="4953">
                  <c:v>4954</c:v>
                </c:pt>
                <c:pt idx="4954">
                  <c:v>4955</c:v>
                </c:pt>
                <c:pt idx="4955">
                  <c:v>4956</c:v>
                </c:pt>
                <c:pt idx="4956">
                  <c:v>4957</c:v>
                </c:pt>
                <c:pt idx="4957">
                  <c:v>4958</c:v>
                </c:pt>
                <c:pt idx="4958">
                  <c:v>4959</c:v>
                </c:pt>
                <c:pt idx="4959">
                  <c:v>4960</c:v>
                </c:pt>
                <c:pt idx="4960">
                  <c:v>4961</c:v>
                </c:pt>
                <c:pt idx="4961">
                  <c:v>4962</c:v>
                </c:pt>
                <c:pt idx="4962">
                  <c:v>4963</c:v>
                </c:pt>
                <c:pt idx="4963">
                  <c:v>4964</c:v>
                </c:pt>
                <c:pt idx="4964">
                  <c:v>4965</c:v>
                </c:pt>
                <c:pt idx="4965">
                  <c:v>4966</c:v>
                </c:pt>
                <c:pt idx="4966">
                  <c:v>4967</c:v>
                </c:pt>
                <c:pt idx="4967">
                  <c:v>4968</c:v>
                </c:pt>
                <c:pt idx="4968">
                  <c:v>4969</c:v>
                </c:pt>
                <c:pt idx="4969">
                  <c:v>4970</c:v>
                </c:pt>
                <c:pt idx="4970">
                  <c:v>4971</c:v>
                </c:pt>
                <c:pt idx="4971">
                  <c:v>4972</c:v>
                </c:pt>
                <c:pt idx="4972">
                  <c:v>4973</c:v>
                </c:pt>
                <c:pt idx="4973">
                  <c:v>4974</c:v>
                </c:pt>
                <c:pt idx="4974">
                  <c:v>4975</c:v>
                </c:pt>
                <c:pt idx="4975">
                  <c:v>4976</c:v>
                </c:pt>
                <c:pt idx="4976">
                  <c:v>4977</c:v>
                </c:pt>
                <c:pt idx="4977">
                  <c:v>4978</c:v>
                </c:pt>
                <c:pt idx="4978">
                  <c:v>4979</c:v>
                </c:pt>
                <c:pt idx="4979">
                  <c:v>4980</c:v>
                </c:pt>
                <c:pt idx="4980">
                  <c:v>4981</c:v>
                </c:pt>
                <c:pt idx="4981">
                  <c:v>4982</c:v>
                </c:pt>
                <c:pt idx="4982">
                  <c:v>4983</c:v>
                </c:pt>
                <c:pt idx="4983">
                  <c:v>4984</c:v>
                </c:pt>
                <c:pt idx="4984">
                  <c:v>4985</c:v>
                </c:pt>
                <c:pt idx="4985">
                  <c:v>4986</c:v>
                </c:pt>
                <c:pt idx="4986">
                  <c:v>4987</c:v>
                </c:pt>
                <c:pt idx="4987">
                  <c:v>4988</c:v>
                </c:pt>
                <c:pt idx="4988">
                  <c:v>4989</c:v>
                </c:pt>
                <c:pt idx="4989">
                  <c:v>4990</c:v>
                </c:pt>
                <c:pt idx="4990">
                  <c:v>4991</c:v>
                </c:pt>
                <c:pt idx="4991">
                  <c:v>4992</c:v>
                </c:pt>
                <c:pt idx="4992">
                  <c:v>4993</c:v>
                </c:pt>
                <c:pt idx="4993">
                  <c:v>4994</c:v>
                </c:pt>
                <c:pt idx="4994">
                  <c:v>4995</c:v>
                </c:pt>
                <c:pt idx="4995">
                  <c:v>4996</c:v>
                </c:pt>
                <c:pt idx="4996">
                  <c:v>4997</c:v>
                </c:pt>
                <c:pt idx="4997">
                  <c:v>4998</c:v>
                </c:pt>
                <c:pt idx="4998">
                  <c:v>4999</c:v>
                </c:pt>
                <c:pt idx="4999">
                  <c:v>5000</c:v>
                </c:pt>
                <c:pt idx="5000">
                  <c:v>5001</c:v>
                </c:pt>
                <c:pt idx="5001">
                  <c:v>5002</c:v>
                </c:pt>
                <c:pt idx="5002">
                  <c:v>5003</c:v>
                </c:pt>
                <c:pt idx="5003">
                  <c:v>5004</c:v>
                </c:pt>
                <c:pt idx="5004">
                  <c:v>5005</c:v>
                </c:pt>
                <c:pt idx="5005">
                  <c:v>5006</c:v>
                </c:pt>
                <c:pt idx="5006">
                  <c:v>5007</c:v>
                </c:pt>
                <c:pt idx="5007">
                  <c:v>5008</c:v>
                </c:pt>
                <c:pt idx="5008">
                  <c:v>5009</c:v>
                </c:pt>
                <c:pt idx="5009">
                  <c:v>5010</c:v>
                </c:pt>
                <c:pt idx="5010">
                  <c:v>5011</c:v>
                </c:pt>
                <c:pt idx="5011">
                  <c:v>5012</c:v>
                </c:pt>
                <c:pt idx="5012">
                  <c:v>5013</c:v>
                </c:pt>
                <c:pt idx="5013">
                  <c:v>5014</c:v>
                </c:pt>
                <c:pt idx="5014">
                  <c:v>5015</c:v>
                </c:pt>
                <c:pt idx="5015">
                  <c:v>5016</c:v>
                </c:pt>
                <c:pt idx="5016">
                  <c:v>5017</c:v>
                </c:pt>
                <c:pt idx="5017">
                  <c:v>5018</c:v>
                </c:pt>
                <c:pt idx="5018">
                  <c:v>5019</c:v>
                </c:pt>
                <c:pt idx="5019">
                  <c:v>5020</c:v>
                </c:pt>
                <c:pt idx="5020">
                  <c:v>5021</c:v>
                </c:pt>
                <c:pt idx="5021">
                  <c:v>5022</c:v>
                </c:pt>
                <c:pt idx="5022">
                  <c:v>5023</c:v>
                </c:pt>
                <c:pt idx="5023">
                  <c:v>5024</c:v>
                </c:pt>
                <c:pt idx="5024">
                  <c:v>5025</c:v>
                </c:pt>
                <c:pt idx="5025">
                  <c:v>5026</c:v>
                </c:pt>
                <c:pt idx="5026">
                  <c:v>5027</c:v>
                </c:pt>
                <c:pt idx="5027">
                  <c:v>5028</c:v>
                </c:pt>
                <c:pt idx="5028">
                  <c:v>5029</c:v>
                </c:pt>
                <c:pt idx="5029">
                  <c:v>5030</c:v>
                </c:pt>
                <c:pt idx="5030">
                  <c:v>5031</c:v>
                </c:pt>
                <c:pt idx="5031">
                  <c:v>5032</c:v>
                </c:pt>
                <c:pt idx="5032">
                  <c:v>5033</c:v>
                </c:pt>
                <c:pt idx="5033">
                  <c:v>5034</c:v>
                </c:pt>
                <c:pt idx="5034">
                  <c:v>5035</c:v>
                </c:pt>
                <c:pt idx="5035">
                  <c:v>5036</c:v>
                </c:pt>
                <c:pt idx="5036">
                  <c:v>5037</c:v>
                </c:pt>
                <c:pt idx="5037">
                  <c:v>5038</c:v>
                </c:pt>
                <c:pt idx="5038">
                  <c:v>5039</c:v>
                </c:pt>
                <c:pt idx="5039">
                  <c:v>5040</c:v>
                </c:pt>
                <c:pt idx="5040">
                  <c:v>5041</c:v>
                </c:pt>
                <c:pt idx="5041">
                  <c:v>5042</c:v>
                </c:pt>
                <c:pt idx="5042">
                  <c:v>5043</c:v>
                </c:pt>
                <c:pt idx="5043">
                  <c:v>5044</c:v>
                </c:pt>
                <c:pt idx="5044">
                  <c:v>5045</c:v>
                </c:pt>
                <c:pt idx="5045">
                  <c:v>5046</c:v>
                </c:pt>
                <c:pt idx="5046">
                  <c:v>5047</c:v>
                </c:pt>
                <c:pt idx="5047">
                  <c:v>5048</c:v>
                </c:pt>
                <c:pt idx="5048">
                  <c:v>5049</c:v>
                </c:pt>
                <c:pt idx="5049">
                  <c:v>5050</c:v>
                </c:pt>
                <c:pt idx="5050">
                  <c:v>5051</c:v>
                </c:pt>
                <c:pt idx="5051">
                  <c:v>5052</c:v>
                </c:pt>
                <c:pt idx="5052">
                  <c:v>5053</c:v>
                </c:pt>
                <c:pt idx="5053">
                  <c:v>5054</c:v>
                </c:pt>
                <c:pt idx="5054">
                  <c:v>5055</c:v>
                </c:pt>
                <c:pt idx="5055">
                  <c:v>5056</c:v>
                </c:pt>
                <c:pt idx="5056">
                  <c:v>5057</c:v>
                </c:pt>
                <c:pt idx="5057">
                  <c:v>5058</c:v>
                </c:pt>
                <c:pt idx="5058">
                  <c:v>5059</c:v>
                </c:pt>
                <c:pt idx="5059">
                  <c:v>5060</c:v>
                </c:pt>
                <c:pt idx="5060">
                  <c:v>5061</c:v>
                </c:pt>
                <c:pt idx="5061">
                  <c:v>5062</c:v>
                </c:pt>
                <c:pt idx="5062">
                  <c:v>5063</c:v>
                </c:pt>
                <c:pt idx="5063">
                  <c:v>5064</c:v>
                </c:pt>
                <c:pt idx="5064">
                  <c:v>5065</c:v>
                </c:pt>
                <c:pt idx="5065">
                  <c:v>5066</c:v>
                </c:pt>
                <c:pt idx="5066">
                  <c:v>5067</c:v>
                </c:pt>
                <c:pt idx="5067">
                  <c:v>5068</c:v>
                </c:pt>
                <c:pt idx="5068">
                  <c:v>5069</c:v>
                </c:pt>
                <c:pt idx="5069">
                  <c:v>5070</c:v>
                </c:pt>
                <c:pt idx="5070">
                  <c:v>5071</c:v>
                </c:pt>
                <c:pt idx="5071">
                  <c:v>5072</c:v>
                </c:pt>
                <c:pt idx="5072">
                  <c:v>5073</c:v>
                </c:pt>
                <c:pt idx="5073">
                  <c:v>5074</c:v>
                </c:pt>
                <c:pt idx="5074">
                  <c:v>5075</c:v>
                </c:pt>
                <c:pt idx="5075">
                  <c:v>5076</c:v>
                </c:pt>
                <c:pt idx="5076">
                  <c:v>5077</c:v>
                </c:pt>
                <c:pt idx="5077">
                  <c:v>5078</c:v>
                </c:pt>
                <c:pt idx="5078">
                  <c:v>5079</c:v>
                </c:pt>
                <c:pt idx="5079">
                  <c:v>5080</c:v>
                </c:pt>
                <c:pt idx="5080">
                  <c:v>5081</c:v>
                </c:pt>
                <c:pt idx="5081">
                  <c:v>5082</c:v>
                </c:pt>
                <c:pt idx="5082">
                  <c:v>5083</c:v>
                </c:pt>
                <c:pt idx="5083">
                  <c:v>5084</c:v>
                </c:pt>
                <c:pt idx="5084">
                  <c:v>5085</c:v>
                </c:pt>
                <c:pt idx="5085">
                  <c:v>5086</c:v>
                </c:pt>
                <c:pt idx="5086">
                  <c:v>5087</c:v>
                </c:pt>
                <c:pt idx="5087">
                  <c:v>5088</c:v>
                </c:pt>
                <c:pt idx="5088">
                  <c:v>5089</c:v>
                </c:pt>
                <c:pt idx="5089">
                  <c:v>5090</c:v>
                </c:pt>
                <c:pt idx="5090">
                  <c:v>5091</c:v>
                </c:pt>
                <c:pt idx="5091">
                  <c:v>5092</c:v>
                </c:pt>
                <c:pt idx="5092">
                  <c:v>5093</c:v>
                </c:pt>
                <c:pt idx="5093">
                  <c:v>5094</c:v>
                </c:pt>
                <c:pt idx="5094">
                  <c:v>5095</c:v>
                </c:pt>
                <c:pt idx="5095">
                  <c:v>5096</c:v>
                </c:pt>
                <c:pt idx="5096">
                  <c:v>5097</c:v>
                </c:pt>
                <c:pt idx="5097">
                  <c:v>5098</c:v>
                </c:pt>
                <c:pt idx="5098">
                  <c:v>5099</c:v>
                </c:pt>
                <c:pt idx="5099">
                  <c:v>5100</c:v>
                </c:pt>
                <c:pt idx="5100">
                  <c:v>5101</c:v>
                </c:pt>
                <c:pt idx="5101">
                  <c:v>5102</c:v>
                </c:pt>
                <c:pt idx="5102">
                  <c:v>5103</c:v>
                </c:pt>
                <c:pt idx="5103">
                  <c:v>5104</c:v>
                </c:pt>
                <c:pt idx="5104">
                  <c:v>5105</c:v>
                </c:pt>
                <c:pt idx="5105">
                  <c:v>5106</c:v>
                </c:pt>
                <c:pt idx="5106">
                  <c:v>5107</c:v>
                </c:pt>
                <c:pt idx="5107">
                  <c:v>5108</c:v>
                </c:pt>
                <c:pt idx="5108">
                  <c:v>5109</c:v>
                </c:pt>
                <c:pt idx="5109">
                  <c:v>5110</c:v>
                </c:pt>
                <c:pt idx="5110">
                  <c:v>5111</c:v>
                </c:pt>
                <c:pt idx="5111">
                  <c:v>5112</c:v>
                </c:pt>
                <c:pt idx="5112">
                  <c:v>5113</c:v>
                </c:pt>
                <c:pt idx="5113">
                  <c:v>5114</c:v>
                </c:pt>
                <c:pt idx="5114">
                  <c:v>5115</c:v>
                </c:pt>
                <c:pt idx="5115">
                  <c:v>5116</c:v>
                </c:pt>
                <c:pt idx="5116">
                  <c:v>5117</c:v>
                </c:pt>
                <c:pt idx="5117">
                  <c:v>5118</c:v>
                </c:pt>
                <c:pt idx="5118">
                  <c:v>5119</c:v>
                </c:pt>
                <c:pt idx="5119">
                  <c:v>5120</c:v>
                </c:pt>
                <c:pt idx="5120">
                  <c:v>5121</c:v>
                </c:pt>
                <c:pt idx="5121">
                  <c:v>5122</c:v>
                </c:pt>
                <c:pt idx="5122">
                  <c:v>5123</c:v>
                </c:pt>
                <c:pt idx="5123">
                  <c:v>5124</c:v>
                </c:pt>
                <c:pt idx="5124">
                  <c:v>5125</c:v>
                </c:pt>
                <c:pt idx="5125">
                  <c:v>5126</c:v>
                </c:pt>
                <c:pt idx="5126">
                  <c:v>5127</c:v>
                </c:pt>
                <c:pt idx="5127">
                  <c:v>5128</c:v>
                </c:pt>
                <c:pt idx="5128">
                  <c:v>5129</c:v>
                </c:pt>
                <c:pt idx="5129">
                  <c:v>5130</c:v>
                </c:pt>
                <c:pt idx="5130">
                  <c:v>5131</c:v>
                </c:pt>
                <c:pt idx="5131">
                  <c:v>5132</c:v>
                </c:pt>
                <c:pt idx="5132">
                  <c:v>5133</c:v>
                </c:pt>
                <c:pt idx="5133">
                  <c:v>5134</c:v>
                </c:pt>
                <c:pt idx="5134">
                  <c:v>5135</c:v>
                </c:pt>
                <c:pt idx="5135">
                  <c:v>5136</c:v>
                </c:pt>
                <c:pt idx="5136">
                  <c:v>5137</c:v>
                </c:pt>
                <c:pt idx="5137">
                  <c:v>5138</c:v>
                </c:pt>
                <c:pt idx="5138">
                  <c:v>5139</c:v>
                </c:pt>
                <c:pt idx="5139">
                  <c:v>5140</c:v>
                </c:pt>
                <c:pt idx="5140">
                  <c:v>5141</c:v>
                </c:pt>
                <c:pt idx="5141">
                  <c:v>5142</c:v>
                </c:pt>
                <c:pt idx="5142">
                  <c:v>5143</c:v>
                </c:pt>
                <c:pt idx="5143">
                  <c:v>5144</c:v>
                </c:pt>
                <c:pt idx="5144">
                  <c:v>5145</c:v>
                </c:pt>
                <c:pt idx="5145">
                  <c:v>5146</c:v>
                </c:pt>
                <c:pt idx="5146">
                  <c:v>5147</c:v>
                </c:pt>
                <c:pt idx="5147">
                  <c:v>5148</c:v>
                </c:pt>
                <c:pt idx="5148">
                  <c:v>5149</c:v>
                </c:pt>
                <c:pt idx="5149">
                  <c:v>5150</c:v>
                </c:pt>
                <c:pt idx="5150">
                  <c:v>5151</c:v>
                </c:pt>
                <c:pt idx="5151">
                  <c:v>5152</c:v>
                </c:pt>
                <c:pt idx="5152">
                  <c:v>5153</c:v>
                </c:pt>
                <c:pt idx="5153">
                  <c:v>5154</c:v>
                </c:pt>
                <c:pt idx="5154">
                  <c:v>5155</c:v>
                </c:pt>
                <c:pt idx="5155">
                  <c:v>5156</c:v>
                </c:pt>
                <c:pt idx="5156">
                  <c:v>5157</c:v>
                </c:pt>
                <c:pt idx="5157">
                  <c:v>5158</c:v>
                </c:pt>
                <c:pt idx="5158">
                  <c:v>5159</c:v>
                </c:pt>
                <c:pt idx="5159">
                  <c:v>5160</c:v>
                </c:pt>
                <c:pt idx="5160">
                  <c:v>5161</c:v>
                </c:pt>
                <c:pt idx="5161">
                  <c:v>5162</c:v>
                </c:pt>
                <c:pt idx="5162">
                  <c:v>5163</c:v>
                </c:pt>
                <c:pt idx="5163">
                  <c:v>5164</c:v>
                </c:pt>
                <c:pt idx="5164">
                  <c:v>5165</c:v>
                </c:pt>
                <c:pt idx="5165">
                  <c:v>5166</c:v>
                </c:pt>
                <c:pt idx="5166">
                  <c:v>5167</c:v>
                </c:pt>
                <c:pt idx="5167">
                  <c:v>5168</c:v>
                </c:pt>
                <c:pt idx="5168">
                  <c:v>5169</c:v>
                </c:pt>
                <c:pt idx="5169">
                  <c:v>5170</c:v>
                </c:pt>
                <c:pt idx="5170">
                  <c:v>5171</c:v>
                </c:pt>
                <c:pt idx="5171">
                  <c:v>5172</c:v>
                </c:pt>
                <c:pt idx="5172">
                  <c:v>5173</c:v>
                </c:pt>
                <c:pt idx="5173">
                  <c:v>5174</c:v>
                </c:pt>
                <c:pt idx="5174">
                  <c:v>5175</c:v>
                </c:pt>
                <c:pt idx="5175">
                  <c:v>5176</c:v>
                </c:pt>
                <c:pt idx="5176">
                  <c:v>5177</c:v>
                </c:pt>
                <c:pt idx="5177">
                  <c:v>5178</c:v>
                </c:pt>
                <c:pt idx="5178">
                  <c:v>5179</c:v>
                </c:pt>
                <c:pt idx="5179">
                  <c:v>5180</c:v>
                </c:pt>
                <c:pt idx="5180">
                  <c:v>5181</c:v>
                </c:pt>
                <c:pt idx="5181">
                  <c:v>5182</c:v>
                </c:pt>
                <c:pt idx="5182">
                  <c:v>5183</c:v>
                </c:pt>
                <c:pt idx="5183">
                  <c:v>5184</c:v>
                </c:pt>
                <c:pt idx="5184">
                  <c:v>5185</c:v>
                </c:pt>
                <c:pt idx="5185">
                  <c:v>5186</c:v>
                </c:pt>
                <c:pt idx="5186">
                  <c:v>5187</c:v>
                </c:pt>
                <c:pt idx="5187">
                  <c:v>5188</c:v>
                </c:pt>
                <c:pt idx="5188">
                  <c:v>5189</c:v>
                </c:pt>
                <c:pt idx="5189">
                  <c:v>5190</c:v>
                </c:pt>
                <c:pt idx="5190">
                  <c:v>5191</c:v>
                </c:pt>
                <c:pt idx="5191">
                  <c:v>5192</c:v>
                </c:pt>
                <c:pt idx="5192">
                  <c:v>5193</c:v>
                </c:pt>
                <c:pt idx="5193">
                  <c:v>5194</c:v>
                </c:pt>
                <c:pt idx="5194">
                  <c:v>5195</c:v>
                </c:pt>
                <c:pt idx="5195">
                  <c:v>5196</c:v>
                </c:pt>
                <c:pt idx="5196">
                  <c:v>5197</c:v>
                </c:pt>
                <c:pt idx="5197">
                  <c:v>5198</c:v>
                </c:pt>
                <c:pt idx="5198">
                  <c:v>5199</c:v>
                </c:pt>
                <c:pt idx="5199">
                  <c:v>5200</c:v>
                </c:pt>
                <c:pt idx="5200">
                  <c:v>5201</c:v>
                </c:pt>
                <c:pt idx="5201">
                  <c:v>5202</c:v>
                </c:pt>
                <c:pt idx="5202">
                  <c:v>5203</c:v>
                </c:pt>
                <c:pt idx="5203">
                  <c:v>5204</c:v>
                </c:pt>
                <c:pt idx="5204">
                  <c:v>5205</c:v>
                </c:pt>
                <c:pt idx="5205">
                  <c:v>5206</c:v>
                </c:pt>
                <c:pt idx="5206">
                  <c:v>5207</c:v>
                </c:pt>
                <c:pt idx="5207">
                  <c:v>5208</c:v>
                </c:pt>
                <c:pt idx="5208">
                  <c:v>5209</c:v>
                </c:pt>
                <c:pt idx="5209">
                  <c:v>5210</c:v>
                </c:pt>
                <c:pt idx="5210">
                  <c:v>5211</c:v>
                </c:pt>
                <c:pt idx="5211">
                  <c:v>5212</c:v>
                </c:pt>
                <c:pt idx="5212">
                  <c:v>5213</c:v>
                </c:pt>
                <c:pt idx="5213">
                  <c:v>5214</c:v>
                </c:pt>
                <c:pt idx="5214">
                  <c:v>5215</c:v>
                </c:pt>
                <c:pt idx="5215">
                  <c:v>5216</c:v>
                </c:pt>
                <c:pt idx="5216">
                  <c:v>5217</c:v>
                </c:pt>
                <c:pt idx="5217">
                  <c:v>5218</c:v>
                </c:pt>
              </c:numCache>
            </c:numRef>
          </c:xVal>
          <c:yVal>
            <c:numRef>
              <c:f>Sheet2!$C$3:$C$5322</c:f>
              <c:numCache>
                <c:formatCode>General</c:formatCode>
                <c:ptCount val="5320"/>
                <c:pt idx="0">
                  <c:v>224.81841120000001</c:v>
                </c:pt>
                <c:pt idx="1">
                  <c:v>224.38244320000001</c:v>
                </c:pt>
                <c:pt idx="2">
                  <c:v>223.53550250000001</c:v>
                </c:pt>
                <c:pt idx="3">
                  <c:v>224.00549129999999</c:v>
                </c:pt>
                <c:pt idx="4">
                  <c:v>223.72360689999999</c:v>
                </c:pt>
                <c:pt idx="5">
                  <c:v>221.9740147</c:v>
                </c:pt>
                <c:pt idx="6">
                  <c:v>219.78572560000001</c:v>
                </c:pt>
                <c:pt idx="7">
                  <c:v>219.3177833</c:v>
                </c:pt>
                <c:pt idx="8">
                  <c:v>221.92464960000001</c:v>
                </c:pt>
                <c:pt idx="9">
                  <c:v>221.06761929999999</c:v>
                </c:pt>
                <c:pt idx="10">
                  <c:v>221.0227562</c:v>
                </c:pt>
                <c:pt idx="11">
                  <c:v>220.3625715</c:v>
                </c:pt>
                <c:pt idx="12">
                  <c:v>221.6926618</c:v>
                </c:pt>
                <c:pt idx="13">
                  <c:v>220.7380866</c:v>
                </c:pt>
                <c:pt idx="14">
                  <c:v>222.42380209999999</c:v>
                </c:pt>
                <c:pt idx="15">
                  <c:v>222.14363180000001</c:v>
                </c:pt>
                <c:pt idx="16">
                  <c:v>220.7244719</c:v>
                </c:pt>
                <c:pt idx="17">
                  <c:v>221.63093269999999</c:v>
                </c:pt>
                <c:pt idx="18">
                  <c:v>220.72613039999999</c:v>
                </c:pt>
                <c:pt idx="19">
                  <c:v>220.5372634</c:v>
                </c:pt>
                <c:pt idx="20">
                  <c:v>221.05144250000001</c:v>
                </c:pt>
                <c:pt idx="21">
                  <c:v>221.83218099999999</c:v>
                </c:pt>
                <c:pt idx="22">
                  <c:v>221.7709313</c:v>
                </c:pt>
                <c:pt idx="23">
                  <c:v>221.05142369999999</c:v>
                </c:pt>
                <c:pt idx="24">
                  <c:v>222.94300670000001</c:v>
                </c:pt>
                <c:pt idx="25">
                  <c:v>223.53874099999999</c:v>
                </c:pt>
                <c:pt idx="26">
                  <c:v>224.75383110000001</c:v>
                </c:pt>
                <c:pt idx="27">
                  <c:v>225.55135720000001</c:v>
                </c:pt>
                <c:pt idx="28">
                  <c:v>229.48882589999999</c:v>
                </c:pt>
                <c:pt idx="29">
                  <c:v>229.0953432</c:v>
                </c:pt>
                <c:pt idx="30">
                  <c:v>232.9075947</c:v>
                </c:pt>
                <c:pt idx="31">
                  <c:v>238.32819040000001</c:v>
                </c:pt>
                <c:pt idx="32">
                  <c:v>241.37467810000001</c:v>
                </c:pt>
                <c:pt idx="33">
                  <c:v>248.13637120000001</c:v>
                </c:pt>
                <c:pt idx="34">
                  <c:v>256.1663916</c:v>
                </c:pt>
                <c:pt idx="35">
                  <c:v>265.30262629999999</c:v>
                </c:pt>
                <c:pt idx="36">
                  <c:v>272.17584290000002</c:v>
                </c:pt>
                <c:pt idx="37">
                  <c:v>283.81400439999999</c:v>
                </c:pt>
                <c:pt idx="38">
                  <c:v>289.73379949999998</c:v>
                </c:pt>
                <c:pt idx="39">
                  <c:v>300.44876290000002</c:v>
                </c:pt>
                <c:pt idx="40">
                  <c:v>308.8068695</c:v>
                </c:pt>
                <c:pt idx="41">
                  <c:v>317.52262139999999</c:v>
                </c:pt>
                <c:pt idx="42">
                  <c:v>324.06766970000001</c:v>
                </c:pt>
                <c:pt idx="43">
                  <c:v>329.7361502</c:v>
                </c:pt>
                <c:pt idx="44">
                  <c:v>336.60948409999997</c:v>
                </c:pt>
                <c:pt idx="45">
                  <c:v>340.28165380000002</c:v>
                </c:pt>
                <c:pt idx="46">
                  <c:v>343.20123990000002</c:v>
                </c:pt>
                <c:pt idx="47">
                  <c:v>342.42067029999998</c:v>
                </c:pt>
                <c:pt idx="48">
                  <c:v>341.06241030000001</c:v>
                </c:pt>
                <c:pt idx="49">
                  <c:v>342.2323801</c:v>
                </c:pt>
                <c:pt idx="50">
                  <c:v>342.82652999999999</c:v>
                </c:pt>
                <c:pt idx="51">
                  <c:v>344.65478469999999</c:v>
                </c:pt>
                <c:pt idx="52">
                  <c:v>342.78136280000001</c:v>
                </c:pt>
                <c:pt idx="53">
                  <c:v>341.78046949999998</c:v>
                </c:pt>
                <c:pt idx="54">
                  <c:v>342.12416510000003</c:v>
                </c:pt>
                <c:pt idx="55">
                  <c:v>343.06141509999998</c:v>
                </c:pt>
                <c:pt idx="56">
                  <c:v>342.32836709999998</c:v>
                </c:pt>
                <c:pt idx="57">
                  <c:v>342.6541512</c:v>
                </c:pt>
                <c:pt idx="58">
                  <c:v>342.73352390000002</c:v>
                </c:pt>
                <c:pt idx="59">
                  <c:v>344.67182079999998</c:v>
                </c:pt>
                <c:pt idx="60">
                  <c:v>341.81205030000001</c:v>
                </c:pt>
                <c:pt idx="61">
                  <c:v>343.79473669999999</c:v>
                </c:pt>
                <c:pt idx="62">
                  <c:v>342.38888259999999</c:v>
                </c:pt>
                <c:pt idx="63">
                  <c:v>342.4196541</c:v>
                </c:pt>
                <c:pt idx="64">
                  <c:v>341.98464739999997</c:v>
                </c:pt>
                <c:pt idx="65">
                  <c:v>342.420928</c:v>
                </c:pt>
                <c:pt idx="66">
                  <c:v>342.02942789999997</c:v>
                </c:pt>
                <c:pt idx="67">
                  <c:v>343.48282490000003</c:v>
                </c:pt>
                <c:pt idx="68">
                  <c:v>341.81113299999998</c:v>
                </c:pt>
                <c:pt idx="69">
                  <c:v>341.18768879999999</c:v>
                </c:pt>
                <c:pt idx="70">
                  <c:v>342.40523689999998</c:v>
                </c:pt>
                <c:pt idx="71">
                  <c:v>343.18684710000002</c:v>
                </c:pt>
                <c:pt idx="72">
                  <c:v>342.2480754</c:v>
                </c:pt>
                <c:pt idx="73">
                  <c:v>342.09292909999999</c:v>
                </c:pt>
                <c:pt idx="74">
                  <c:v>342.65658569999999</c:v>
                </c:pt>
                <c:pt idx="75">
                  <c:v>342.92053069999997</c:v>
                </c:pt>
                <c:pt idx="76">
                  <c:v>342.7508244</c:v>
                </c:pt>
                <c:pt idx="77">
                  <c:v>341.54865699999999</c:v>
                </c:pt>
                <c:pt idx="78">
                  <c:v>343.32889169999999</c:v>
                </c:pt>
                <c:pt idx="79">
                  <c:v>341.9861439</c:v>
                </c:pt>
                <c:pt idx="80">
                  <c:v>341.37633039999997</c:v>
                </c:pt>
                <c:pt idx="81">
                  <c:v>342.23517040000002</c:v>
                </c:pt>
                <c:pt idx="82">
                  <c:v>341.54733349999998</c:v>
                </c:pt>
                <c:pt idx="83">
                  <c:v>342.84136719999998</c:v>
                </c:pt>
                <c:pt idx="84">
                  <c:v>342.20103649999999</c:v>
                </c:pt>
                <c:pt idx="85">
                  <c:v>342.23237180000001</c:v>
                </c:pt>
                <c:pt idx="86">
                  <c:v>340.87406900000002</c:v>
                </c:pt>
                <c:pt idx="87">
                  <c:v>343.02864440000002</c:v>
                </c:pt>
                <c:pt idx="88">
                  <c:v>342.13965020000001</c:v>
                </c:pt>
                <c:pt idx="89">
                  <c:v>341.35822130000003</c:v>
                </c:pt>
                <c:pt idx="90">
                  <c:v>341.93576839999997</c:v>
                </c:pt>
                <c:pt idx="91">
                  <c:v>341.99968539999998</c:v>
                </c:pt>
                <c:pt idx="92">
                  <c:v>341.95212980000002</c:v>
                </c:pt>
                <c:pt idx="93">
                  <c:v>341.37477740000003</c:v>
                </c:pt>
                <c:pt idx="94">
                  <c:v>341.34276310000001</c:v>
                </c:pt>
                <c:pt idx="95">
                  <c:v>341.48385159999998</c:v>
                </c:pt>
                <c:pt idx="96">
                  <c:v>343.0931124</c:v>
                </c:pt>
                <c:pt idx="97">
                  <c:v>341.20283469999998</c:v>
                </c:pt>
                <c:pt idx="98">
                  <c:v>342.12448999999998</c:v>
                </c:pt>
                <c:pt idx="99">
                  <c:v>341.18737520000002</c:v>
                </c:pt>
                <c:pt idx="100">
                  <c:v>342.60841679999999</c:v>
                </c:pt>
                <c:pt idx="101">
                  <c:v>341.62402279999998</c:v>
                </c:pt>
                <c:pt idx="102">
                  <c:v>342.30962490000002</c:v>
                </c:pt>
                <c:pt idx="103">
                  <c:v>341.78051799999997</c:v>
                </c:pt>
                <c:pt idx="104">
                  <c:v>340.89101449999998</c:v>
                </c:pt>
                <c:pt idx="105">
                  <c:v>340.54650779999997</c:v>
                </c:pt>
                <c:pt idx="106">
                  <c:v>340.99937929999999</c:v>
                </c:pt>
                <c:pt idx="107">
                  <c:v>341.04710010000002</c:v>
                </c:pt>
                <c:pt idx="108">
                  <c:v>341.92032510000001</c:v>
                </c:pt>
                <c:pt idx="109">
                  <c:v>340.71828620000002</c:v>
                </c:pt>
                <c:pt idx="110">
                  <c:v>342.12445400000001</c:v>
                </c:pt>
                <c:pt idx="111">
                  <c:v>340.59471569999999</c:v>
                </c:pt>
                <c:pt idx="112">
                  <c:v>342.43741160000002</c:v>
                </c:pt>
                <c:pt idx="113">
                  <c:v>341.8443264</c:v>
                </c:pt>
                <c:pt idx="114">
                  <c:v>340.57742009999998</c:v>
                </c:pt>
                <c:pt idx="115">
                  <c:v>341.10968050000002</c:v>
                </c:pt>
                <c:pt idx="116">
                  <c:v>342.3255565</c:v>
                </c:pt>
                <c:pt idx="117">
                  <c:v>341.65566469999999</c:v>
                </c:pt>
                <c:pt idx="118">
                  <c:v>342.28044410000001</c:v>
                </c:pt>
                <c:pt idx="119">
                  <c:v>340.89030700000001</c:v>
                </c:pt>
                <c:pt idx="120">
                  <c:v>342.81241019999999</c:v>
                </c:pt>
                <c:pt idx="121">
                  <c:v>340.37308100000001</c:v>
                </c:pt>
                <c:pt idx="122">
                  <c:v>341.15411330000001</c:v>
                </c:pt>
                <c:pt idx="123">
                  <c:v>340.76567790000001</c:v>
                </c:pt>
                <c:pt idx="124">
                  <c:v>341.95210889999998</c:v>
                </c:pt>
                <c:pt idx="125">
                  <c:v>341.99928299999999</c:v>
                </c:pt>
                <c:pt idx="126">
                  <c:v>342.7801996</c:v>
                </c:pt>
                <c:pt idx="127">
                  <c:v>340.99850179999999</c:v>
                </c:pt>
                <c:pt idx="128">
                  <c:v>340.70228789999999</c:v>
                </c:pt>
                <c:pt idx="129">
                  <c:v>340.54555249999999</c:v>
                </c:pt>
                <c:pt idx="130">
                  <c:v>340.71810379999999</c:v>
                </c:pt>
                <c:pt idx="131">
                  <c:v>340.40541480000002</c:v>
                </c:pt>
                <c:pt idx="132">
                  <c:v>341.96720249999998</c:v>
                </c:pt>
                <c:pt idx="133">
                  <c:v>340.40609569999998</c:v>
                </c:pt>
                <c:pt idx="134">
                  <c:v>341.98431690000001</c:v>
                </c:pt>
                <c:pt idx="135">
                  <c:v>340.982889</c:v>
                </c:pt>
                <c:pt idx="136">
                  <c:v>340.85902160000001</c:v>
                </c:pt>
                <c:pt idx="137">
                  <c:v>341.39035150000001</c:v>
                </c:pt>
                <c:pt idx="138">
                  <c:v>341.56294589999999</c:v>
                </c:pt>
                <c:pt idx="139">
                  <c:v>340.85825740000001</c:v>
                </c:pt>
                <c:pt idx="140">
                  <c:v>341.92088389999998</c:v>
                </c:pt>
                <c:pt idx="141">
                  <c:v>340.45428459999999</c:v>
                </c:pt>
                <c:pt idx="142">
                  <c:v>341.81185019999998</c:v>
                </c:pt>
                <c:pt idx="143">
                  <c:v>340.0617135</c:v>
                </c:pt>
                <c:pt idx="144">
                  <c:v>341.8107172</c:v>
                </c:pt>
                <c:pt idx="145">
                  <c:v>343.21767249999999</c:v>
                </c:pt>
                <c:pt idx="146">
                  <c:v>343.23324450000001</c:v>
                </c:pt>
                <c:pt idx="147">
                  <c:v>346.06069079999997</c:v>
                </c:pt>
                <c:pt idx="148">
                  <c:v>344.26339150000001</c:v>
                </c:pt>
                <c:pt idx="149">
                  <c:v>345.54521990000001</c:v>
                </c:pt>
                <c:pt idx="150">
                  <c:v>346.7631336</c:v>
                </c:pt>
                <c:pt idx="151">
                  <c:v>346.2168456</c:v>
                </c:pt>
                <c:pt idx="152">
                  <c:v>346.8577009</c:v>
                </c:pt>
                <c:pt idx="153">
                  <c:v>345.63737630000003</c:v>
                </c:pt>
                <c:pt idx="154">
                  <c:v>346.16920270000003</c:v>
                </c:pt>
                <c:pt idx="155">
                  <c:v>343.95179400000001</c:v>
                </c:pt>
                <c:pt idx="156">
                  <c:v>345.10856619999998</c:v>
                </c:pt>
                <c:pt idx="157">
                  <c:v>345.7651022</c:v>
                </c:pt>
                <c:pt idx="158">
                  <c:v>344.88913050000002</c:v>
                </c:pt>
                <c:pt idx="159">
                  <c:v>343.93597949999997</c:v>
                </c:pt>
                <c:pt idx="160">
                  <c:v>345.18499730000002</c:v>
                </c:pt>
                <c:pt idx="161">
                  <c:v>345.5609978</c:v>
                </c:pt>
                <c:pt idx="162">
                  <c:v>344.67124460000002</c:v>
                </c:pt>
                <c:pt idx="163">
                  <c:v>345.357034</c:v>
                </c:pt>
                <c:pt idx="164">
                  <c:v>345.65384360000002</c:v>
                </c:pt>
                <c:pt idx="165">
                  <c:v>344.18763990000002</c:v>
                </c:pt>
                <c:pt idx="166">
                  <c:v>344.90523839999997</c:v>
                </c:pt>
                <c:pt idx="167">
                  <c:v>344.1399164</c:v>
                </c:pt>
                <c:pt idx="168">
                  <c:v>346.63937850000002</c:v>
                </c:pt>
                <c:pt idx="169">
                  <c:v>344.65662359999999</c:v>
                </c:pt>
                <c:pt idx="170">
                  <c:v>346.04681820000002</c:v>
                </c:pt>
                <c:pt idx="171">
                  <c:v>345.43743419999998</c:v>
                </c:pt>
                <c:pt idx="172">
                  <c:v>345.60896880000001</c:v>
                </c:pt>
                <c:pt idx="173">
                  <c:v>346.68754410000003</c:v>
                </c:pt>
                <c:pt idx="174">
                  <c:v>344.59349320000001</c:v>
                </c:pt>
                <c:pt idx="175">
                  <c:v>345.52989339999999</c:v>
                </c:pt>
                <c:pt idx="176">
                  <c:v>345.23243989999997</c:v>
                </c:pt>
                <c:pt idx="177">
                  <c:v>345.96759950000001</c:v>
                </c:pt>
                <c:pt idx="178">
                  <c:v>346.12284360000001</c:v>
                </c:pt>
                <c:pt idx="179">
                  <c:v>344.45257090000001</c:v>
                </c:pt>
                <c:pt idx="180">
                  <c:v>344.92085070000002</c:v>
                </c:pt>
                <c:pt idx="181">
                  <c:v>344.96895960000001</c:v>
                </c:pt>
                <c:pt idx="182">
                  <c:v>343.8108848</c:v>
                </c:pt>
                <c:pt idx="183">
                  <c:v>343.7952133</c:v>
                </c:pt>
                <c:pt idx="184">
                  <c:v>344.7172013</c:v>
                </c:pt>
                <c:pt idx="185">
                  <c:v>344.248334</c:v>
                </c:pt>
                <c:pt idx="186">
                  <c:v>346.99865160000002</c:v>
                </c:pt>
                <c:pt idx="187">
                  <c:v>345.30937729999999</c:v>
                </c:pt>
                <c:pt idx="188">
                  <c:v>344.49883699999998</c:v>
                </c:pt>
                <c:pt idx="189">
                  <c:v>345.09250429999997</c:v>
                </c:pt>
                <c:pt idx="190">
                  <c:v>345.52890839999998</c:v>
                </c:pt>
                <c:pt idx="191">
                  <c:v>345.4532868</c:v>
                </c:pt>
                <c:pt idx="192">
                  <c:v>344.49924520000002</c:v>
                </c:pt>
                <c:pt idx="193">
                  <c:v>345.56109839999999</c:v>
                </c:pt>
                <c:pt idx="194">
                  <c:v>345.40554329999998</c:v>
                </c:pt>
                <c:pt idx="195">
                  <c:v>345.26528350000001</c:v>
                </c:pt>
                <c:pt idx="196">
                  <c:v>344.73350349999998</c:v>
                </c:pt>
                <c:pt idx="197">
                  <c:v>343.8914752</c:v>
                </c:pt>
                <c:pt idx="198">
                  <c:v>343.62369910000001</c:v>
                </c:pt>
                <c:pt idx="199">
                  <c:v>343.67078079999999</c:v>
                </c:pt>
                <c:pt idx="200">
                  <c:v>343.63953859999998</c:v>
                </c:pt>
                <c:pt idx="201">
                  <c:v>344.4683177</c:v>
                </c:pt>
                <c:pt idx="202">
                  <c:v>344.03111819999998</c:v>
                </c:pt>
                <c:pt idx="203">
                  <c:v>343.85847660000002</c:v>
                </c:pt>
                <c:pt idx="204">
                  <c:v>344.76444309999999</c:v>
                </c:pt>
                <c:pt idx="205">
                  <c:v>344.6082419</c:v>
                </c:pt>
                <c:pt idx="206">
                  <c:v>343.96740130000001</c:v>
                </c:pt>
                <c:pt idx="207">
                  <c:v>343.68649420000003</c:v>
                </c:pt>
                <c:pt idx="208">
                  <c:v>343.62329720000002</c:v>
                </c:pt>
                <c:pt idx="209">
                  <c:v>343.85907090000001</c:v>
                </c:pt>
                <c:pt idx="210">
                  <c:v>345.26492810000002</c:v>
                </c:pt>
                <c:pt idx="211">
                  <c:v>346.4507284</c:v>
                </c:pt>
                <c:pt idx="212">
                  <c:v>345.41929099999999</c:v>
                </c:pt>
                <c:pt idx="213">
                  <c:v>344.49873259999998</c:v>
                </c:pt>
                <c:pt idx="214">
                  <c:v>345.77741989999998</c:v>
                </c:pt>
                <c:pt idx="215">
                  <c:v>345.42046929999998</c:v>
                </c:pt>
                <c:pt idx="216">
                  <c:v>345.43647900000002</c:v>
                </c:pt>
                <c:pt idx="217">
                  <c:v>345.37221959999999</c:v>
                </c:pt>
                <c:pt idx="218">
                  <c:v>345.04433510000001</c:v>
                </c:pt>
                <c:pt idx="219">
                  <c:v>345.56111420000002</c:v>
                </c:pt>
                <c:pt idx="220">
                  <c:v>345.0763996</c:v>
                </c:pt>
                <c:pt idx="221">
                  <c:v>344.13886819999999</c:v>
                </c:pt>
                <c:pt idx="222">
                  <c:v>345.74908970000001</c:v>
                </c:pt>
                <c:pt idx="223">
                  <c:v>345.4970601</c:v>
                </c:pt>
                <c:pt idx="224">
                  <c:v>345.04371250000003</c:v>
                </c:pt>
                <c:pt idx="225">
                  <c:v>344.93517359999998</c:v>
                </c:pt>
                <c:pt idx="226">
                  <c:v>344.6081049</c:v>
                </c:pt>
                <c:pt idx="227">
                  <c:v>345.2640811</c:v>
                </c:pt>
                <c:pt idx="228">
                  <c:v>344.1706681</c:v>
                </c:pt>
                <c:pt idx="229">
                  <c:v>344.15625690000002</c:v>
                </c:pt>
                <c:pt idx="230">
                  <c:v>343.98342989999998</c:v>
                </c:pt>
                <c:pt idx="231">
                  <c:v>344.49970089999999</c:v>
                </c:pt>
                <c:pt idx="232">
                  <c:v>344.09164939999999</c:v>
                </c:pt>
                <c:pt idx="233">
                  <c:v>345.79450789999999</c:v>
                </c:pt>
                <c:pt idx="234">
                  <c:v>343.95147480000003</c:v>
                </c:pt>
                <c:pt idx="235">
                  <c:v>345.23244099999999</c:v>
                </c:pt>
                <c:pt idx="236">
                  <c:v>343.3587465</c:v>
                </c:pt>
                <c:pt idx="237">
                  <c:v>344.77995429999999</c:v>
                </c:pt>
                <c:pt idx="238">
                  <c:v>343.686981</c:v>
                </c:pt>
                <c:pt idx="239">
                  <c:v>344.48466530000002</c:v>
                </c:pt>
                <c:pt idx="240">
                  <c:v>344.4523585</c:v>
                </c:pt>
                <c:pt idx="241">
                  <c:v>345.35819450000002</c:v>
                </c:pt>
                <c:pt idx="242">
                  <c:v>344.86038079999997</c:v>
                </c:pt>
                <c:pt idx="243">
                  <c:v>343.9525051</c:v>
                </c:pt>
                <c:pt idx="244">
                  <c:v>343.76651679999998</c:v>
                </c:pt>
                <c:pt idx="245">
                  <c:v>344.57809509999998</c:v>
                </c:pt>
                <c:pt idx="246">
                  <c:v>344.21991329999997</c:v>
                </c:pt>
                <c:pt idx="247">
                  <c:v>344.50109600000002</c:v>
                </c:pt>
                <c:pt idx="248">
                  <c:v>344.3304693</c:v>
                </c:pt>
                <c:pt idx="249">
                  <c:v>344.7992539</c:v>
                </c:pt>
                <c:pt idx="250">
                  <c:v>344.4999353</c:v>
                </c:pt>
                <c:pt idx="251">
                  <c:v>345.26555289999999</c:v>
                </c:pt>
                <c:pt idx="252">
                  <c:v>344.56091199999997</c:v>
                </c:pt>
                <c:pt idx="253">
                  <c:v>345.82719120000002</c:v>
                </c:pt>
                <c:pt idx="254">
                  <c:v>344.67284690000002</c:v>
                </c:pt>
                <c:pt idx="255">
                  <c:v>346.48390649999999</c:v>
                </c:pt>
                <c:pt idx="256">
                  <c:v>344.17190900000003</c:v>
                </c:pt>
                <c:pt idx="257">
                  <c:v>344.60892999999999</c:v>
                </c:pt>
                <c:pt idx="258">
                  <c:v>345.29754229999998</c:v>
                </c:pt>
                <c:pt idx="259">
                  <c:v>344.64047570000002</c:v>
                </c:pt>
                <c:pt idx="260">
                  <c:v>345.09336309999998</c:v>
                </c:pt>
                <c:pt idx="261">
                  <c:v>346.00047970000003</c:v>
                </c:pt>
                <c:pt idx="262">
                  <c:v>345.39070750000002</c:v>
                </c:pt>
                <c:pt idx="263">
                  <c:v>344.8135254</c:v>
                </c:pt>
                <c:pt idx="264">
                  <c:v>344.6086482</c:v>
                </c:pt>
                <c:pt idx="265">
                  <c:v>343.8280201</c:v>
                </c:pt>
                <c:pt idx="266">
                  <c:v>344.73390710000001</c:v>
                </c:pt>
                <c:pt idx="267">
                  <c:v>345.57833390000002</c:v>
                </c:pt>
                <c:pt idx="268">
                  <c:v>344.43622970000001</c:v>
                </c:pt>
                <c:pt idx="269">
                  <c:v>344.95251660000002</c:v>
                </c:pt>
                <c:pt idx="270">
                  <c:v>344.28082999999998</c:v>
                </c:pt>
                <c:pt idx="271">
                  <c:v>344.95322879999998</c:v>
                </c:pt>
                <c:pt idx="272">
                  <c:v>345.4538589</c:v>
                </c:pt>
                <c:pt idx="273">
                  <c:v>344.32931159999998</c:v>
                </c:pt>
                <c:pt idx="274">
                  <c:v>344.57782179999998</c:v>
                </c:pt>
                <c:pt idx="275">
                  <c:v>344.18724589999999</c:v>
                </c:pt>
                <c:pt idx="276">
                  <c:v>345.79787260000001</c:v>
                </c:pt>
                <c:pt idx="277">
                  <c:v>344.57745599999998</c:v>
                </c:pt>
                <c:pt idx="278">
                  <c:v>344.8731444</c:v>
                </c:pt>
                <c:pt idx="279">
                  <c:v>344.73296119999998</c:v>
                </c:pt>
                <c:pt idx="280">
                  <c:v>343.81170079999998</c:v>
                </c:pt>
                <c:pt idx="281">
                  <c:v>343.81173219999999</c:v>
                </c:pt>
                <c:pt idx="282">
                  <c:v>343.70286170000003</c:v>
                </c:pt>
                <c:pt idx="283">
                  <c:v>344.6403818</c:v>
                </c:pt>
                <c:pt idx="284">
                  <c:v>345.5778846</c:v>
                </c:pt>
                <c:pt idx="285">
                  <c:v>345.10871789999999</c:v>
                </c:pt>
                <c:pt idx="286">
                  <c:v>345.21830089999997</c:v>
                </c:pt>
                <c:pt idx="287">
                  <c:v>344.34431810000001</c:v>
                </c:pt>
                <c:pt idx="288">
                  <c:v>343.54735440000002</c:v>
                </c:pt>
                <c:pt idx="289">
                  <c:v>344.2032155</c:v>
                </c:pt>
                <c:pt idx="290">
                  <c:v>344.88982909999999</c:v>
                </c:pt>
                <c:pt idx="291">
                  <c:v>343.171449</c:v>
                </c:pt>
                <c:pt idx="292">
                  <c:v>343.93637849999999</c:v>
                </c:pt>
                <c:pt idx="293">
                  <c:v>344.26489989999999</c:v>
                </c:pt>
                <c:pt idx="294">
                  <c:v>345.70332519999999</c:v>
                </c:pt>
                <c:pt idx="295">
                  <c:v>344.20450899999997</c:v>
                </c:pt>
                <c:pt idx="296">
                  <c:v>345.11041419999998</c:v>
                </c:pt>
                <c:pt idx="297">
                  <c:v>343.6723872</c:v>
                </c:pt>
                <c:pt idx="298">
                  <c:v>346.21989230000003</c:v>
                </c:pt>
                <c:pt idx="299">
                  <c:v>344.3125225</c:v>
                </c:pt>
                <c:pt idx="300">
                  <c:v>346.10763839999998</c:v>
                </c:pt>
                <c:pt idx="301">
                  <c:v>345.45405549999998</c:v>
                </c:pt>
                <c:pt idx="302">
                  <c:v>345.5777046</c:v>
                </c:pt>
                <c:pt idx="303">
                  <c:v>345.2494173</c:v>
                </c:pt>
                <c:pt idx="304">
                  <c:v>345.01457950000002</c:v>
                </c:pt>
                <c:pt idx="305">
                  <c:v>344.76579249999998</c:v>
                </c:pt>
                <c:pt idx="306">
                  <c:v>344.98595119999999</c:v>
                </c:pt>
                <c:pt idx="307">
                  <c:v>345.374033</c:v>
                </c:pt>
                <c:pt idx="308">
                  <c:v>343.49957339999997</c:v>
                </c:pt>
                <c:pt idx="309">
                  <c:v>344.34463529999999</c:v>
                </c:pt>
                <c:pt idx="310">
                  <c:v>343.50005959999999</c:v>
                </c:pt>
                <c:pt idx="311">
                  <c:v>343.65549199999998</c:v>
                </c:pt>
                <c:pt idx="312">
                  <c:v>343.89012589999999</c:v>
                </c:pt>
                <c:pt idx="313">
                  <c:v>343.1871597</c:v>
                </c:pt>
                <c:pt idx="314">
                  <c:v>343.0479957</c:v>
                </c:pt>
                <c:pt idx="315">
                  <c:v>344.62585339999998</c:v>
                </c:pt>
                <c:pt idx="316">
                  <c:v>344.95378060000002</c:v>
                </c:pt>
                <c:pt idx="317">
                  <c:v>344.29659770000001</c:v>
                </c:pt>
                <c:pt idx="318">
                  <c:v>344.15730109999998</c:v>
                </c:pt>
                <c:pt idx="319">
                  <c:v>344.51607990000002</c:v>
                </c:pt>
                <c:pt idx="320">
                  <c:v>343.3592625</c:v>
                </c:pt>
                <c:pt idx="321">
                  <c:v>343.85983499999998</c:v>
                </c:pt>
                <c:pt idx="322">
                  <c:v>343.39118450000001</c:v>
                </c:pt>
                <c:pt idx="323">
                  <c:v>344.17143119999997</c:v>
                </c:pt>
                <c:pt idx="324">
                  <c:v>343.32806879999998</c:v>
                </c:pt>
                <c:pt idx="325">
                  <c:v>342.38999940000002</c:v>
                </c:pt>
                <c:pt idx="326">
                  <c:v>342.47004279999999</c:v>
                </c:pt>
                <c:pt idx="327">
                  <c:v>343.98470850000001</c:v>
                </c:pt>
                <c:pt idx="328">
                  <c:v>344.64047929999998</c:v>
                </c:pt>
                <c:pt idx="329">
                  <c:v>342.70282020000002</c:v>
                </c:pt>
                <c:pt idx="330">
                  <c:v>344.34335720000001</c:v>
                </c:pt>
                <c:pt idx="331">
                  <c:v>353.48138660000001</c:v>
                </c:pt>
                <c:pt idx="332">
                  <c:v>359.6059113</c:v>
                </c:pt>
                <c:pt idx="333">
                  <c:v>369.10427620000002</c:v>
                </c:pt>
                <c:pt idx="334">
                  <c:v>376.2726869</c:v>
                </c:pt>
                <c:pt idx="335">
                  <c:v>383.33406200000002</c:v>
                </c:pt>
                <c:pt idx="336">
                  <c:v>388.3336405</c:v>
                </c:pt>
                <c:pt idx="337">
                  <c:v>394.3460508</c:v>
                </c:pt>
                <c:pt idx="338">
                  <c:v>402.02246730000002</c:v>
                </c:pt>
                <c:pt idx="339">
                  <c:v>408.2186648</c:v>
                </c:pt>
                <c:pt idx="340">
                  <c:v>410.53171279999998</c:v>
                </c:pt>
                <c:pt idx="341">
                  <c:v>413.09094870000001</c:v>
                </c:pt>
                <c:pt idx="342">
                  <c:v>412.95427000000001</c:v>
                </c:pt>
                <c:pt idx="343">
                  <c:v>412.5320638</c:v>
                </c:pt>
                <c:pt idx="344">
                  <c:v>412.6848554</c:v>
                </c:pt>
                <c:pt idx="345">
                  <c:v>413.27951960000001</c:v>
                </c:pt>
                <c:pt idx="346">
                  <c:v>413.48295059999998</c:v>
                </c:pt>
                <c:pt idx="347">
                  <c:v>414.21636489999997</c:v>
                </c:pt>
                <c:pt idx="348">
                  <c:v>415.7176303</c:v>
                </c:pt>
                <c:pt idx="349">
                  <c:v>414.01477469999998</c:v>
                </c:pt>
                <c:pt idx="350">
                  <c:v>415.60643670000002</c:v>
                </c:pt>
                <c:pt idx="351">
                  <c:v>415.16825089999998</c:v>
                </c:pt>
                <c:pt idx="352">
                  <c:v>414.71810850000003</c:v>
                </c:pt>
                <c:pt idx="353">
                  <c:v>413.79474629999999</c:v>
                </c:pt>
                <c:pt idx="354">
                  <c:v>413.55892069999999</c:v>
                </c:pt>
                <c:pt idx="355">
                  <c:v>415.01161130000003</c:v>
                </c:pt>
                <c:pt idx="356">
                  <c:v>414.62154900000002</c:v>
                </c:pt>
                <c:pt idx="357">
                  <c:v>415.29307799999998</c:v>
                </c:pt>
                <c:pt idx="358">
                  <c:v>411.78170799999998</c:v>
                </c:pt>
                <c:pt idx="359">
                  <c:v>414.20214779999998</c:v>
                </c:pt>
                <c:pt idx="360">
                  <c:v>413.60900759999998</c:v>
                </c:pt>
                <c:pt idx="361">
                  <c:v>414.81063289999997</c:v>
                </c:pt>
                <c:pt idx="362">
                  <c:v>413.37224020000002</c:v>
                </c:pt>
                <c:pt idx="363">
                  <c:v>414.24878660000002</c:v>
                </c:pt>
                <c:pt idx="364">
                  <c:v>413.62333369999999</c:v>
                </c:pt>
                <c:pt idx="365">
                  <c:v>413.43654650000002</c:v>
                </c:pt>
                <c:pt idx="366">
                  <c:v>412.95218799999998</c:v>
                </c:pt>
                <c:pt idx="367">
                  <c:v>413.09215110000002</c:v>
                </c:pt>
                <c:pt idx="368">
                  <c:v>415.15263499999998</c:v>
                </c:pt>
                <c:pt idx="369">
                  <c:v>413.62209810000002</c:v>
                </c:pt>
                <c:pt idx="370">
                  <c:v>414.5438522</c:v>
                </c:pt>
                <c:pt idx="371">
                  <c:v>413.92011919999999</c:v>
                </c:pt>
                <c:pt idx="372">
                  <c:v>412.95121390000003</c:v>
                </c:pt>
                <c:pt idx="373">
                  <c:v>413.49930590000002</c:v>
                </c:pt>
                <c:pt idx="374">
                  <c:v>412.27815479999998</c:v>
                </c:pt>
                <c:pt idx="375">
                  <c:v>413.43503570000001</c:v>
                </c:pt>
                <c:pt idx="376">
                  <c:v>411.56168179999997</c:v>
                </c:pt>
                <c:pt idx="377">
                  <c:v>411.99800699999997</c:v>
                </c:pt>
                <c:pt idx="378">
                  <c:v>412.18683559999999</c:v>
                </c:pt>
                <c:pt idx="379">
                  <c:v>411.57742000000002</c:v>
                </c:pt>
                <c:pt idx="380">
                  <c:v>411.31462420000003</c:v>
                </c:pt>
                <c:pt idx="381">
                  <c:v>412.7041552</c:v>
                </c:pt>
                <c:pt idx="382">
                  <c:v>412.10923830000002</c:v>
                </c:pt>
                <c:pt idx="383">
                  <c:v>413.48538139999999</c:v>
                </c:pt>
                <c:pt idx="384">
                  <c:v>412.64169070000003</c:v>
                </c:pt>
                <c:pt idx="385">
                  <c:v>414.87230629999999</c:v>
                </c:pt>
                <c:pt idx="386">
                  <c:v>412.65692990000002</c:v>
                </c:pt>
                <c:pt idx="387">
                  <c:v>412.21734520000001</c:v>
                </c:pt>
                <c:pt idx="388">
                  <c:v>413.24826689999998</c:v>
                </c:pt>
                <c:pt idx="389">
                  <c:v>413.46624450000002</c:v>
                </c:pt>
                <c:pt idx="390">
                  <c:v>412.99815760000001</c:v>
                </c:pt>
                <c:pt idx="391">
                  <c:v>412.84143699999998</c:v>
                </c:pt>
                <c:pt idx="392">
                  <c:v>412.46810290000002</c:v>
                </c:pt>
                <c:pt idx="393">
                  <c:v>412.53106200000002</c:v>
                </c:pt>
                <c:pt idx="394">
                  <c:v>413.6516001</c:v>
                </c:pt>
                <c:pt idx="395">
                  <c:v>412.0454709</c:v>
                </c:pt>
                <c:pt idx="396">
                  <c:v>412.2367509</c:v>
                </c:pt>
                <c:pt idx="397">
                  <c:v>412.74745660000002</c:v>
                </c:pt>
                <c:pt idx="398">
                  <c:v>412.51661230000002</c:v>
                </c:pt>
                <c:pt idx="399">
                  <c:v>412.7959803</c:v>
                </c:pt>
                <c:pt idx="400">
                  <c:v>412.5628031</c:v>
                </c:pt>
                <c:pt idx="401">
                  <c:v>413.60585209999999</c:v>
                </c:pt>
                <c:pt idx="402">
                  <c:v>412.01450449999999</c:v>
                </c:pt>
                <c:pt idx="403">
                  <c:v>412.16855820000001</c:v>
                </c:pt>
                <c:pt idx="404">
                  <c:v>411.98478210000002</c:v>
                </c:pt>
                <c:pt idx="405">
                  <c:v>411.5600657</c:v>
                </c:pt>
                <c:pt idx="406">
                  <c:v>411.73237779999999</c:v>
                </c:pt>
                <c:pt idx="407">
                  <c:v>411.57831049999999</c:v>
                </c:pt>
                <c:pt idx="408">
                  <c:v>412.01506010000003</c:v>
                </c:pt>
                <c:pt idx="409">
                  <c:v>412.71736850000002</c:v>
                </c:pt>
                <c:pt idx="410">
                  <c:v>412.73245020000002</c:v>
                </c:pt>
                <c:pt idx="411">
                  <c:v>411.74710290000002</c:v>
                </c:pt>
                <c:pt idx="412">
                  <c:v>411.87379850000002</c:v>
                </c:pt>
                <c:pt idx="413">
                  <c:v>411.90394559999999</c:v>
                </c:pt>
                <c:pt idx="414">
                  <c:v>411.65250909999997</c:v>
                </c:pt>
                <c:pt idx="415">
                  <c:v>412.15315859999998</c:v>
                </c:pt>
                <c:pt idx="416">
                  <c:v>411.12147909999999</c:v>
                </c:pt>
                <c:pt idx="417">
                  <c:v>411.57470469999998</c:v>
                </c:pt>
                <c:pt idx="418">
                  <c:v>412.94977660000001</c:v>
                </c:pt>
                <c:pt idx="419">
                  <c:v>412.2799488</c:v>
                </c:pt>
                <c:pt idx="420">
                  <c:v>412.0451478</c:v>
                </c:pt>
                <c:pt idx="421">
                  <c:v>413.26359889999998</c:v>
                </c:pt>
                <c:pt idx="422">
                  <c:v>412.01585560000001</c:v>
                </c:pt>
                <c:pt idx="423">
                  <c:v>412.54871530000003</c:v>
                </c:pt>
                <c:pt idx="424">
                  <c:v>411.84390660000003</c:v>
                </c:pt>
                <c:pt idx="425">
                  <c:v>413.87488730000001</c:v>
                </c:pt>
                <c:pt idx="426">
                  <c:v>412.50099710000001</c:v>
                </c:pt>
                <c:pt idx="427">
                  <c:v>411.98177420000002</c:v>
                </c:pt>
                <c:pt idx="428">
                  <c:v>410.60715060000001</c:v>
                </c:pt>
                <c:pt idx="429">
                  <c:v>410.96651580000002</c:v>
                </c:pt>
                <c:pt idx="430">
                  <c:v>411.71631860000002</c:v>
                </c:pt>
                <c:pt idx="431">
                  <c:v>411.26359439999999</c:v>
                </c:pt>
                <c:pt idx="432">
                  <c:v>411.1055733</c:v>
                </c:pt>
                <c:pt idx="433">
                  <c:v>411.97893269999997</c:v>
                </c:pt>
                <c:pt idx="434">
                  <c:v>411.64944379999997</c:v>
                </c:pt>
                <c:pt idx="435">
                  <c:v>412.48243280000003</c:v>
                </c:pt>
                <c:pt idx="436">
                  <c:v>412.96515590000001</c:v>
                </c:pt>
                <c:pt idx="437">
                  <c:v>412.29279930000001</c:v>
                </c:pt>
                <c:pt idx="438">
                  <c:v>412.82494259999999</c:v>
                </c:pt>
                <c:pt idx="439">
                  <c:v>411.54424440000003</c:v>
                </c:pt>
                <c:pt idx="440">
                  <c:v>411.7170021</c:v>
                </c:pt>
                <c:pt idx="441">
                  <c:v>413.73085620000001</c:v>
                </c:pt>
                <c:pt idx="442">
                  <c:v>412.45002040000003</c:v>
                </c:pt>
                <c:pt idx="443">
                  <c:v>412.02842820000001</c:v>
                </c:pt>
                <c:pt idx="444">
                  <c:v>409.82389890000002</c:v>
                </c:pt>
                <c:pt idx="445">
                  <c:v>411.05614989999998</c:v>
                </c:pt>
                <c:pt idx="446">
                  <c:v>411.41926089999998</c:v>
                </c:pt>
                <c:pt idx="447">
                  <c:v>410.9170676</c:v>
                </c:pt>
                <c:pt idx="448">
                  <c:v>411.43545540000002</c:v>
                </c:pt>
                <c:pt idx="449">
                  <c:v>411.15418299999999</c:v>
                </c:pt>
                <c:pt idx="450">
                  <c:v>411.85894930000001</c:v>
                </c:pt>
                <c:pt idx="451">
                  <c:v>412.03133050000002</c:v>
                </c:pt>
                <c:pt idx="452">
                  <c:v>411.52957249999997</c:v>
                </c:pt>
                <c:pt idx="453">
                  <c:v>412.09546210000002</c:v>
                </c:pt>
                <c:pt idx="454">
                  <c:v>411.92513079999998</c:v>
                </c:pt>
                <c:pt idx="455">
                  <c:v>411.42403200000001</c:v>
                </c:pt>
                <c:pt idx="456">
                  <c:v>411.43579849999998</c:v>
                </c:pt>
                <c:pt idx="457">
                  <c:v>411.70232559999999</c:v>
                </c:pt>
                <c:pt idx="458">
                  <c:v>411.07655190000003</c:v>
                </c:pt>
                <c:pt idx="459">
                  <c:v>410.81082459999999</c:v>
                </c:pt>
                <c:pt idx="460">
                  <c:v>411.35841690000001</c:v>
                </c:pt>
                <c:pt idx="461">
                  <c:v>411.28297270000002</c:v>
                </c:pt>
                <c:pt idx="462">
                  <c:v>415.38839400000001</c:v>
                </c:pt>
                <c:pt idx="463">
                  <c:v>415.65549670000001</c:v>
                </c:pt>
                <c:pt idx="464">
                  <c:v>416.12665800000002</c:v>
                </c:pt>
                <c:pt idx="465">
                  <c:v>415.67036969999998</c:v>
                </c:pt>
                <c:pt idx="466">
                  <c:v>415.1862089</c:v>
                </c:pt>
                <c:pt idx="467">
                  <c:v>415.67018530000001</c:v>
                </c:pt>
                <c:pt idx="468">
                  <c:v>415.88879559999998</c:v>
                </c:pt>
                <c:pt idx="469">
                  <c:v>416.21889529999999</c:v>
                </c:pt>
                <c:pt idx="470">
                  <c:v>416.51526360000003</c:v>
                </c:pt>
                <c:pt idx="471">
                  <c:v>417.8109958</c:v>
                </c:pt>
                <c:pt idx="472">
                  <c:v>417.6853706</c:v>
                </c:pt>
                <c:pt idx="473">
                  <c:v>417.38985459999998</c:v>
                </c:pt>
                <c:pt idx="474">
                  <c:v>416.04404010000002</c:v>
                </c:pt>
                <c:pt idx="475">
                  <c:v>418.7306026</c:v>
                </c:pt>
                <c:pt idx="476">
                  <c:v>416.87175999999999</c:v>
                </c:pt>
                <c:pt idx="477">
                  <c:v>418.62243030000002</c:v>
                </c:pt>
                <c:pt idx="478">
                  <c:v>416.43620679999998</c:v>
                </c:pt>
                <c:pt idx="479">
                  <c:v>416.90406899999999</c:v>
                </c:pt>
                <c:pt idx="480">
                  <c:v>418.22994929999999</c:v>
                </c:pt>
                <c:pt idx="481">
                  <c:v>418.24856190000003</c:v>
                </c:pt>
                <c:pt idx="482">
                  <c:v>418.88983180000002</c:v>
                </c:pt>
                <c:pt idx="483">
                  <c:v>418.76319039999998</c:v>
                </c:pt>
                <c:pt idx="484">
                  <c:v>417.93371239999999</c:v>
                </c:pt>
                <c:pt idx="485">
                  <c:v>417.46523560000003</c:v>
                </c:pt>
                <c:pt idx="486">
                  <c:v>417.34239539999999</c:v>
                </c:pt>
                <c:pt idx="487">
                  <c:v>418.2636412</c:v>
                </c:pt>
                <c:pt idx="488">
                  <c:v>419.04541669999998</c:v>
                </c:pt>
                <c:pt idx="489">
                  <c:v>419.0286863</c:v>
                </c:pt>
                <c:pt idx="490">
                  <c:v>417.82370850000001</c:v>
                </c:pt>
                <c:pt idx="491">
                  <c:v>419.1377718</c:v>
                </c:pt>
                <c:pt idx="492">
                  <c:v>419.15380820000001</c:v>
                </c:pt>
                <c:pt idx="493">
                  <c:v>417.3278646</c:v>
                </c:pt>
                <c:pt idx="494">
                  <c:v>417.65495700000002</c:v>
                </c:pt>
                <c:pt idx="495">
                  <c:v>419.55987390000001</c:v>
                </c:pt>
                <c:pt idx="496">
                  <c:v>418.38633670000002</c:v>
                </c:pt>
                <c:pt idx="497">
                  <c:v>418.9647847</c:v>
                </c:pt>
                <c:pt idx="498">
                  <c:v>417.98264289999997</c:v>
                </c:pt>
                <c:pt idx="499">
                  <c:v>418.23150779999997</c:v>
                </c:pt>
                <c:pt idx="500">
                  <c:v>419.07669609999999</c:v>
                </c:pt>
                <c:pt idx="501">
                  <c:v>419.01647229999998</c:v>
                </c:pt>
                <c:pt idx="502">
                  <c:v>418.95186519999999</c:v>
                </c:pt>
                <c:pt idx="503">
                  <c:v>416.96776180000001</c:v>
                </c:pt>
                <c:pt idx="504">
                  <c:v>418.77834869999998</c:v>
                </c:pt>
                <c:pt idx="505">
                  <c:v>417.9814437</c:v>
                </c:pt>
                <c:pt idx="506">
                  <c:v>419.667101</c:v>
                </c:pt>
                <c:pt idx="507">
                  <c:v>418.38754160000002</c:v>
                </c:pt>
                <c:pt idx="508">
                  <c:v>419.635424</c:v>
                </c:pt>
                <c:pt idx="509">
                  <c:v>418.71516680000002</c:v>
                </c:pt>
                <c:pt idx="510">
                  <c:v>418.27732470000001</c:v>
                </c:pt>
                <c:pt idx="511">
                  <c:v>418.59033979999998</c:v>
                </c:pt>
                <c:pt idx="512">
                  <c:v>417.94823739999998</c:v>
                </c:pt>
                <c:pt idx="513">
                  <c:v>418.58966830000003</c:v>
                </c:pt>
                <c:pt idx="514">
                  <c:v>417.51119790000001</c:v>
                </c:pt>
                <c:pt idx="515">
                  <c:v>418.35155040000001</c:v>
                </c:pt>
                <c:pt idx="516">
                  <c:v>419.99504150000001</c:v>
                </c:pt>
                <c:pt idx="517">
                  <c:v>419.21680129999999</c:v>
                </c:pt>
                <c:pt idx="518">
                  <c:v>419.4858691</c:v>
                </c:pt>
                <c:pt idx="519">
                  <c:v>418.5735105</c:v>
                </c:pt>
                <c:pt idx="520">
                  <c:v>418.31027710000001</c:v>
                </c:pt>
                <c:pt idx="521">
                  <c:v>420.15153220000002</c:v>
                </c:pt>
                <c:pt idx="522">
                  <c:v>419.69926229999999</c:v>
                </c:pt>
                <c:pt idx="523">
                  <c:v>419.6977751</c:v>
                </c:pt>
                <c:pt idx="524">
                  <c:v>418.86992959999998</c:v>
                </c:pt>
                <c:pt idx="525">
                  <c:v>418.40141890000001</c:v>
                </c:pt>
                <c:pt idx="526">
                  <c:v>418.96523139999999</c:v>
                </c:pt>
                <c:pt idx="527">
                  <c:v>419.54232439999998</c:v>
                </c:pt>
                <c:pt idx="528">
                  <c:v>420.16965829999998</c:v>
                </c:pt>
                <c:pt idx="529">
                  <c:v>418.62269020000002</c:v>
                </c:pt>
                <c:pt idx="530">
                  <c:v>419.30783029999998</c:v>
                </c:pt>
                <c:pt idx="531">
                  <c:v>419.12303630000002</c:v>
                </c:pt>
                <c:pt idx="532">
                  <c:v>418.51049510000001</c:v>
                </c:pt>
                <c:pt idx="533">
                  <c:v>418.79457029999998</c:v>
                </c:pt>
                <c:pt idx="534">
                  <c:v>419.35680180000003</c:v>
                </c:pt>
                <c:pt idx="535">
                  <c:v>418.60450370000001</c:v>
                </c:pt>
                <c:pt idx="536">
                  <c:v>420.37033100000002</c:v>
                </c:pt>
                <c:pt idx="537">
                  <c:v>419.71466429999998</c:v>
                </c:pt>
                <c:pt idx="538">
                  <c:v>418.41820849999999</c:v>
                </c:pt>
                <c:pt idx="539">
                  <c:v>420.41957170000001</c:v>
                </c:pt>
                <c:pt idx="540">
                  <c:v>419.261504</c:v>
                </c:pt>
                <c:pt idx="541">
                  <c:v>418.07383110000001</c:v>
                </c:pt>
                <c:pt idx="542">
                  <c:v>420.2788698</c:v>
                </c:pt>
                <c:pt idx="543">
                  <c:v>417.62160490000002</c:v>
                </c:pt>
                <c:pt idx="544">
                  <c:v>418.762044</c:v>
                </c:pt>
                <c:pt idx="545">
                  <c:v>419.18000719999998</c:v>
                </c:pt>
                <c:pt idx="546">
                  <c:v>417.52645489999998</c:v>
                </c:pt>
                <c:pt idx="547">
                  <c:v>417.96224649999999</c:v>
                </c:pt>
                <c:pt idx="548">
                  <c:v>419.14663689999998</c:v>
                </c:pt>
                <c:pt idx="549">
                  <c:v>419.19758580000001</c:v>
                </c:pt>
                <c:pt idx="550">
                  <c:v>418.51217550000001</c:v>
                </c:pt>
                <c:pt idx="551">
                  <c:v>418.05575279999999</c:v>
                </c:pt>
                <c:pt idx="552">
                  <c:v>418.43187540000002</c:v>
                </c:pt>
                <c:pt idx="553">
                  <c:v>419.54333329999997</c:v>
                </c:pt>
                <c:pt idx="554">
                  <c:v>418.08845280000003</c:v>
                </c:pt>
                <c:pt idx="555">
                  <c:v>419.9807844</c:v>
                </c:pt>
                <c:pt idx="556">
                  <c:v>419.52652610000001</c:v>
                </c:pt>
                <c:pt idx="557">
                  <c:v>417.60396889999998</c:v>
                </c:pt>
                <c:pt idx="558">
                  <c:v>420.1650707</c:v>
                </c:pt>
                <c:pt idx="559">
                  <c:v>418.99386729999998</c:v>
                </c:pt>
                <c:pt idx="560">
                  <c:v>417.29164960000003</c:v>
                </c:pt>
                <c:pt idx="561">
                  <c:v>418.88627459999998</c:v>
                </c:pt>
                <c:pt idx="562">
                  <c:v>418.39991040000001</c:v>
                </c:pt>
                <c:pt idx="563">
                  <c:v>418.35680530000002</c:v>
                </c:pt>
                <c:pt idx="564">
                  <c:v>417.46472619999997</c:v>
                </c:pt>
                <c:pt idx="565">
                  <c:v>418.62144999999998</c:v>
                </c:pt>
                <c:pt idx="566">
                  <c:v>418.40480280000003</c:v>
                </c:pt>
                <c:pt idx="567">
                  <c:v>417.85829339999998</c:v>
                </c:pt>
                <c:pt idx="568">
                  <c:v>418.76473370000002</c:v>
                </c:pt>
                <c:pt idx="569">
                  <c:v>418.21640619999999</c:v>
                </c:pt>
                <c:pt idx="570">
                  <c:v>419.87622520000002</c:v>
                </c:pt>
                <c:pt idx="571">
                  <c:v>419.16912789999998</c:v>
                </c:pt>
                <c:pt idx="572">
                  <c:v>418.52821590000002</c:v>
                </c:pt>
                <c:pt idx="573">
                  <c:v>418.41957619999999</c:v>
                </c:pt>
                <c:pt idx="574">
                  <c:v>416.38715000000002</c:v>
                </c:pt>
                <c:pt idx="575">
                  <c:v>418.23128159999999</c:v>
                </c:pt>
                <c:pt idx="576">
                  <c:v>419.06308799999999</c:v>
                </c:pt>
                <c:pt idx="577">
                  <c:v>418.90715660000001</c:v>
                </c:pt>
                <c:pt idx="578">
                  <c:v>418.01751860000002</c:v>
                </c:pt>
                <c:pt idx="579">
                  <c:v>417.73450539999999</c:v>
                </c:pt>
                <c:pt idx="580">
                  <c:v>418.14006380000001</c:v>
                </c:pt>
                <c:pt idx="581">
                  <c:v>417.95453049999998</c:v>
                </c:pt>
                <c:pt idx="582">
                  <c:v>419.12471679999999</c:v>
                </c:pt>
                <c:pt idx="583">
                  <c:v>418.59301110000001</c:v>
                </c:pt>
                <c:pt idx="584">
                  <c:v>418.5769229</c:v>
                </c:pt>
                <c:pt idx="585">
                  <c:v>418.85712519999998</c:v>
                </c:pt>
                <c:pt idx="586">
                  <c:v>419.70166180000001</c:v>
                </c:pt>
                <c:pt idx="587">
                  <c:v>419.31303809999997</c:v>
                </c:pt>
                <c:pt idx="588">
                  <c:v>417.96733669999998</c:v>
                </c:pt>
                <c:pt idx="589">
                  <c:v>419.51475520000002</c:v>
                </c:pt>
                <c:pt idx="590">
                  <c:v>418.48409950000001</c:v>
                </c:pt>
                <c:pt idx="591">
                  <c:v>418.8909865</c:v>
                </c:pt>
                <c:pt idx="592">
                  <c:v>419.67097330000001</c:v>
                </c:pt>
                <c:pt idx="593">
                  <c:v>418.57741290000001</c:v>
                </c:pt>
                <c:pt idx="594">
                  <c:v>419.38641910000001</c:v>
                </c:pt>
                <c:pt idx="595">
                  <c:v>418.08961959999999</c:v>
                </c:pt>
                <c:pt idx="596">
                  <c:v>419.58863070000001</c:v>
                </c:pt>
                <c:pt idx="597">
                  <c:v>418.76064860000002</c:v>
                </c:pt>
                <c:pt idx="598">
                  <c:v>417.13420680000002</c:v>
                </c:pt>
                <c:pt idx="599">
                  <c:v>417.27568000000002</c:v>
                </c:pt>
                <c:pt idx="600">
                  <c:v>417.37199930000003</c:v>
                </c:pt>
                <c:pt idx="601">
                  <c:v>418.2940906</c:v>
                </c:pt>
                <c:pt idx="602">
                  <c:v>417.3388655</c:v>
                </c:pt>
                <c:pt idx="603">
                  <c:v>416.05886700000002</c:v>
                </c:pt>
                <c:pt idx="604">
                  <c:v>418.69804149999999</c:v>
                </c:pt>
                <c:pt idx="605">
                  <c:v>418.74528340000001</c:v>
                </c:pt>
                <c:pt idx="606">
                  <c:v>417.13382530000001</c:v>
                </c:pt>
                <c:pt idx="607">
                  <c:v>418.4026978</c:v>
                </c:pt>
                <c:pt idx="608">
                  <c:v>417.62112480000002</c:v>
                </c:pt>
                <c:pt idx="609">
                  <c:v>420.011505</c:v>
                </c:pt>
                <c:pt idx="610">
                  <c:v>417.65111000000002</c:v>
                </c:pt>
                <c:pt idx="611">
                  <c:v>416.72759309999998</c:v>
                </c:pt>
                <c:pt idx="612">
                  <c:v>419.76140809999998</c:v>
                </c:pt>
                <c:pt idx="613">
                  <c:v>417.51113040000001</c:v>
                </c:pt>
                <c:pt idx="614">
                  <c:v>418.58882560000001</c:v>
                </c:pt>
                <c:pt idx="615">
                  <c:v>417.44925009999997</c:v>
                </c:pt>
                <c:pt idx="616">
                  <c:v>417.79172269999998</c:v>
                </c:pt>
                <c:pt idx="617">
                  <c:v>416.74649579999999</c:v>
                </c:pt>
                <c:pt idx="618">
                  <c:v>418.82221909999998</c:v>
                </c:pt>
                <c:pt idx="619">
                  <c:v>418.30727050000002</c:v>
                </c:pt>
                <c:pt idx="620">
                  <c:v>419.10664639999999</c:v>
                </c:pt>
                <c:pt idx="621">
                  <c:v>419.63660599999997</c:v>
                </c:pt>
                <c:pt idx="622">
                  <c:v>417.67018230000002</c:v>
                </c:pt>
                <c:pt idx="623">
                  <c:v>419.02625740000002</c:v>
                </c:pt>
                <c:pt idx="624">
                  <c:v>417.51211050000001</c:v>
                </c:pt>
                <c:pt idx="625">
                  <c:v>419.5314851</c:v>
                </c:pt>
                <c:pt idx="626">
                  <c:v>419.15420710000001</c:v>
                </c:pt>
                <c:pt idx="627">
                  <c:v>418.1550416</c:v>
                </c:pt>
                <c:pt idx="628">
                  <c:v>418.50027519999998</c:v>
                </c:pt>
                <c:pt idx="629">
                  <c:v>416.982328</c:v>
                </c:pt>
                <c:pt idx="630">
                  <c:v>416.99929300000002</c:v>
                </c:pt>
                <c:pt idx="631">
                  <c:v>416.82552720000001</c:v>
                </c:pt>
                <c:pt idx="632">
                  <c:v>416.49755199999998</c:v>
                </c:pt>
                <c:pt idx="633">
                  <c:v>417.5160277</c:v>
                </c:pt>
                <c:pt idx="634">
                  <c:v>418.07338970000001</c:v>
                </c:pt>
                <c:pt idx="635">
                  <c:v>418.54426539999997</c:v>
                </c:pt>
                <c:pt idx="636">
                  <c:v>416.8722669</c:v>
                </c:pt>
                <c:pt idx="637">
                  <c:v>418.01460689999999</c:v>
                </c:pt>
                <c:pt idx="638">
                  <c:v>418.38524169999999</c:v>
                </c:pt>
                <c:pt idx="639">
                  <c:v>418.57479269999999</c:v>
                </c:pt>
                <c:pt idx="640">
                  <c:v>417.58966370000002</c:v>
                </c:pt>
                <c:pt idx="641">
                  <c:v>417.93673100000001</c:v>
                </c:pt>
                <c:pt idx="642">
                  <c:v>419.26323309999998</c:v>
                </c:pt>
                <c:pt idx="643">
                  <c:v>417.34081939999999</c:v>
                </c:pt>
                <c:pt idx="644">
                  <c:v>416.02860720000001</c:v>
                </c:pt>
                <c:pt idx="645">
                  <c:v>417.98209910000003</c:v>
                </c:pt>
                <c:pt idx="646">
                  <c:v>417.42035420000002</c:v>
                </c:pt>
                <c:pt idx="647">
                  <c:v>417.43446499999999</c:v>
                </c:pt>
                <c:pt idx="648">
                  <c:v>416.23070969999998</c:v>
                </c:pt>
                <c:pt idx="649">
                  <c:v>416.71705759999998</c:v>
                </c:pt>
                <c:pt idx="650">
                  <c:v>417.93600679999997</c:v>
                </c:pt>
                <c:pt idx="651">
                  <c:v>418.96809500000001</c:v>
                </c:pt>
                <c:pt idx="652">
                  <c:v>418.26577900000001</c:v>
                </c:pt>
                <c:pt idx="653">
                  <c:v>416.28277159999999</c:v>
                </c:pt>
                <c:pt idx="654">
                  <c:v>416.99761119999999</c:v>
                </c:pt>
                <c:pt idx="655">
                  <c:v>319.10142430000002</c:v>
                </c:pt>
                <c:pt idx="656">
                  <c:v>231.01128349999999</c:v>
                </c:pt>
                <c:pt idx="657">
                  <c:v>221.62289329999999</c:v>
                </c:pt>
                <c:pt idx="658">
                  <c:v>219.95141340000001</c:v>
                </c:pt>
                <c:pt idx="659">
                  <c:v>220.0775692</c:v>
                </c:pt>
                <c:pt idx="660">
                  <c:v>220.17184230000001</c:v>
                </c:pt>
                <c:pt idx="661">
                  <c:v>219.5949415</c:v>
                </c:pt>
                <c:pt idx="662">
                  <c:v>219.8131492</c:v>
                </c:pt>
                <c:pt idx="663">
                  <c:v>219.29745399999999</c:v>
                </c:pt>
                <c:pt idx="664">
                  <c:v>220.14025839999999</c:v>
                </c:pt>
                <c:pt idx="665">
                  <c:v>218.37330900000001</c:v>
                </c:pt>
                <c:pt idx="666">
                  <c:v>220.06021920000001</c:v>
                </c:pt>
                <c:pt idx="667">
                  <c:v>217.73232859999999</c:v>
                </c:pt>
                <c:pt idx="668">
                  <c:v>217.60953900000001</c:v>
                </c:pt>
                <c:pt idx="669">
                  <c:v>219.2945527</c:v>
                </c:pt>
                <c:pt idx="670">
                  <c:v>220.53079109999999</c:v>
                </c:pt>
                <c:pt idx="671">
                  <c:v>228.40623790000001</c:v>
                </c:pt>
                <c:pt idx="672">
                  <c:v>233.98158470000001</c:v>
                </c:pt>
                <c:pt idx="673">
                  <c:v>242.46376480000001</c:v>
                </c:pt>
                <c:pt idx="674">
                  <c:v>253.64799479999999</c:v>
                </c:pt>
                <c:pt idx="675">
                  <c:v>265.84887120000002</c:v>
                </c:pt>
                <c:pt idx="676">
                  <c:v>274.23591390000001</c:v>
                </c:pt>
                <c:pt idx="677">
                  <c:v>284.18627079999999</c:v>
                </c:pt>
                <c:pt idx="678">
                  <c:v>288.90445130000001</c:v>
                </c:pt>
                <c:pt idx="679">
                  <c:v>290.62312850000001</c:v>
                </c:pt>
                <c:pt idx="680">
                  <c:v>297.52793370000001</c:v>
                </c:pt>
                <c:pt idx="681">
                  <c:v>297.32408550000002</c:v>
                </c:pt>
                <c:pt idx="682">
                  <c:v>297.51221729999997</c:v>
                </c:pt>
                <c:pt idx="683">
                  <c:v>296.38682829999999</c:v>
                </c:pt>
                <c:pt idx="684">
                  <c:v>297.96467840000003</c:v>
                </c:pt>
                <c:pt idx="685">
                  <c:v>296.10621839999999</c:v>
                </c:pt>
                <c:pt idx="686">
                  <c:v>296.43461339999999</c:v>
                </c:pt>
                <c:pt idx="687">
                  <c:v>296.38695569999999</c:v>
                </c:pt>
                <c:pt idx="688">
                  <c:v>297.33996450000001</c:v>
                </c:pt>
                <c:pt idx="689">
                  <c:v>296.52697219999999</c:v>
                </c:pt>
                <c:pt idx="690">
                  <c:v>297.18357680000003</c:v>
                </c:pt>
                <c:pt idx="691">
                  <c:v>296.4026786</c:v>
                </c:pt>
                <c:pt idx="692">
                  <c:v>296.07433730000002</c:v>
                </c:pt>
                <c:pt idx="693">
                  <c:v>295.16900329999999</c:v>
                </c:pt>
                <c:pt idx="694">
                  <c:v>297.01185829999997</c:v>
                </c:pt>
                <c:pt idx="695">
                  <c:v>296.33940799999999</c:v>
                </c:pt>
                <c:pt idx="696">
                  <c:v>296.63605580000001</c:v>
                </c:pt>
                <c:pt idx="697">
                  <c:v>297.41936490000001</c:v>
                </c:pt>
                <c:pt idx="698">
                  <c:v>297.60500480000002</c:v>
                </c:pt>
                <c:pt idx="699">
                  <c:v>297.77692100000002</c:v>
                </c:pt>
                <c:pt idx="700">
                  <c:v>296.73142369999999</c:v>
                </c:pt>
                <c:pt idx="701">
                  <c:v>296.62278229999998</c:v>
                </c:pt>
                <c:pt idx="702">
                  <c:v>295.74657580000002</c:v>
                </c:pt>
                <c:pt idx="703">
                  <c:v>297.01217350000002</c:v>
                </c:pt>
                <c:pt idx="704">
                  <c:v>296.48014110000003</c:v>
                </c:pt>
                <c:pt idx="705">
                  <c:v>296.37115290000003</c:v>
                </c:pt>
                <c:pt idx="706">
                  <c:v>296.40279529999998</c:v>
                </c:pt>
                <c:pt idx="707">
                  <c:v>297.32415479999997</c:v>
                </c:pt>
                <c:pt idx="708">
                  <c:v>297.40363029999997</c:v>
                </c:pt>
                <c:pt idx="709">
                  <c:v>298.52635759999998</c:v>
                </c:pt>
                <c:pt idx="710">
                  <c:v>297.16852390000003</c:v>
                </c:pt>
                <c:pt idx="711">
                  <c:v>296.9644935</c:v>
                </c:pt>
                <c:pt idx="712">
                  <c:v>296.54328939999999</c:v>
                </c:pt>
                <c:pt idx="713">
                  <c:v>296.87163450000003</c:v>
                </c:pt>
                <c:pt idx="714">
                  <c:v>297.93343650000003</c:v>
                </c:pt>
                <c:pt idx="715">
                  <c:v>296.8397468</c:v>
                </c:pt>
                <c:pt idx="716">
                  <c:v>296.51168369999999</c:v>
                </c:pt>
                <c:pt idx="717">
                  <c:v>297.26091059999999</c:v>
                </c:pt>
                <c:pt idx="718">
                  <c:v>296.71537710000001</c:v>
                </c:pt>
                <c:pt idx="719">
                  <c:v>297.23157200000003</c:v>
                </c:pt>
                <c:pt idx="720">
                  <c:v>297.18421180000001</c:v>
                </c:pt>
                <c:pt idx="721">
                  <c:v>296.74711880000001</c:v>
                </c:pt>
                <c:pt idx="722">
                  <c:v>296.93516490000002</c:v>
                </c:pt>
                <c:pt idx="723">
                  <c:v>295.62210499999998</c:v>
                </c:pt>
                <c:pt idx="724">
                  <c:v>297.40369370000002</c:v>
                </c:pt>
                <c:pt idx="725">
                  <c:v>296.73140640000003</c:v>
                </c:pt>
                <c:pt idx="726">
                  <c:v>297.16830490000001</c:v>
                </c:pt>
                <c:pt idx="727">
                  <c:v>298.62152120000002</c:v>
                </c:pt>
                <c:pt idx="728">
                  <c:v>296.83989100000002</c:v>
                </c:pt>
                <c:pt idx="729">
                  <c:v>296.85599450000001</c:v>
                </c:pt>
                <c:pt idx="730">
                  <c:v>295.34149409999998</c:v>
                </c:pt>
                <c:pt idx="731">
                  <c:v>296.51191399999999</c:v>
                </c:pt>
                <c:pt idx="732">
                  <c:v>296.65209720000001</c:v>
                </c:pt>
                <c:pt idx="733">
                  <c:v>295.9186866</c:v>
                </c:pt>
                <c:pt idx="734">
                  <c:v>294.88856270000002</c:v>
                </c:pt>
                <c:pt idx="735">
                  <c:v>297.82472380000002</c:v>
                </c:pt>
                <c:pt idx="736">
                  <c:v>296.05890820000002</c:v>
                </c:pt>
                <c:pt idx="737">
                  <c:v>295.63769409999998</c:v>
                </c:pt>
                <c:pt idx="738">
                  <c:v>296.41890380000001</c:v>
                </c:pt>
                <c:pt idx="739">
                  <c:v>294.9970912</c:v>
                </c:pt>
                <c:pt idx="740">
                  <c:v>296.29447959999999</c:v>
                </c:pt>
                <c:pt idx="741">
                  <c:v>295.59025910000003</c:v>
                </c:pt>
                <c:pt idx="742">
                  <c:v>296.5909906</c:v>
                </c:pt>
                <c:pt idx="743">
                  <c:v>297.05939480000001</c:v>
                </c:pt>
                <c:pt idx="744">
                  <c:v>297.82469309999999</c:v>
                </c:pt>
                <c:pt idx="745">
                  <c:v>297.38797979999998</c:v>
                </c:pt>
                <c:pt idx="746">
                  <c:v>297.9811469</c:v>
                </c:pt>
                <c:pt idx="747">
                  <c:v>296.40316100000001</c:v>
                </c:pt>
                <c:pt idx="748">
                  <c:v>297.05941739999997</c:v>
                </c:pt>
                <c:pt idx="749">
                  <c:v>296.90339710000001</c:v>
                </c:pt>
                <c:pt idx="750">
                  <c:v>296.94846690000003</c:v>
                </c:pt>
                <c:pt idx="751">
                  <c:v>297.6845136</c:v>
                </c:pt>
                <c:pt idx="752">
                  <c:v>234.36069019999999</c:v>
                </c:pt>
                <c:pt idx="753">
                  <c:v>230.66002349999999</c:v>
                </c:pt>
                <c:pt idx="754">
                  <c:v>230.39048769999999</c:v>
                </c:pt>
                <c:pt idx="755">
                  <c:v>228.7056231</c:v>
                </c:pt>
                <c:pt idx="756">
                  <c:v>229.4854641</c:v>
                </c:pt>
                <c:pt idx="757">
                  <c:v>228.50040709999999</c:v>
                </c:pt>
                <c:pt idx="758">
                  <c:v>227.2825072</c:v>
                </c:pt>
                <c:pt idx="759">
                  <c:v>227.26531420000001</c:v>
                </c:pt>
                <c:pt idx="760">
                  <c:v>228.35984869999999</c:v>
                </c:pt>
                <c:pt idx="761">
                  <c:v>227.25035220000001</c:v>
                </c:pt>
                <c:pt idx="762">
                  <c:v>228.06269459999999</c:v>
                </c:pt>
                <c:pt idx="763">
                  <c:v>232.00073269999999</c:v>
                </c:pt>
                <c:pt idx="764">
                  <c:v>236.40329500000001</c:v>
                </c:pt>
                <c:pt idx="765">
                  <c:v>244.65279799999999</c:v>
                </c:pt>
                <c:pt idx="766">
                  <c:v>255.5082525</c:v>
                </c:pt>
                <c:pt idx="767">
                  <c:v>269.78636669999997</c:v>
                </c:pt>
                <c:pt idx="768">
                  <c:v>287.9995222</c:v>
                </c:pt>
                <c:pt idx="769">
                  <c:v>303.24448030000002</c:v>
                </c:pt>
                <c:pt idx="770">
                  <c:v>325.41038859999998</c:v>
                </c:pt>
                <c:pt idx="771">
                  <c:v>341.27982750000001</c:v>
                </c:pt>
                <c:pt idx="772">
                  <c:v>350.26380499999999</c:v>
                </c:pt>
                <c:pt idx="773">
                  <c:v>353.01146199999999</c:v>
                </c:pt>
                <c:pt idx="774">
                  <c:v>360.99414089999999</c:v>
                </c:pt>
                <c:pt idx="775">
                  <c:v>359.44742650000001</c:v>
                </c:pt>
                <c:pt idx="776">
                  <c:v>359.6638585</c:v>
                </c:pt>
                <c:pt idx="777">
                  <c:v>360.24322749999999</c:v>
                </c:pt>
                <c:pt idx="778">
                  <c:v>360.54157939999999</c:v>
                </c:pt>
                <c:pt idx="779">
                  <c:v>359.55641379999997</c:v>
                </c:pt>
                <c:pt idx="780">
                  <c:v>360.36931650000002</c:v>
                </c:pt>
                <c:pt idx="781">
                  <c:v>359.5565527</c:v>
                </c:pt>
                <c:pt idx="782">
                  <c:v>358.68258020000002</c:v>
                </c:pt>
                <c:pt idx="783">
                  <c:v>360.30480770000003</c:v>
                </c:pt>
                <c:pt idx="784">
                  <c:v>358.40178650000001</c:v>
                </c:pt>
                <c:pt idx="785">
                  <c:v>358.47838309999997</c:v>
                </c:pt>
                <c:pt idx="786">
                  <c:v>358.21314109999997</c:v>
                </c:pt>
                <c:pt idx="787">
                  <c:v>358.63344749999999</c:v>
                </c:pt>
                <c:pt idx="788">
                  <c:v>356.68228649999998</c:v>
                </c:pt>
                <c:pt idx="789">
                  <c:v>358.2893368</c:v>
                </c:pt>
                <c:pt idx="790">
                  <c:v>358.00874249999998</c:v>
                </c:pt>
                <c:pt idx="791">
                  <c:v>358.14935509999998</c:v>
                </c:pt>
                <c:pt idx="792">
                  <c:v>357.51025270000002</c:v>
                </c:pt>
                <c:pt idx="793">
                  <c:v>358.13540130000001</c:v>
                </c:pt>
                <c:pt idx="794">
                  <c:v>357.44880430000001</c:v>
                </c:pt>
                <c:pt idx="795">
                  <c:v>356.13655310000001</c:v>
                </c:pt>
                <c:pt idx="796">
                  <c:v>356.2147812</c:v>
                </c:pt>
                <c:pt idx="797">
                  <c:v>356.30845799999997</c:v>
                </c:pt>
                <c:pt idx="798">
                  <c:v>356.4478087</c:v>
                </c:pt>
                <c:pt idx="799">
                  <c:v>355.68254819999999</c:v>
                </c:pt>
                <c:pt idx="800">
                  <c:v>355.71440159999997</c:v>
                </c:pt>
                <c:pt idx="801">
                  <c:v>356.05634529999998</c:v>
                </c:pt>
                <c:pt idx="802">
                  <c:v>355.433809</c:v>
                </c:pt>
                <c:pt idx="803">
                  <c:v>354.91752120000001</c:v>
                </c:pt>
                <c:pt idx="804">
                  <c:v>354.57387319999998</c:v>
                </c:pt>
                <c:pt idx="805">
                  <c:v>356.1212089</c:v>
                </c:pt>
                <c:pt idx="806">
                  <c:v>355.68345740000001</c:v>
                </c:pt>
                <c:pt idx="807">
                  <c:v>355.35585209999999</c:v>
                </c:pt>
                <c:pt idx="808">
                  <c:v>354.7941644</c:v>
                </c:pt>
                <c:pt idx="809">
                  <c:v>356.9474093</c:v>
                </c:pt>
                <c:pt idx="810">
                  <c:v>355.82370200000003</c:v>
                </c:pt>
                <c:pt idx="811">
                  <c:v>355.05888670000002</c:v>
                </c:pt>
                <c:pt idx="812">
                  <c:v>356.32266870000001</c:v>
                </c:pt>
                <c:pt idx="813">
                  <c:v>356.51107359999997</c:v>
                </c:pt>
                <c:pt idx="814">
                  <c:v>355.51135629999999</c:v>
                </c:pt>
                <c:pt idx="815">
                  <c:v>355.04283290000001</c:v>
                </c:pt>
                <c:pt idx="816">
                  <c:v>355.262361</c:v>
                </c:pt>
                <c:pt idx="817">
                  <c:v>353.66824109999999</c:v>
                </c:pt>
                <c:pt idx="818">
                  <c:v>356.16638089999998</c:v>
                </c:pt>
                <c:pt idx="819">
                  <c:v>354.93292860000003</c:v>
                </c:pt>
                <c:pt idx="820">
                  <c:v>355.74593540000001</c:v>
                </c:pt>
                <c:pt idx="821">
                  <c:v>353.99512099999998</c:v>
                </c:pt>
                <c:pt idx="822">
                  <c:v>251.9345697</c:v>
                </c:pt>
                <c:pt idx="823">
                  <c:v>255.2289652</c:v>
                </c:pt>
                <c:pt idx="824">
                  <c:v>254.9642125</c:v>
                </c:pt>
                <c:pt idx="825">
                  <c:v>252.41569730000001</c:v>
                </c:pt>
                <c:pt idx="826">
                  <c:v>254.38361570000001</c:v>
                </c:pt>
                <c:pt idx="827">
                  <c:v>252.35332020000001</c:v>
                </c:pt>
                <c:pt idx="828">
                  <c:v>253.75842549999999</c:v>
                </c:pt>
                <c:pt idx="829">
                  <c:v>254.2911895</c:v>
                </c:pt>
                <c:pt idx="830">
                  <c:v>254.0875126</c:v>
                </c:pt>
                <c:pt idx="831">
                  <c:v>254.33924279999999</c:v>
                </c:pt>
                <c:pt idx="832">
                  <c:v>253.68292389999999</c:v>
                </c:pt>
                <c:pt idx="833">
                  <c:v>253.94677949999999</c:v>
                </c:pt>
                <c:pt idx="834">
                  <c:v>252.90116939999999</c:v>
                </c:pt>
                <c:pt idx="835">
                  <c:v>254.69582020000001</c:v>
                </c:pt>
                <c:pt idx="836">
                  <c:v>255.19624820000001</c:v>
                </c:pt>
                <c:pt idx="837">
                  <c:v>253.7903407</c:v>
                </c:pt>
                <c:pt idx="838">
                  <c:v>253.82108840000001</c:v>
                </c:pt>
                <c:pt idx="839">
                  <c:v>253.8527345</c:v>
                </c:pt>
                <c:pt idx="840">
                  <c:v>252.96075920000001</c:v>
                </c:pt>
                <c:pt idx="841">
                  <c:v>253.94734650000001</c:v>
                </c:pt>
                <c:pt idx="842">
                  <c:v>253.64875140000001</c:v>
                </c:pt>
                <c:pt idx="843">
                  <c:v>254.00813059999999</c:v>
                </c:pt>
                <c:pt idx="844">
                  <c:v>253.85294390000001</c:v>
                </c:pt>
                <c:pt idx="845">
                  <c:v>253.60214199999999</c:v>
                </c:pt>
                <c:pt idx="846">
                  <c:v>253.28975579999999</c:v>
                </c:pt>
                <c:pt idx="847">
                  <c:v>254.2751538</c:v>
                </c:pt>
                <c:pt idx="848">
                  <c:v>222.38039380000001</c:v>
                </c:pt>
                <c:pt idx="849">
                  <c:v>219.6755015</c:v>
                </c:pt>
                <c:pt idx="850">
                  <c:v>217.1156044</c:v>
                </c:pt>
                <c:pt idx="851">
                  <c:v>219.36296720000001</c:v>
                </c:pt>
                <c:pt idx="852">
                  <c:v>217.14547440000001</c:v>
                </c:pt>
                <c:pt idx="853">
                  <c:v>217.31842449999999</c:v>
                </c:pt>
                <c:pt idx="854">
                  <c:v>218.64406750000001</c:v>
                </c:pt>
                <c:pt idx="855">
                  <c:v>216.78460820000001</c:v>
                </c:pt>
                <c:pt idx="856">
                  <c:v>216.6597606</c:v>
                </c:pt>
                <c:pt idx="857">
                  <c:v>217.55145880000001</c:v>
                </c:pt>
                <c:pt idx="858">
                  <c:v>217.7216727</c:v>
                </c:pt>
                <c:pt idx="859">
                  <c:v>217.7838884</c:v>
                </c:pt>
                <c:pt idx="860">
                  <c:v>217.94111140000001</c:v>
                </c:pt>
                <c:pt idx="861">
                  <c:v>218.23899750000001</c:v>
                </c:pt>
                <c:pt idx="862">
                  <c:v>216.76884340000001</c:v>
                </c:pt>
                <c:pt idx="863">
                  <c:v>217.86270210000001</c:v>
                </c:pt>
                <c:pt idx="864">
                  <c:v>217.1299874</c:v>
                </c:pt>
                <c:pt idx="865">
                  <c:v>218.3638248</c:v>
                </c:pt>
                <c:pt idx="866">
                  <c:v>216.83370550000001</c:v>
                </c:pt>
                <c:pt idx="867">
                  <c:v>216.7701898</c:v>
                </c:pt>
                <c:pt idx="868">
                  <c:v>215.7217867</c:v>
                </c:pt>
                <c:pt idx="869">
                  <c:v>217.9101848</c:v>
                </c:pt>
                <c:pt idx="870">
                  <c:v>216.41056470000001</c:v>
                </c:pt>
                <c:pt idx="871">
                  <c:v>217.59877359999999</c:v>
                </c:pt>
                <c:pt idx="872">
                  <c:v>216.8631891</c:v>
                </c:pt>
                <c:pt idx="873">
                  <c:v>216.08247600000001</c:v>
                </c:pt>
                <c:pt idx="874">
                  <c:v>216.6428468</c:v>
                </c:pt>
                <c:pt idx="875">
                  <c:v>217.3913297</c:v>
                </c:pt>
                <c:pt idx="876">
                  <c:v>217.87621859999999</c:v>
                </c:pt>
                <c:pt idx="877">
                  <c:v>217.76587219999999</c:v>
                </c:pt>
                <c:pt idx="878">
                  <c:v>217.01614000000001</c:v>
                </c:pt>
                <c:pt idx="879">
                  <c:v>217.8017074</c:v>
                </c:pt>
                <c:pt idx="880">
                  <c:v>218.25357220000001</c:v>
                </c:pt>
                <c:pt idx="881">
                  <c:v>218.28769439999999</c:v>
                </c:pt>
                <c:pt idx="882">
                  <c:v>217.9276849</c:v>
                </c:pt>
                <c:pt idx="883">
                  <c:v>218.33282209999999</c:v>
                </c:pt>
                <c:pt idx="884">
                  <c:v>217.91219330000001</c:v>
                </c:pt>
                <c:pt idx="885">
                  <c:v>216.49170240000001</c:v>
                </c:pt>
                <c:pt idx="886">
                  <c:v>217.27157990000001</c:v>
                </c:pt>
                <c:pt idx="887">
                  <c:v>218.08456419999999</c:v>
                </c:pt>
                <c:pt idx="888">
                  <c:v>215.81809530000001</c:v>
                </c:pt>
                <c:pt idx="889">
                  <c:v>216.9116028</c:v>
                </c:pt>
                <c:pt idx="890">
                  <c:v>216.53849700000001</c:v>
                </c:pt>
                <c:pt idx="891">
                  <c:v>216.1935321</c:v>
                </c:pt>
                <c:pt idx="892">
                  <c:v>216.94347060000001</c:v>
                </c:pt>
                <c:pt idx="893">
                  <c:v>217.1468514</c:v>
                </c:pt>
                <c:pt idx="894">
                  <c:v>217.1156996</c:v>
                </c:pt>
                <c:pt idx="895">
                  <c:v>216.99164260000001</c:v>
                </c:pt>
                <c:pt idx="896">
                  <c:v>217.55224659999999</c:v>
                </c:pt>
                <c:pt idx="897">
                  <c:v>217.70797039999999</c:v>
                </c:pt>
                <c:pt idx="898">
                  <c:v>217.19618940000001</c:v>
                </c:pt>
                <c:pt idx="899">
                  <c:v>219.6762938</c:v>
                </c:pt>
                <c:pt idx="900">
                  <c:v>218.69152199999999</c:v>
                </c:pt>
                <c:pt idx="901">
                  <c:v>219.78566309999999</c:v>
                </c:pt>
                <c:pt idx="902">
                  <c:v>218.98828180000001</c:v>
                </c:pt>
                <c:pt idx="903">
                  <c:v>220.50543450000001</c:v>
                </c:pt>
                <c:pt idx="904">
                  <c:v>221.44144320000001</c:v>
                </c:pt>
                <c:pt idx="905">
                  <c:v>223.20794330000001</c:v>
                </c:pt>
                <c:pt idx="906">
                  <c:v>228.9397754</c:v>
                </c:pt>
                <c:pt idx="907">
                  <c:v>234.46999650000001</c:v>
                </c:pt>
                <c:pt idx="908">
                  <c:v>245.6846328</c:v>
                </c:pt>
                <c:pt idx="909">
                  <c:v>258.47837620000001</c:v>
                </c:pt>
                <c:pt idx="910">
                  <c:v>269.06782800000002</c:v>
                </c:pt>
                <c:pt idx="911">
                  <c:v>281.59560019999998</c:v>
                </c:pt>
                <c:pt idx="912">
                  <c:v>295.20134860000002</c:v>
                </c:pt>
                <c:pt idx="913">
                  <c:v>310.6337949</c:v>
                </c:pt>
                <c:pt idx="914">
                  <c:v>323.62783059999998</c:v>
                </c:pt>
                <c:pt idx="915">
                  <c:v>336.53172999999998</c:v>
                </c:pt>
                <c:pt idx="916">
                  <c:v>350.8711548</c:v>
                </c:pt>
                <c:pt idx="917">
                  <c:v>362.69428169999998</c:v>
                </c:pt>
                <c:pt idx="918">
                  <c:v>375.70707629999998</c:v>
                </c:pt>
                <c:pt idx="919">
                  <c:v>386.26395830000001</c:v>
                </c:pt>
                <c:pt idx="920">
                  <c:v>400.80785659999998</c:v>
                </c:pt>
                <c:pt idx="921">
                  <c:v>413.75695189999999</c:v>
                </c:pt>
                <c:pt idx="922">
                  <c:v>427.17205300000001</c:v>
                </c:pt>
                <c:pt idx="923">
                  <c:v>437.29650520000001</c:v>
                </c:pt>
                <c:pt idx="924">
                  <c:v>449.38679489999998</c:v>
                </c:pt>
                <c:pt idx="925">
                  <c:v>459.25706530000002</c:v>
                </c:pt>
                <c:pt idx="926">
                  <c:v>468.94663580000002</c:v>
                </c:pt>
                <c:pt idx="927">
                  <c:v>475.79982439999998</c:v>
                </c:pt>
                <c:pt idx="928">
                  <c:v>487.1989762</c:v>
                </c:pt>
                <c:pt idx="929">
                  <c:v>488.43488559999997</c:v>
                </c:pt>
                <c:pt idx="930">
                  <c:v>490.20186660000002</c:v>
                </c:pt>
                <c:pt idx="931">
                  <c:v>491.31190370000002</c:v>
                </c:pt>
                <c:pt idx="932">
                  <c:v>495.45224159999998</c:v>
                </c:pt>
                <c:pt idx="933">
                  <c:v>497.93128200000001</c:v>
                </c:pt>
                <c:pt idx="934">
                  <c:v>498.10092850000001</c:v>
                </c:pt>
                <c:pt idx="935">
                  <c:v>496.02785779999999</c:v>
                </c:pt>
                <c:pt idx="936">
                  <c:v>497.24434969999999</c:v>
                </c:pt>
                <c:pt idx="937">
                  <c:v>497.51023129999999</c:v>
                </c:pt>
                <c:pt idx="938">
                  <c:v>496.85636010000002</c:v>
                </c:pt>
                <c:pt idx="939">
                  <c:v>495.3201335</c:v>
                </c:pt>
                <c:pt idx="940">
                  <c:v>496.71463940000001</c:v>
                </c:pt>
                <c:pt idx="941">
                  <c:v>495.96341810000001</c:v>
                </c:pt>
                <c:pt idx="942">
                  <c:v>495.96605940000001</c:v>
                </c:pt>
                <c:pt idx="943">
                  <c:v>496.44942140000001</c:v>
                </c:pt>
                <c:pt idx="944">
                  <c:v>494.90150499999999</c:v>
                </c:pt>
                <c:pt idx="945">
                  <c:v>495.82434960000001</c:v>
                </c:pt>
                <c:pt idx="946">
                  <c:v>495.49399560000001</c:v>
                </c:pt>
                <c:pt idx="947">
                  <c:v>496.43590540000002</c:v>
                </c:pt>
                <c:pt idx="948">
                  <c:v>496.41290700000002</c:v>
                </c:pt>
                <c:pt idx="949">
                  <c:v>495.66606969999998</c:v>
                </c:pt>
                <c:pt idx="950">
                  <c:v>495.14912829999997</c:v>
                </c:pt>
                <c:pt idx="951">
                  <c:v>495.71304500000002</c:v>
                </c:pt>
                <c:pt idx="952">
                  <c:v>495.32137260000002</c:v>
                </c:pt>
                <c:pt idx="953">
                  <c:v>494.73030640000002</c:v>
                </c:pt>
                <c:pt idx="954">
                  <c:v>495.96155520000002</c:v>
                </c:pt>
                <c:pt idx="955">
                  <c:v>495.96582799999999</c:v>
                </c:pt>
                <c:pt idx="956">
                  <c:v>496.01272390000003</c:v>
                </c:pt>
                <c:pt idx="957">
                  <c:v>495.47977589999999</c:v>
                </c:pt>
                <c:pt idx="958">
                  <c:v>496.58234870000001</c:v>
                </c:pt>
                <c:pt idx="959">
                  <c:v>497.71220949999997</c:v>
                </c:pt>
                <c:pt idx="960">
                  <c:v>497.52417029999998</c:v>
                </c:pt>
                <c:pt idx="961">
                  <c:v>497.71176500000001</c:v>
                </c:pt>
                <c:pt idx="962">
                  <c:v>496.59996469999999</c:v>
                </c:pt>
                <c:pt idx="963">
                  <c:v>495.72718070000002</c:v>
                </c:pt>
                <c:pt idx="964">
                  <c:v>497.21187190000001</c:v>
                </c:pt>
                <c:pt idx="965">
                  <c:v>496.02522099999999</c:v>
                </c:pt>
                <c:pt idx="966">
                  <c:v>497.05565849999999</c:v>
                </c:pt>
                <c:pt idx="967">
                  <c:v>496.24735679999998</c:v>
                </c:pt>
                <c:pt idx="968">
                  <c:v>495.82129220000002</c:v>
                </c:pt>
                <c:pt idx="969">
                  <c:v>496.15083379999999</c:v>
                </c:pt>
                <c:pt idx="970">
                  <c:v>496.75812309999998</c:v>
                </c:pt>
                <c:pt idx="971">
                  <c:v>496.75816270000001</c:v>
                </c:pt>
                <c:pt idx="972">
                  <c:v>495.85647110000002</c:v>
                </c:pt>
                <c:pt idx="973">
                  <c:v>495.02905470000002</c:v>
                </c:pt>
                <c:pt idx="974">
                  <c:v>498.10943509999998</c:v>
                </c:pt>
                <c:pt idx="975">
                  <c:v>497.54412580000002</c:v>
                </c:pt>
                <c:pt idx="976">
                  <c:v>497.51422939999998</c:v>
                </c:pt>
                <c:pt idx="977">
                  <c:v>497.68710729999998</c:v>
                </c:pt>
                <c:pt idx="978">
                  <c:v>496.7648514</c:v>
                </c:pt>
                <c:pt idx="979">
                  <c:v>498.3081904</c:v>
                </c:pt>
                <c:pt idx="980">
                  <c:v>497.87075379999999</c:v>
                </c:pt>
                <c:pt idx="981">
                  <c:v>496.13652350000001</c:v>
                </c:pt>
                <c:pt idx="982">
                  <c:v>497.4454495</c:v>
                </c:pt>
                <c:pt idx="983">
                  <c:v>496.57016800000002</c:v>
                </c:pt>
                <c:pt idx="984">
                  <c:v>496.71436990000001</c:v>
                </c:pt>
                <c:pt idx="985">
                  <c:v>495.46126659999999</c:v>
                </c:pt>
                <c:pt idx="986">
                  <c:v>495.68358970000003</c:v>
                </c:pt>
                <c:pt idx="987">
                  <c:v>495.03317490000001</c:v>
                </c:pt>
                <c:pt idx="988">
                  <c:v>495.46531199999998</c:v>
                </c:pt>
                <c:pt idx="989">
                  <c:v>495.62463509999998</c:v>
                </c:pt>
                <c:pt idx="990">
                  <c:v>495.78070129999998</c:v>
                </c:pt>
                <c:pt idx="991">
                  <c:v>496.31153710000001</c:v>
                </c:pt>
                <c:pt idx="992">
                  <c:v>493.6226656</c:v>
                </c:pt>
                <c:pt idx="993">
                  <c:v>497.79068050000001</c:v>
                </c:pt>
                <c:pt idx="994">
                  <c:v>497.10765520000001</c:v>
                </c:pt>
                <c:pt idx="995">
                  <c:v>497.6379283</c:v>
                </c:pt>
                <c:pt idx="996">
                  <c:v>496.48173830000002</c:v>
                </c:pt>
                <c:pt idx="997">
                  <c:v>497.73369739999998</c:v>
                </c:pt>
                <c:pt idx="998">
                  <c:v>497.01388120000001</c:v>
                </c:pt>
                <c:pt idx="999">
                  <c:v>497.96605399999999</c:v>
                </c:pt>
                <c:pt idx="1000">
                  <c:v>497.56002050000001</c:v>
                </c:pt>
                <c:pt idx="1001">
                  <c:v>496.64136350000001</c:v>
                </c:pt>
                <c:pt idx="1002">
                  <c:v>496.62675840000003</c:v>
                </c:pt>
                <c:pt idx="1003">
                  <c:v>496.486065</c:v>
                </c:pt>
                <c:pt idx="1004">
                  <c:v>495.20309270000001</c:v>
                </c:pt>
                <c:pt idx="1005">
                  <c:v>496.14448609999999</c:v>
                </c:pt>
                <c:pt idx="1006">
                  <c:v>495.98558000000003</c:v>
                </c:pt>
                <c:pt idx="1007">
                  <c:v>496.89356950000001</c:v>
                </c:pt>
                <c:pt idx="1008">
                  <c:v>495.7970335</c:v>
                </c:pt>
                <c:pt idx="1009">
                  <c:v>497.04608389999999</c:v>
                </c:pt>
                <c:pt idx="1010">
                  <c:v>497.17061790000002</c:v>
                </c:pt>
                <c:pt idx="1011">
                  <c:v>496.82396010000002</c:v>
                </c:pt>
                <c:pt idx="1012">
                  <c:v>498.77887129999999</c:v>
                </c:pt>
                <c:pt idx="1013">
                  <c:v>495.33069760000001</c:v>
                </c:pt>
                <c:pt idx="1014">
                  <c:v>495.96543450000001</c:v>
                </c:pt>
                <c:pt idx="1015">
                  <c:v>495.70415869999999</c:v>
                </c:pt>
                <c:pt idx="1016">
                  <c:v>495.76663230000003</c:v>
                </c:pt>
                <c:pt idx="1017">
                  <c:v>496.4149645</c:v>
                </c:pt>
                <c:pt idx="1018">
                  <c:v>495.1803835</c:v>
                </c:pt>
                <c:pt idx="1019">
                  <c:v>497.04400879999997</c:v>
                </c:pt>
                <c:pt idx="1020">
                  <c:v>497.28192780000001</c:v>
                </c:pt>
                <c:pt idx="1021">
                  <c:v>496.49756960000002</c:v>
                </c:pt>
                <c:pt idx="1022">
                  <c:v>497.07283560000002</c:v>
                </c:pt>
                <c:pt idx="1023">
                  <c:v>497.39090679999998</c:v>
                </c:pt>
                <c:pt idx="1024">
                  <c:v>497.15479520000002</c:v>
                </c:pt>
                <c:pt idx="1025">
                  <c:v>497.15434850000003</c:v>
                </c:pt>
                <c:pt idx="1026">
                  <c:v>495.5210108</c:v>
                </c:pt>
                <c:pt idx="1027">
                  <c:v>495.03199840000002</c:v>
                </c:pt>
                <c:pt idx="1028">
                  <c:v>495.4335906</c:v>
                </c:pt>
                <c:pt idx="1029">
                  <c:v>495.6721119</c:v>
                </c:pt>
                <c:pt idx="1030">
                  <c:v>496.10792149999997</c:v>
                </c:pt>
                <c:pt idx="1031">
                  <c:v>495.60620210000002</c:v>
                </c:pt>
                <c:pt idx="1032">
                  <c:v>494.20027440000001</c:v>
                </c:pt>
                <c:pt idx="1033">
                  <c:v>496.71430980000002</c:v>
                </c:pt>
                <c:pt idx="1034">
                  <c:v>495.45212670000001</c:v>
                </c:pt>
                <c:pt idx="1035">
                  <c:v>495.54350720000002</c:v>
                </c:pt>
                <c:pt idx="1036">
                  <c:v>496.1370392</c:v>
                </c:pt>
                <c:pt idx="1037">
                  <c:v>496.01188889999997</c:v>
                </c:pt>
                <c:pt idx="1038">
                  <c:v>497.34588200000002</c:v>
                </c:pt>
                <c:pt idx="1039">
                  <c:v>496.21954440000002</c:v>
                </c:pt>
                <c:pt idx="1040">
                  <c:v>496.09468609999999</c:v>
                </c:pt>
                <c:pt idx="1041">
                  <c:v>496.0791605</c:v>
                </c:pt>
                <c:pt idx="1042">
                  <c:v>495.53580040000003</c:v>
                </c:pt>
                <c:pt idx="1043">
                  <c:v>495.63818839999999</c:v>
                </c:pt>
                <c:pt idx="1044">
                  <c:v>494.57552290000001</c:v>
                </c:pt>
                <c:pt idx="1045">
                  <c:v>497.05409070000002</c:v>
                </c:pt>
                <c:pt idx="1046">
                  <c:v>496.4693307</c:v>
                </c:pt>
                <c:pt idx="1047">
                  <c:v>495.8443575</c:v>
                </c:pt>
                <c:pt idx="1048">
                  <c:v>495.3304541</c:v>
                </c:pt>
                <c:pt idx="1049">
                  <c:v>495.33089230000002</c:v>
                </c:pt>
                <c:pt idx="1050">
                  <c:v>496.75113249999998</c:v>
                </c:pt>
                <c:pt idx="1051">
                  <c:v>496.28425249999998</c:v>
                </c:pt>
                <c:pt idx="1052">
                  <c:v>497.81102550000003</c:v>
                </c:pt>
                <c:pt idx="1053">
                  <c:v>494.8595224</c:v>
                </c:pt>
                <c:pt idx="1054">
                  <c:v>495.51495929999999</c:v>
                </c:pt>
                <c:pt idx="1055">
                  <c:v>494.89058269999998</c:v>
                </c:pt>
                <c:pt idx="1056">
                  <c:v>494.90836569999999</c:v>
                </c:pt>
                <c:pt idx="1057">
                  <c:v>495.95424980000001</c:v>
                </c:pt>
                <c:pt idx="1058">
                  <c:v>495.48693539999999</c:v>
                </c:pt>
                <c:pt idx="1059">
                  <c:v>495.59571349999999</c:v>
                </c:pt>
                <c:pt idx="1060">
                  <c:v>495.57739950000001</c:v>
                </c:pt>
                <c:pt idx="1061">
                  <c:v>495.60769979999998</c:v>
                </c:pt>
                <c:pt idx="1062">
                  <c:v>496.88943440000003</c:v>
                </c:pt>
                <c:pt idx="1063">
                  <c:v>497.03191149999998</c:v>
                </c:pt>
                <c:pt idx="1064">
                  <c:v>494.89472030000002</c:v>
                </c:pt>
                <c:pt idx="1065">
                  <c:v>495.97245479999998</c:v>
                </c:pt>
                <c:pt idx="1066">
                  <c:v>495.34731729999999</c:v>
                </c:pt>
                <c:pt idx="1067">
                  <c:v>495.8997407</c:v>
                </c:pt>
                <c:pt idx="1068">
                  <c:v>495.04277680000001</c:v>
                </c:pt>
                <c:pt idx="1069">
                  <c:v>495.38848680000001</c:v>
                </c:pt>
                <c:pt idx="1070">
                  <c:v>494.8261526</c:v>
                </c:pt>
                <c:pt idx="1071">
                  <c:v>496.0952633</c:v>
                </c:pt>
                <c:pt idx="1072">
                  <c:v>495.70110890000001</c:v>
                </c:pt>
                <c:pt idx="1073">
                  <c:v>497.23585730000002</c:v>
                </c:pt>
                <c:pt idx="1074">
                  <c:v>495.32551649999999</c:v>
                </c:pt>
                <c:pt idx="1075">
                  <c:v>495.20162690000001</c:v>
                </c:pt>
                <c:pt idx="1076">
                  <c:v>496.4389736</c:v>
                </c:pt>
                <c:pt idx="1077">
                  <c:v>495.92121809999998</c:v>
                </c:pt>
                <c:pt idx="1078">
                  <c:v>495.53394350000002</c:v>
                </c:pt>
                <c:pt idx="1079">
                  <c:v>496.15806029999999</c:v>
                </c:pt>
                <c:pt idx="1080">
                  <c:v>494.79230059999998</c:v>
                </c:pt>
                <c:pt idx="1081">
                  <c:v>497.51199109999999</c:v>
                </c:pt>
                <c:pt idx="1082">
                  <c:v>496.04408389999998</c:v>
                </c:pt>
                <c:pt idx="1083">
                  <c:v>496.24746040000002</c:v>
                </c:pt>
                <c:pt idx="1084">
                  <c:v>495.95279779999998</c:v>
                </c:pt>
                <c:pt idx="1085">
                  <c:v>496.42023419999998</c:v>
                </c:pt>
                <c:pt idx="1086">
                  <c:v>495.2345712</c:v>
                </c:pt>
                <c:pt idx="1087">
                  <c:v>495.78044319999998</c:v>
                </c:pt>
                <c:pt idx="1088">
                  <c:v>495.0210166</c:v>
                </c:pt>
                <c:pt idx="1089">
                  <c:v>497.1090188</c:v>
                </c:pt>
                <c:pt idx="1090">
                  <c:v>495.81271950000001</c:v>
                </c:pt>
                <c:pt idx="1091">
                  <c:v>495.87487540000001</c:v>
                </c:pt>
                <c:pt idx="1092">
                  <c:v>495.98505080000001</c:v>
                </c:pt>
                <c:pt idx="1093">
                  <c:v>494.7381772</c:v>
                </c:pt>
                <c:pt idx="1094">
                  <c:v>494.45572989999999</c:v>
                </c:pt>
                <c:pt idx="1095">
                  <c:v>495.18653230000001</c:v>
                </c:pt>
                <c:pt idx="1096">
                  <c:v>495.46673190000001</c:v>
                </c:pt>
                <c:pt idx="1097">
                  <c:v>495.21150549999999</c:v>
                </c:pt>
                <c:pt idx="1098">
                  <c:v>495.04473130000002</c:v>
                </c:pt>
                <c:pt idx="1099">
                  <c:v>495.82389430000001</c:v>
                </c:pt>
                <c:pt idx="1100">
                  <c:v>492.4810329</c:v>
                </c:pt>
                <c:pt idx="1101">
                  <c:v>493.60732350000001</c:v>
                </c:pt>
                <c:pt idx="1102">
                  <c:v>495.0259193</c:v>
                </c:pt>
                <c:pt idx="1103">
                  <c:v>495.26333360000001</c:v>
                </c:pt>
                <c:pt idx="1104">
                  <c:v>493.86205940000002</c:v>
                </c:pt>
                <c:pt idx="1105">
                  <c:v>494.19988649999999</c:v>
                </c:pt>
                <c:pt idx="1106">
                  <c:v>496.29433719999997</c:v>
                </c:pt>
                <c:pt idx="1107">
                  <c:v>508.1233403</c:v>
                </c:pt>
                <c:pt idx="1108">
                  <c:v>518.27775240000005</c:v>
                </c:pt>
                <c:pt idx="1109">
                  <c:v>525.94524009999998</c:v>
                </c:pt>
                <c:pt idx="1110">
                  <c:v>528.91426539999998</c:v>
                </c:pt>
                <c:pt idx="1111">
                  <c:v>529.16111360000002</c:v>
                </c:pt>
                <c:pt idx="1112">
                  <c:v>530.50196840000001</c:v>
                </c:pt>
                <c:pt idx="1113">
                  <c:v>527.01806999999997</c:v>
                </c:pt>
                <c:pt idx="1114">
                  <c:v>529.11057170000004</c:v>
                </c:pt>
                <c:pt idx="1115">
                  <c:v>530.22367599999995</c:v>
                </c:pt>
                <c:pt idx="1116">
                  <c:v>529.17603499999996</c:v>
                </c:pt>
                <c:pt idx="1117">
                  <c:v>529.08775600000001</c:v>
                </c:pt>
                <c:pt idx="1118">
                  <c:v>529.52048149999996</c:v>
                </c:pt>
                <c:pt idx="1119">
                  <c:v>529.19834130000004</c:v>
                </c:pt>
                <c:pt idx="1120">
                  <c:v>530.41969489999997</c:v>
                </c:pt>
                <c:pt idx="1121">
                  <c:v>530.60847539999997</c:v>
                </c:pt>
                <c:pt idx="1122">
                  <c:v>530.93664620000004</c:v>
                </c:pt>
                <c:pt idx="1123">
                  <c:v>530.57573179999997</c:v>
                </c:pt>
                <c:pt idx="1124">
                  <c:v>531.54345739999997</c:v>
                </c:pt>
                <c:pt idx="1125">
                  <c:v>531.67979260000004</c:v>
                </c:pt>
                <c:pt idx="1126">
                  <c:v>532.5624014</c:v>
                </c:pt>
                <c:pt idx="1127">
                  <c:v>531.98570080000002</c:v>
                </c:pt>
                <c:pt idx="1128">
                  <c:v>531.55824270000005</c:v>
                </c:pt>
                <c:pt idx="1129">
                  <c:v>531.9074286</c:v>
                </c:pt>
                <c:pt idx="1130">
                  <c:v>532.84262450000006</c:v>
                </c:pt>
                <c:pt idx="1131">
                  <c:v>532.7666461</c:v>
                </c:pt>
                <c:pt idx="1132">
                  <c:v>531.67665569999997</c:v>
                </c:pt>
                <c:pt idx="1133">
                  <c:v>530.95020799999998</c:v>
                </c:pt>
                <c:pt idx="1134">
                  <c:v>531.84484099999997</c:v>
                </c:pt>
                <c:pt idx="1135">
                  <c:v>531.24512279999999</c:v>
                </c:pt>
                <c:pt idx="1136">
                  <c:v>530.70328529999995</c:v>
                </c:pt>
                <c:pt idx="1137">
                  <c:v>531.29352019999999</c:v>
                </c:pt>
                <c:pt idx="1138">
                  <c:v>532.01073989999998</c:v>
                </c:pt>
                <c:pt idx="1139">
                  <c:v>530.71478999999999</c:v>
                </c:pt>
                <c:pt idx="1140">
                  <c:v>532.02465789999997</c:v>
                </c:pt>
                <c:pt idx="1141">
                  <c:v>531.12385300000005</c:v>
                </c:pt>
                <c:pt idx="1142">
                  <c:v>530.74490100000003</c:v>
                </c:pt>
                <c:pt idx="1143">
                  <c:v>531.48051740000005</c:v>
                </c:pt>
                <c:pt idx="1144">
                  <c:v>532.63767640000003</c:v>
                </c:pt>
                <c:pt idx="1145">
                  <c:v>530.9385939</c:v>
                </c:pt>
                <c:pt idx="1146">
                  <c:v>531.38967119999995</c:v>
                </c:pt>
                <c:pt idx="1147">
                  <c:v>531.64216160000001</c:v>
                </c:pt>
                <c:pt idx="1148">
                  <c:v>531.07367020000004</c:v>
                </c:pt>
                <c:pt idx="1149">
                  <c:v>531.07770259999995</c:v>
                </c:pt>
                <c:pt idx="1150">
                  <c:v>531.18763950000005</c:v>
                </c:pt>
                <c:pt idx="1151">
                  <c:v>531.51851320000003</c:v>
                </c:pt>
                <c:pt idx="1152">
                  <c:v>530.12207109999997</c:v>
                </c:pt>
                <c:pt idx="1153">
                  <c:v>531.42037029999995</c:v>
                </c:pt>
                <c:pt idx="1154">
                  <c:v>531.56003650000002</c:v>
                </c:pt>
                <c:pt idx="1155">
                  <c:v>530.62276229999998</c:v>
                </c:pt>
                <c:pt idx="1156">
                  <c:v>531.18495840000003</c:v>
                </c:pt>
                <c:pt idx="1157">
                  <c:v>531.61397850000003</c:v>
                </c:pt>
                <c:pt idx="1158">
                  <c:v>531.06127530000003</c:v>
                </c:pt>
                <c:pt idx="1159">
                  <c:v>531.06187820000002</c:v>
                </c:pt>
                <c:pt idx="1160">
                  <c:v>530.99803729999996</c:v>
                </c:pt>
                <c:pt idx="1161">
                  <c:v>532.24587959999997</c:v>
                </c:pt>
                <c:pt idx="1162">
                  <c:v>531.21343560000003</c:v>
                </c:pt>
                <c:pt idx="1163">
                  <c:v>532.37875889999998</c:v>
                </c:pt>
                <c:pt idx="1164">
                  <c:v>531.95652010000003</c:v>
                </c:pt>
                <c:pt idx="1165">
                  <c:v>530.12559529999999</c:v>
                </c:pt>
                <c:pt idx="1166">
                  <c:v>530.98815009999998</c:v>
                </c:pt>
                <c:pt idx="1167">
                  <c:v>530.38420959999996</c:v>
                </c:pt>
                <c:pt idx="1168">
                  <c:v>530.79473759999996</c:v>
                </c:pt>
                <c:pt idx="1169">
                  <c:v>529.96510269999999</c:v>
                </c:pt>
                <c:pt idx="1170">
                  <c:v>529.80858339999997</c:v>
                </c:pt>
                <c:pt idx="1171">
                  <c:v>531.16370519999998</c:v>
                </c:pt>
                <c:pt idx="1172">
                  <c:v>530.43631479999999</c:v>
                </c:pt>
                <c:pt idx="1173">
                  <c:v>530.10745680000002</c:v>
                </c:pt>
                <c:pt idx="1174">
                  <c:v>531.50748969999995</c:v>
                </c:pt>
                <c:pt idx="1175">
                  <c:v>530.60414509999998</c:v>
                </c:pt>
                <c:pt idx="1176">
                  <c:v>530.85348639999995</c:v>
                </c:pt>
                <c:pt idx="1177">
                  <c:v>532.44747219999999</c:v>
                </c:pt>
                <c:pt idx="1178">
                  <c:v>530.8869267</c:v>
                </c:pt>
                <c:pt idx="1179">
                  <c:v>531.16934430000003</c:v>
                </c:pt>
                <c:pt idx="1180">
                  <c:v>529.47937839999997</c:v>
                </c:pt>
                <c:pt idx="1181">
                  <c:v>530.79911340000001</c:v>
                </c:pt>
                <c:pt idx="1182">
                  <c:v>529.05892370000004</c:v>
                </c:pt>
                <c:pt idx="1183">
                  <c:v>531.26212180000005</c:v>
                </c:pt>
                <c:pt idx="1184">
                  <c:v>530.20959660000005</c:v>
                </c:pt>
                <c:pt idx="1185">
                  <c:v>531.18603189999999</c:v>
                </c:pt>
                <c:pt idx="1186">
                  <c:v>531.32272069999999</c:v>
                </c:pt>
                <c:pt idx="1187">
                  <c:v>531.96758839999995</c:v>
                </c:pt>
                <c:pt idx="1188">
                  <c:v>479.72588880000001</c:v>
                </c:pt>
                <c:pt idx="1189">
                  <c:v>356.0080117</c:v>
                </c:pt>
                <c:pt idx="1190">
                  <c:v>301.6827978</c:v>
                </c:pt>
                <c:pt idx="1191">
                  <c:v>300.55773249999999</c:v>
                </c:pt>
                <c:pt idx="1192">
                  <c:v>299.8084518</c:v>
                </c:pt>
                <c:pt idx="1193">
                  <c:v>299.02753910000001</c:v>
                </c:pt>
                <c:pt idx="1194">
                  <c:v>298.90301040000003</c:v>
                </c:pt>
                <c:pt idx="1195">
                  <c:v>299.69977139999997</c:v>
                </c:pt>
                <c:pt idx="1196">
                  <c:v>298.13781820000003</c:v>
                </c:pt>
                <c:pt idx="1197">
                  <c:v>298.71498450000001</c:v>
                </c:pt>
                <c:pt idx="1198">
                  <c:v>299.0591938</c:v>
                </c:pt>
                <c:pt idx="1199">
                  <c:v>299.35574889999998</c:v>
                </c:pt>
                <c:pt idx="1200">
                  <c:v>297.20061620000001</c:v>
                </c:pt>
                <c:pt idx="1201">
                  <c:v>298.54281650000001</c:v>
                </c:pt>
                <c:pt idx="1202">
                  <c:v>298.8553033</c:v>
                </c:pt>
                <c:pt idx="1203">
                  <c:v>300.1366673</c:v>
                </c:pt>
                <c:pt idx="1204">
                  <c:v>299.0432917</c:v>
                </c:pt>
                <c:pt idx="1205">
                  <c:v>300.1524364</c:v>
                </c:pt>
                <c:pt idx="1206">
                  <c:v>299.41922019999998</c:v>
                </c:pt>
                <c:pt idx="1207">
                  <c:v>299.98053290000001</c:v>
                </c:pt>
                <c:pt idx="1208">
                  <c:v>299.35562169999997</c:v>
                </c:pt>
                <c:pt idx="1209">
                  <c:v>299.65201250000001</c:v>
                </c:pt>
                <c:pt idx="1210">
                  <c:v>300.29285220000003</c:v>
                </c:pt>
                <c:pt idx="1211">
                  <c:v>299.87181950000002</c:v>
                </c:pt>
                <c:pt idx="1212">
                  <c:v>299.71560479999999</c:v>
                </c:pt>
                <c:pt idx="1213">
                  <c:v>298.69918539999998</c:v>
                </c:pt>
                <c:pt idx="1214">
                  <c:v>298.43426950000003</c:v>
                </c:pt>
                <c:pt idx="1215">
                  <c:v>300.13655870000002</c:v>
                </c:pt>
                <c:pt idx="1216">
                  <c:v>297.65332360000002</c:v>
                </c:pt>
                <c:pt idx="1217">
                  <c:v>298.71499310000002</c:v>
                </c:pt>
                <c:pt idx="1218">
                  <c:v>299.48019540000001</c:v>
                </c:pt>
                <c:pt idx="1219">
                  <c:v>300.18428599999999</c:v>
                </c:pt>
                <c:pt idx="1220">
                  <c:v>299.09090459999999</c:v>
                </c:pt>
                <c:pt idx="1221">
                  <c:v>299.19942420000001</c:v>
                </c:pt>
                <c:pt idx="1222">
                  <c:v>298.7784451</c:v>
                </c:pt>
                <c:pt idx="1223">
                  <c:v>299.27880809999999</c:v>
                </c:pt>
                <c:pt idx="1224">
                  <c:v>299.88763449999999</c:v>
                </c:pt>
                <c:pt idx="1225">
                  <c:v>298.60635819999999</c:v>
                </c:pt>
                <c:pt idx="1226">
                  <c:v>299.52774899999997</c:v>
                </c:pt>
                <c:pt idx="1227">
                  <c:v>298.8552742</c:v>
                </c:pt>
                <c:pt idx="1228">
                  <c:v>299.01145910000002</c:v>
                </c:pt>
                <c:pt idx="1229">
                  <c:v>299.87193930000001</c:v>
                </c:pt>
                <c:pt idx="1230">
                  <c:v>298.87117490000003</c:v>
                </c:pt>
                <c:pt idx="1231">
                  <c:v>299.30803909999997</c:v>
                </c:pt>
                <c:pt idx="1232">
                  <c:v>299.82433789999999</c:v>
                </c:pt>
                <c:pt idx="1233">
                  <c:v>299.04308109999999</c:v>
                </c:pt>
                <c:pt idx="1234">
                  <c:v>299.41912969999998</c:v>
                </c:pt>
                <c:pt idx="1235">
                  <c:v>300.60515049999998</c:v>
                </c:pt>
                <c:pt idx="1236">
                  <c:v>300.43313260000002</c:v>
                </c:pt>
                <c:pt idx="1237">
                  <c:v>298.83962009999999</c:v>
                </c:pt>
                <c:pt idx="1238">
                  <c:v>300.52829480000003</c:v>
                </c:pt>
                <c:pt idx="1239">
                  <c:v>298.7307247</c:v>
                </c:pt>
                <c:pt idx="1240">
                  <c:v>299.80848600000002</c:v>
                </c:pt>
                <c:pt idx="1241">
                  <c:v>298.62244709999999</c:v>
                </c:pt>
                <c:pt idx="1242">
                  <c:v>298.23061749999999</c:v>
                </c:pt>
                <c:pt idx="1243">
                  <c:v>300.35624280000002</c:v>
                </c:pt>
                <c:pt idx="1244">
                  <c:v>299.10668629999998</c:v>
                </c:pt>
                <c:pt idx="1245">
                  <c:v>298.90280489999998</c:v>
                </c:pt>
                <c:pt idx="1246">
                  <c:v>298.69908659999999</c:v>
                </c:pt>
                <c:pt idx="1247">
                  <c:v>299.2788817</c:v>
                </c:pt>
                <c:pt idx="1248">
                  <c:v>299.82414219999998</c:v>
                </c:pt>
                <c:pt idx="1249">
                  <c:v>300.18419399999999</c:v>
                </c:pt>
                <c:pt idx="1250">
                  <c:v>299.1225412</c:v>
                </c:pt>
                <c:pt idx="1251">
                  <c:v>299.09085979999998</c:v>
                </c:pt>
                <c:pt idx="1252">
                  <c:v>299.91686570000002</c:v>
                </c:pt>
                <c:pt idx="1253">
                  <c:v>300.01215139999999</c:v>
                </c:pt>
                <c:pt idx="1254">
                  <c:v>299.4644169</c:v>
                </c:pt>
                <c:pt idx="1255">
                  <c:v>299.38731860000001</c:v>
                </c:pt>
                <c:pt idx="1256">
                  <c:v>299.63644399999998</c:v>
                </c:pt>
                <c:pt idx="1257">
                  <c:v>297.79369650000001</c:v>
                </c:pt>
                <c:pt idx="1258">
                  <c:v>299.41661499999998</c:v>
                </c:pt>
                <c:pt idx="1259">
                  <c:v>298.6832235</c:v>
                </c:pt>
                <c:pt idx="1260">
                  <c:v>299.19930019999998</c:v>
                </c:pt>
                <c:pt idx="1261">
                  <c:v>299.54366240000002</c:v>
                </c:pt>
                <c:pt idx="1262">
                  <c:v>298.71502980000002</c:v>
                </c:pt>
                <c:pt idx="1263">
                  <c:v>300.6821951</c:v>
                </c:pt>
                <c:pt idx="1264">
                  <c:v>299.59119399999997</c:v>
                </c:pt>
                <c:pt idx="1265">
                  <c:v>299.85602920000002</c:v>
                </c:pt>
                <c:pt idx="1266">
                  <c:v>299.02747729999999</c:v>
                </c:pt>
                <c:pt idx="1267">
                  <c:v>300.69794359999997</c:v>
                </c:pt>
                <c:pt idx="1268">
                  <c:v>300.26104930000002</c:v>
                </c:pt>
                <c:pt idx="1269">
                  <c:v>300.276971</c:v>
                </c:pt>
                <c:pt idx="1270">
                  <c:v>299.7471319</c:v>
                </c:pt>
                <c:pt idx="1271">
                  <c:v>299.66775699999999</c:v>
                </c:pt>
                <c:pt idx="1272">
                  <c:v>298.73045539999998</c:v>
                </c:pt>
                <c:pt idx="1273">
                  <c:v>298.93436789999998</c:v>
                </c:pt>
                <c:pt idx="1274">
                  <c:v>299.05886820000001</c:v>
                </c:pt>
                <c:pt idx="1275">
                  <c:v>299.09045959999997</c:v>
                </c:pt>
                <c:pt idx="1276">
                  <c:v>299.80803329999998</c:v>
                </c:pt>
                <c:pt idx="1277">
                  <c:v>299.0112001</c:v>
                </c:pt>
                <c:pt idx="1278">
                  <c:v>299.94820970000001</c:v>
                </c:pt>
                <c:pt idx="1279">
                  <c:v>298.90238570000002</c:v>
                </c:pt>
                <c:pt idx="1280">
                  <c:v>300.44853460000002</c:v>
                </c:pt>
                <c:pt idx="1281">
                  <c:v>301.24556749999999</c:v>
                </c:pt>
                <c:pt idx="1282">
                  <c:v>300.34010949999998</c:v>
                </c:pt>
                <c:pt idx="1283">
                  <c:v>299.9032426</c:v>
                </c:pt>
                <c:pt idx="1284">
                  <c:v>299.88753009999999</c:v>
                </c:pt>
                <c:pt idx="1285">
                  <c:v>299.15179230000001</c:v>
                </c:pt>
                <c:pt idx="1286">
                  <c:v>299.63616880000001</c:v>
                </c:pt>
                <c:pt idx="1287">
                  <c:v>299.21511820000001</c:v>
                </c:pt>
                <c:pt idx="1288">
                  <c:v>299.16746130000001</c:v>
                </c:pt>
                <c:pt idx="1289">
                  <c:v>299.54317570000001</c:v>
                </c:pt>
                <c:pt idx="1290">
                  <c:v>299.23086219999999</c:v>
                </c:pt>
                <c:pt idx="1291">
                  <c:v>299.80803959999997</c:v>
                </c:pt>
                <c:pt idx="1292">
                  <c:v>299.479893</c:v>
                </c:pt>
                <c:pt idx="1293">
                  <c:v>298.98183799999998</c:v>
                </c:pt>
                <c:pt idx="1294">
                  <c:v>299.87158440000002</c:v>
                </c:pt>
                <c:pt idx="1295">
                  <c:v>299.66765830000003</c:v>
                </c:pt>
                <c:pt idx="1296">
                  <c:v>298.37056799999999</c:v>
                </c:pt>
                <c:pt idx="1297">
                  <c:v>298.38629479999997</c:v>
                </c:pt>
                <c:pt idx="1298">
                  <c:v>299.32355289999998</c:v>
                </c:pt>
                <c:pt idx="1299">
                  <c:v>298.04229559999999</c:v>
                </c:pt>
                <c:pt idx="1300">
                  <c:v>298.1692109</c:v>
                </c:pt>
                <c:pt idx="1301">
                  <c:v>298.65347480000003</c:v>
                </c:pt>
                <c:pt idx="1302">
                  <c:v>300.34019860000001</c:v>
                </c:pt>
                <c:pt idx="1303">
                  <c:v>299.6518279</c:v>
                </c:pt>
                <c:pt idx="1304">
                  <c:v>298.62184589999998</c:v>
                </c:pt>
                <c:pt idx="1305">
                  <c:v>297.87254860000002</c:v>
                </c:pt>
                <c:pt idx="1306">
                  <c:v>299.96428090000001</c:v>
                </c:pt>
                <c:pt idx="1307">
                  <c:v>300.3401298</c:v>
                </c:pt>
                <c:pt idx="1308">
                  <c:v>300.01176959999998</c:v>
                </c:pt>
                <c:pt idx="1309">
                  <c:v>298.48152979999998</c:v>
                </c:pt>
                <c:pt idx="1310">
                  <c:v>299.37115619999997</c:v>
                </c:pt>
                <c:pt idx="1311">
                  <c:v>299.24675680000001</c:v>
                </c:pt>
                <c:pt idx="1312">
                  <c:v>298.21438469999998</c:v>
                </c:pt>
                <c:pt idx="1313">
                  <c:v>299.82391000000001</c:v>
                </c:pt>
                <c:pt idx="1314">
                  <c:v>299.59073460000002</c:v>
                </c:pt>
                <c:pt idx="1315">
                  <c:v>300.90159629999999</c:v>
                </c:pt>
                <c:pt idx="1316">
                  <c:v>298.93410590000002</c:v>
                </c:pt>
                <c:pt idx="1317">
                  <c:v>299.79216580000002</c:v>
                </c:pt>
                <c:pt idx="1318">
                  <c:v>298.69851569999997</c:v>
                </c:pt>
                <c:pt idx="1319">
                  <c:v>299.49568049999999</c:v>
                </c:pt>
                <c:pt idx="1320">
                  <c:v>298.9795269</c:v>
                </c:pt>
                <c:pt idx="1321">
                  <c:v>299.7920249</c:v>
                </c:pt>
                <c:pt idx="1322">
                  <c:v>300.0888314</c:v>
                </c:pt>
                <c:pt idx="1323">
                  <c:v>299.6360689</c:v>
                </c:pt>
                <c:pt idx="1324">
                  <c:v>300.94914560000001</c:v>
                </c:pt>
                <c:pt idx="1325">
                  <c:v>298.80976670000001</c:v>
                </c:pt>
                <c:pt idx="1326">
                  <c:v>299.37129049999999</c:v>
                </c:pt>
                <c:pt idx="1327">
                  <c:v>298.37037900000001</c:v>
                </c:pt>
                <c:pt idx="1328">
                  <c:v>298.1691859</c:v>
                </c:pt>
                <c:pt idx="1329">
                  <c:v>297.68467290000001</c:v>
                </c:pt>
                <c:pt idx="1330">
                  <c:v>299.07478409999999</c:v>
                </c:pt>
                <c:pt idx="1331">
                  <c:v>298.5743804</c:v>
                </c:pt>
                <c:pt idx="1332">
                  <c:v>298.44980409999999</c:v>
                </c:pt>
                <c:pt idx="1333">
                  <c:v>298.60601339999999</c:v>
                </c:pt>
                <c:pt idx="1334">
                  <c:v>297.87254489999998</c:v>
                </c:pt>
                <c:pt idx="1335">
                  <c:v>299.7154549</c:v>
                </c:pt>
                <c:pt idx="1336">
                  <c:v>299.47980250000001</c:v>
                </c:pt>
                <c:pt idx="1337">
                  <c:v>299.87159259999999</c:v>
                </c:pt>
                <c:pt idx="1338">
                  <c:v>298.807481</c:v>
                </c:pt>
                <c:pt idx="1339">
                  <c:v>300.7453213</c:v>
                </c:pt>
                <c:pt idx="1340">
                  <c:v>300.16808470000001</c:v>
                </c:pt>
                <c:pt idx="1341">
                  <c:v>299.35535470000002</c:v>
                </c:pt>
                <c:pt idx="1342">
                  <c:v>300.1522392</c:v>
                </c:pt>
                <c:pt idx="1343">
                  <c:v>301.33846510000001</c:v>
                </c:pt>
                <c:pt idx="1344">
                  <c:v>298.9027638</c:v>
                </c:pt>
                <c:pt idx="1345">
                  <c:v>298.9026925</c:v>
                </c:pt>
                <c:pt idx="1346">
                  <c:v>300.36957200000001</c:v>
                </c:pt>
                <c:pt idx="1347">
                  <c:v>297.9179646</c:v>
                </c:pt>
                <c:pt idx="1348">
                  <c:v>299.54324780000002</c:v>
                </c:pt>
                <c:pt idx="1349">
                  <c:v>300.07298600000001</c:v>
                </c:pt>
                <c:pt idx="1350">
                  <c:v>297.37248140000003</c:v>
                </c:pt>
                <c:pt idx="1351">
                  <c:v>299.3397731</c:v>
                </c:pt>
                <c:pt idx="1352">
                  <c:v>298.07412720000002</c:v>
                </c:pt>
                <c:pt idx="1353">
                  <c:v>297.76197380000002</c:v>
                </c:pt>
                <c:pt idx="1354">
                  <c:v>299.69936250000001</c:v>
                </c:pt>
                <c:pt idx="1355">
                  <c:v>300.26090440000002</c:v>
                </c:pt>
                <c:pt idx="1356">
                  <c:v>298.13749430000001</c:v>
                </c:pt>
                <c:pt idx="1357">
                  <c:v>298.93433720000002</c:v>
                </c:pt>
                <c:pt idx="1358">
                  <c:v>298.26203629999998</c:v>
                </c:pt>
                <c:pt idx="1359">
                  <c:v>298.87087700000001</c:v>
                </c:pt>
                <c:pt idx="1360">
                  <c:v>299.40298969999998</c:v>
                </c:pt>
                <c:pt idx="1361">
                  <c:v>297.5896687</c:v>
                </c:pt>
                <c:pt idx="1362">
                  <c:v>298.80982330000001</c:v>
                </c:pt>
                <c:pt idx="1363">
                  <c:v>299.04296010000002</c:v>
                </c:pt>
                <c:pt idx="1364">
                  <c:v>299.16741189999999</c:v>
                </c:pt>
                <c:pt idx="1365">
                  <c:v>300.4488748</c:v>
                </c:pt>
                <c:pt idx="1366">
                  <c:v>299.83997640000001</c:v>
                </c:pt>
                <c:pt idx="1367">
                  <c:v>298.76228759999998</c:v>
                </c:pt>
                <c:pt idx="1368">
                  <c:v>299.8399632</c:v>
                </c:pt>
                <c:pt idx="1369">
                  <c:v>299.54340819999999</c:v>
                </c:pt>
                <c:pt idx="1370">
                  <c:v>299.04294549999997</c:v>
                </c:pt>
                <c:pt idx="1371">
                  <c:v>298.87103789999998</c:v>
                </c:pt>
                <c:pt idx="1372">
                  <c:v>299.01133650000003</c:v>
                </c:pt>
                <c:pt idx="1373">
                  <c:v>299.3394907</c:v>
                </c:pt>
                <c:pt idx="1374">
                  <c:v>298.87090319999999</c:v>
                </c:pt>
                <c:pt idx="1375">
                  <c:v>300.27680190000001</c:v>
                </c:pt>
                <c:pt idx="1376">
                  <c:v>299.69941640000002</c:v>
                </c:pt>
                <c:pt idx="1377">
                  <c:v>299.41865300000001</c:v>
                </c:pt>
                <c:pt idx="1378">
                  <c:v>299.05883840000001</c:v>
                </c:pt>
                <c:pt idx="1379">
                  <c:v>299.6836485</c:v>
                </c:pt>
                <c:pt idx="1380">
                  <c:v>298.41818189999998</c:v>
                </c:pt>
                <c:pt idx="1381">
                  <c:v>300.71372059999999</c:v>
                </c:pt>
                <c:pt idx="1382">
                  <c:v>300.52576379999999</c:v>
                </c:pt>
                <c:pt idx="1383">
                  <c:v>301.37024509999998</c:v>
                </c:pt>
                <c:pt idx="1384">
                  <c:v>298.37082750000002</c:v>
                </c:pt>
                <c:pt idx="1385">
                  <c:v>299.84032250000001</c:v>
                </c:pt>
                <c:pt idx="1386">
                  <c:v>298.41836790000002</c:v>
                </c:pt>
                <c:pt idx="1387">
                  <c:v>300.30871739999998</c:v>
                </c:pt>
                <c:pt idx="1388">
                  <c:v>299.85600799999997</c:v>
                </c:pt>
                <c:pt idx="1389">
                  <c:v>300.949343</c:v>
                </c:pt>
                <c:pt idx="1390">
                  <c:v>299.82415020000002</c:v>
                </c:pt>
                <c:pt idx="1391">
                  <c:v>299.075041</c:v>
                </c:pt>
                <c:pt idx="1392">
                  <c:v>299.63635859999999</c:v>
                </c:pt>
                <c:pt idx="1393">
                  <c:v>299.24707050000001</c:v>
                </c:pt>
                <c:pt idx="1394">
                  <c:v>300.54416149999997</c:v>
                </c:pt>
                <c:pt idx="1395">
                  <c:v>301.58993729999997</c:v>
                </c:pt>
                <c:pt idx="1396">
                  <c:v>302.33927399999999</c:v>
                </c:pt>
                <c:pt idx="1397">
                  <c:v>304.52604760000003</c:v>
                </c:pt>
                <c:pt idx="1398">
                  <c:v>309.64882469999998</c:v>
                </c:pt>
                <c:pt idx="1399">
                  <c:v>316.17756800000001</c:v>
                </c:pt>
                <c:pt idx="1400">
                  <c:v>325.89365320000002</c:v>
                </c:pt>
                <c:pt idx="1401">
                  <c:v>336.59176220000001</c:v>
                </c:pt>
                <c:pt idx="1402">
                  <c:v>348.99612980000001</c:v>
                </c:pt>
                <c:pt idx="1403">
                  <c:v>364.34864700000003</c:v>
                </c:pt>
                <c:pt idx="1404">
                  <c:v>380.48476219999998</c:v>
                </c:pt>
                <c:pt idx="1405">
                  <c:v>393.46603340000001</c:v>
                </c:pt>
                <c:pt idx="1406">
                  <c:v>410.8040335</c:v>
                </c:pt>
                <c:pt idx="1407">
                  <c:v>423.51485389999999</c:v>
                </c:pt>
                <c:pt idx="1408">
                  <c:v>438.71091410000002</c:v>
                </c:pt>
                <c:pt idx="1409">
                  <c:v>456.42810150000003</c:v>
                </c:pt>
                <c:pt idx="1410">
                  <c:v>469.14043939999999</c:v>
                </c:pt>
                <c:pt idx="1411">
                  <c:v>483.717938</c:v>
                </c:pt>
                <c:pt idx="1412">
                  <c:v>501.09678330000003</c:v>
                </c:pt>
                <c:pt idx="1413">
                  <c:v>517.32739189999995</c:v>
                </c:pt>
                <c:pt idx="1414">
                  <c:v>532.33879430000002</c:v>
                </c:pt>
                <c:pt idx="1415">
                  <c:v>547.75494619999995</c:v>
                </c:pt>
                <c:pt idx="1416">
                  <c:v>565.51279090000003</c:v>
                </c:pt>
                <c:pt idx="1417">
                  <c:v>582.51870080000003</c:v>
                </c:pt>
                <c:pt idx="1418">
                  <c:v>598.29854799999998</c:v>
                </c:pt>
                <c:pt idx="1419">
                  <c:v>615.30279689999998</c:v>
                </c:pt>
                <c:pt idx="1420">
                  <c:v>632.95357360000003</c:v>
                </c:pt>
                <c:pt idx="1421">
                  <c:v>649.98301349999997</c:v>
                </c:pt>
                <c:pt idx="1422">
                  <c:v>666.01142619999996</c:v>
                </c:pt>
                <c:pt idx="1423">
                  <c:v>680.06622249999998</c:v>
                </c:pt>
                <c:pt idx="1424">
                  <c:v>689.72900749999997</c:v>
                </c:pt>
                <c:pt idx="1425">
                  <c:v>694.414399</c:v>
                </c:pt>
                <c:pt idx="1426">
                  <c:v>700.23623540000006</c:v>
                </c:pt>
                <c:pt idx="1427">
                  <c:v>708.05638339999996</c:v>
                </c:pt>
                <c:pt idx="1428">
                  <c:v>712.32593059999999</c:v>
                </c:pt>
                <c:pt idx="1429">
                  <c:v>714.04683939999995</c:v>
                </c:pt>
                <c:pt idx="1430">
                  <c:v>714.36103390000005</c:v>
                </c:pt>
                <c:pt idx="1431">
                  <c:v>715.1746048</c:v>
                </c:pt>
                <c:pt idx="1432">
                  <c:v>714.41225129999998</c:v>
                </c:pt>
                <c:pt idx="1433">
                  <c:v>714.19304069999998</c:v>
                </c:pt>
                <c:pt idx="1434">
                  <c:v>715.58969760000002</c:v>
                </c:pt>
                <c:pt idx="1435">
                  <c:v>713.76542319999999</c:v>
                </c:pt>
                <c:pt idx="1436">
                  <c:v>716.40432929999997</c:v>
                </c:pt>
                <c:pt idx="1437">
                  <c:v>715.62273689999995</c:v>
                </c:pt>
                <c:pt idx="1438">
                  <c:v>713.33498459999998</c:v>
                </c:pt>
                <c:pt idx="1439">
                  <c:v>713.131168</c:v>
                </c:pt>
                <c:pt idx="1440">
                  <c:v>714.72888360000002</c:v>
                </c:pt>
                <c:pt idx="1441">
                  <c:v>713.13467779999996</c:v>
                </c:pt>
                <c:pt idx="1442">
                  <c:v>714.97495709999998</c:v>
                </c:pt>
                <c:pt idx="1443">
                  <c:v>714.22931489999996</c:v>
                </c:pt>
                <c:pt idx="1444">
                  <c:v>714.62926030000006</c:v>
                </c:pt>
                <c:pt idx="1445">
                  <c:v>714.71450370000002</c:v>
                </c:pt>
                <c:pt idx="1446">
                  <c:v>716.7073097</c:v>
                </c:pt>
                <c:pt idx="1447">
                  <c:v>718.09511310000005</c:v>
                </c:pt>
                <c:pt idx="1448">
                  <c:v>717.9542702</c:v>
                </c:pt>
                <c:pt idx="1449">
                  <c:v>717.63720049999995</c:v>
                </c:pt>
                <c:pt idx="1450">
                  <c:v>717.36110389999999</c:v>
                </c:pt>
                <c:pt idx="1451">
                  <c:v>718.89596900000004</c:v>
                </c:pt>
                <c:pt idx="1452">
                  <c:v>720.46491890000004</c:v>
                </c:pt>
                <c:pt idx="1453">
                  <c:v>720.11148260000004</c:v>
                </c:pt>
                <c:pt idx="1454">
                  <c:v>721.73157279999998</c:v>
                </c:pt>
                <c:pt idx="1455">
                  <c:v>722.04676140000004</c:v>
                </c:pt>
                <c:pt idx="1456">
                  <c:v>721.90449020000005</c:v>
                </c:pt>
                <c:pt idx="1457">
                  <c:v>720.30180629999995</c:v>
                </c:pt>
                <c:pt idx="1458">
                  <c:v>721.71798020000006</c:v>
                </c:pt>
                <c:pt idx="1459">
                  <c:v>722.25950769999997</c:v>
                </c:pt>
                <c:pt idx="1460">
                  <c:v>724.37332489999994</c:v>
                </c:pt>
                <c:pt idx="1461">
                  <c:v>724.18433949999996</c:v>
                </c:pt>
                <c:pt idx="1462">
                  <c:v>724.80202840000004</c:v>
                </c:pt>
                <c:pt idx="1463">
                  <c:v>725.31783740000003</c:v>
                </c:pt>
                <c:pt idx="1464">
                  <c:v>726.52391699999998</c:v>
                </c:pt>
                <c:pt idx="1465">
                  <c:v>725.94605339999998</c:v>
                </c:pt>
                <c:pt idx="1466">
                  <c:v>725.34320279999997</c:v>
                </c:pt>
                <c:pt idx="1467">
                  <c:v>725.7921662</c:v>
                </c:pt>
                <c:pt idx="1468">
                  <c:v>726.99516170000004</c:v>
                </c:pt>
                <c:pt idx="1469">
                  <c:v>729.77425789999995</c:v>
                </c:pt>
                <c:pt idx="1470">
                  <c:v>730.48418089999996</c:v>
                </c:pt>
                <c:pt idx="1471">
                  <c:v>730.65110100000004</c:v>
                </c:pt>
                <c:pt idx="1472">
                  <c:v>731.3944434</c:v>
                </c:pt>
                <c:pt idx="1473">
                  <c:v>730.82316739999999</c:v>
                </c:pt>
                <c:pt idx="1474">
                  <c:v>730.96060490000002</c:v>
                </c:pt>
                <c:pt idx="1475">
                  <c:v>731.92585159999999</c:v>
                </c:pt>
                <c:pt idx="1476">
                  <c:v>732.22578199999998</c:v>
                </c:pt>
                <c:pt idx="1477">
                  <c:v>732.44332340000005</c:v>
                </c:pt>
                <c:pt idx="1478">
                  <c:v>735.27910340000005</c:v>
                </c:pt>
                <c:pt idx="1479">
                  <c:v>734.17860210000003</c:v>
                </c:pt>
                <c:pt idx="1480">
                  <c:v>734.18747480000002</c:v>
                </c:pt>
                <c:pt idx="1481">
                  <c:v>735.63074059999997</c:v>
                </c:pt>
                <c:pt idx="1482">
                  <c:v>734.47320739999998</c:v>
                </c:pt>
                <c:pt idx="1483">
                  <c:v>734.38678270000003</c:v>
                </c:pt>
                <c:pt idx="1484">
                  <c:v>734.95134340000004</c:v>
                </c:pt>
                <c:pt idx="1485">
                  <c:v>734.41897600000004</c:v>
                </c:pt>
                <c:pt idx="1486">
                  <c:v>734.27455210000005</c:v>
                </c:pt>
                <c:pt idx="1487">
                  <c:v>733.87301170000001</c:v>
                </c:pt>
                <c:pt idx="1488">
                  <c:v>736.66123789999995</c:v>
                </c:pt>
                <c:pt idx="1489">
                  <c:v>734.64230229999998</c:v>
                </c:pt>
                <c:pt idx="1490">
                  <c:v>734.65214860000003</c:v>
                </c:pt>
                <c:pt idx="1491">
                  <c:v>736.18084150000004</c:v>
                </c:pt>
                <c:pt idx="1492">
                  <c:v>733.25619549999999</c:v>
                </c:pt>
                <c:pt idx="1493">
                  <c:v>735.28791279999996</c:v>
                </c:pt>
                <c:pt idx="1494">
                  <c:v>734.99211549999995</c:v>
                </c:pt>
                <c:pt idx="1495">
                  <c:v>735.52444270000001</c:v>
                </c:pt>
                <c:pt idx="1496">
                  <c:v>734.47364040000002</c:v>
                </c:pt>
                <c:pt idx="1497">
                  <c:v>735.76905390000002</c:v>
                </c:pt>
                <c:pt idx="1498">
                  <c:v>734.92655549999995</c:v>
                </c:pt>
                <c:pt idx="1499">
                  <c:v>734.67932370000005</c:v>
                </c:pt>
                <c:pt idx="1500">
                  <c:v>735.46838439999999</c:v>
                </c:pt>
                <c:pt idx="1501">
                  <c:v>734.85159950000002</c:v>
                </c:pt>
                <c:pt idx="1502">
                  <c:v>734.08295210000006</c:v>
                </c:pt>
                <c:pt idx="1503">
                  <c:v>734.98309129999996</c:v>
                </c:pt>
                <c:pt idx="1504">
                  <c:v>734.10909470000001</c:v>
                </c:pt>
                <c:pt idx="1505">
                  <c:v>734.46109739999997</c:v>
                </c:pt>
                <c:pt idx="1506">
                  <c:v>733.02863279999997</c:v>
                </c:pt>
                <c:pt idx="1507">
                  <c:v>733.61816759999999</c:v>
                </c:pt>
                <c:pt idx="1508">
                  <c:v>734.14820239999995</c:v>
                </c:pt>
                <c:pt idx="1509">
                  <c:v>734.85208169999999</c:v>
                </c:pt>
                <c:pt idx="1510">
                  <c:v>734.50029930000005</c:v>
                </c:pt>
                <c:pt idx="1511">
                  <c:v>735.84103519999996</c:v>
                </c:pt>
                <c:pt idx="1512">
                  <c:v>734.26375800000005</c:v>
                </c:pt>
                <c:pt idx="1513">
                  <c:v>733.84787879999999</c:v>
                </c:pt>
                <c:pt idx="1514">
                  <c:v>735.57910289999995</c:v>
                </c:pt>
                <c:pt idx="1515">
                  <c:v>734.23481119999997</c:v>
                </c:pt>
                <c:pt idx="1516">
                  <c:v>734.82263460000001</c:v>
                </c:pt>
                <c:pt idx="1517">
                  <c:v>734.09086709999997</c:v>
                </c:pt>
                <c:pt idx="1518">
                  <c:v>736.04629599999998</c:v>
                </c:pt>
                <c:pt idx="1519">
                  <c:v>735.15741000000003</c:v>
                </c:pt>
                <c:pt idx="1520">
                  <c:v>735.86705710000001</c:v>
                </c:pt>
                <c:pt idx="1521">
                  <c:v>735.06213960000002</c:v>
                </c:pt>
                <c:pt idx="1522">
                  <c:v>734.40138509999997</c:v>
                </c:pt>
                <c:pt idx="1523">
                  <c:v>733.6293465</c:v>
                </c:pt>
                <c:pt idx="1524">
                  <c:v>733.88352420000001</c:v>
                </c:pt>
                <c:pt idx="1525">
                  <c:v>734.06090280000001</c:v>
                </c:pt>
                <c:pt idx="1526">
                  <c:v>734.06942700000002</c:v>
                </c:pt>
                <c:pt idx="1527">
                  <c:v>733.85652849999997</c:v>
                </c:pt>
                <c:pt idx="1528">
                  <c:v>735.11497369999995</c:v>
                </c:pt>
                <c:pt idx="1529">
                  <c:v>734.3314944</c:v>
                </c:pt>
                <c:pt idx="1530">
                  <c:v>736.19830930000001</c:v>
                </c:pt>
                <c:pt idx="1531">
                  <c:v>732.15481139999997</c:v>
                </c:pt>
                <c:pt idx="1532">
                  <c:v>732.92270410000003</c:v>
                </c:pt>
                <c:pt idx="1533">
                  <c:v>732.96138880000001</c:v>
                </c:pt>
                <c:pt idx="1534">
                  <c:v>734.30218679999996</c:v>
                </c:pt>
                <c:pt idx="1535">
                  <c:v>733.89996189999999</c:v>
                </c:pt>
                <c:pt idx="1536">
                  <c:v>733.43078409999998</c:v>
                </c:pt>
                <c:pt idx="1537">
                  <c:v>733.3225807</c:v>
                </c:pt>
                <c:pt idx="1538">
                  <c:v>733.71178410000005</c:v>
                </c:pt>
                <c:pt idx="1539">
                  <c:v>733.25623140000005</c:v>
                </c:pt>
                <c:pt idx="1540">
                  <c:v>733.24668350000002</c:v>
                </c:pt>
                <c:pt idx="1541">
                  <c:v>734.22854319999999</c:v>
                </c:pt>
                <c:pt idx="1542">
                  <c:v>734.52465610000002</c:v>
                </c:pt>
                <c:pt idx="1543">
                  <c:v>734.07792359999996</c:v>
                </c:pt>
                <c:pt idx="1544">
                  <c:v>732.74629110000001</c:v>
                </c:pt>
                <c:pt idx="1545">
                  <c:v>734.74431919999995</c:v>
                </c:pt>
                <c:pt idx="1546">
                  <c:v>733.59707419999995</c:v>
                </c:pt>
                <c:pt idx="1547">
                  <c:v>734.6857814</c:v>
                </c:pt>
                <c:pt idx="1548">
                  <c:v>734.80274220000001</c:v>
                </c:pt>
                <c:pt idx="1549">
                  <c:v>735.02433580000002</c:v>
                </c:pt>
                <c:pt idx="1550">
                  <c:v>735.45925420000003</c:v>
                </c:pt>
                <c:pt idx="1551">
                  <c:v>733.46824089999996</c:v>
                </c:pt>
                <c:pt idx="1552">
                  <c:v>735.4576581</c:v>
                </c:pt>
                <c:pt idx="1553">
                  <c:v>734.19645800000001</c:v>
                </c:pt>
                <c:pt idx="1554">
                  <c:v>733.22725379999997</c:v>
                </c:pt>
                <c:pt idx="1555">
                  <c:v>733.40010380000001</c:v>
                </c:pt>
                <c:pt idx="1556">
                  <c:v>732.56948569999997</c:v>
                </c:pt>
                <c:pt idx="1557">
                  <c:v>732.4667948</c:v>
                </c:pt>
                <c:pt idx="1558">
                  <c:v>734.22090509999998</c:v>
                </c:pt>
                <c:pt idx="1559">
                  <c:v>734.07301589999997</c:v>
                </c:pt>
                <c:pt idx="1560">
                  <c:v>733.34077749999994</c:v>
                </c:pt>
                <c:pt idx="1561">
                  <c:v>733.79716429999996</c:v>
                </c:pt>
                <c:pt idx="1562">
                  <c:v>733.75778430000003</c:v>
                </c:pt>
                <c:pt idx="1563">
                  <c:v>733.04138179999995</c:v>
                </c:pt>
                <c:pt idx="1564">
                  <c:v>733.02821840000001</c:v>
                </c:pt>
                <c:pt idx="1565">
                  <c:v>733.73831610000002</c:v>
                </c:pt>
                <c:pt idx="1566">
                  <c:v>733.04006400000003</c:v>
                </c:pt>
                <c:pt idx="1567">
                  <c:v>732.74439199999995</c:v>
                </c:pt>
                <c:pt idx="1568">
                  <c:v>732.46178520000001</c:v>
                </c:pt>
                <c:pt idx="1569">
                  <c:v>733.60257669999999</c:v>
                </c:pt>
                <c:pt idx="1570">
                  <c:v>734.55901140000003</c:v>
                </c:pt>
                <c:pt idx="1571">
                  <c:v>732.70671240000001</c:v>
                </c:pt>
                <c:pt idx="1572">
                  <c:v>733.25514769999995</c:v>
                </c:pt>
                <c:pt idx="1573">
                  <c:v>733.06172079999999</c:v>
                </c:pt>
                <c:pt idx="1574">
                  <c:v>733.57630500000005</c:v>
                </c:pt>
                <c:pt idx="1575">
                  <c:v>732.25800990000005</c:v>
                </c:pt>
                <c:pt idx="1576">
                  <c:v>733.13831749999997</c:v>
                </c:pt>
                <c:pt idx="1577">
                  <c:v>732.47365830000001</c:v>
                </c:pt>
                <c:pt idx="1578">
                  <c:v>733.31687150000005</c:v>
                </c:pt>
                <c:pt idx="1579">
                  <c:v>733.15780410000002</c:v>
                </c:pt>
                <c:pt idx="1580">
                  <c:v>734.55571459999999</c:v>
                </c:pt>
                <c:pt idx="1581">
                  <c:v>731.96367169999996</c:v>
                </c:pt>
                <c:pt idx="1582">
                  <c:v>731.84180679999997</c:v>
                </c:pt>
                <c:pt idx="1583">
                  <c:v>733.39920749999999</c:v>
                </c:pt>
                <c:pt idx="1584">
                  <c:v>732.2866745</c:v>
                </c:pt>
                <c:pt idx="1585">
                  <c:v>732.82120950000001</c:v>
                </c:pt>
                <c:pt idx="1586">
                  <c:v>732.21171890000005</c:v>
                </c:pt>
                <c:pt idx="1587">
                  <c:v>733.12375529999997</c:v>
                </c:pt>
                <c:pt idx="1588">
                  <c:v>733.41444530000001</c:v>
                </c:pt>
                <c:pt idx="1589">
                  <c:v>733.84435259999998</c:v>
                </c:pt>
                <c:pt idx="1590">
                  <c:v>733.57794760000002</c:v>
                </c:pt>
                <c:pt idx="1591">
                  <c:v>732.60901709999996</c:v>
                </c:pt>
                <c:pt idx="1592">
                  <c:v>733.62912270000004</c:v>
                </c:pt>
                <c:pt idx="1593">
                  <c:v>732.44060160000004</c:v>
                </c:pt>
                <c:pt idx="1594">
                  <c:v>732.96975889999999</c:v>
                </c:pt>
                <c:pt idx="1595">
                  <c:v>732.19876260000001</c:v>
                </c:pt>
                <c:pt idx="1596">
                  <c:v>732.19667809999999</c:v>
                </c:pt>
                <c:pt idx="1597">
                  <c:v>733.77285830000005</c:v>
                </c:pt>
                <c:pt idx="1598">
                  <c:v>733.40659330000005</c:v>
                </c:pt>
                <c:pt idx="1599">
                  <c:v>733.82037279999997</c:v>
                </c:pt>
                <c:pt idx="1600">
                  <c:v>733.55545889999996</c:v>
                </c:pt>
                <c:pt idx="1601">
                  <c:v>731.87390249999999</c:v>
                </c:pt>
                <c:pt idx="1602">
                  <c:v>732.11337609999998</c:v>
                </c:pt>
                <c:pt idx="1603">
                  <c:v>733.4284768</c:v>
                </c:pt>
                <c:pt idx="1604">
                  <c:v>734.54929649999997</c:v>
                </c:pt>
                <c:pt idx="1605">
                  <c:v>733.24632350000002</c:v>
                </c:pt>
                <c:pt idx="1606">
                  <c:v>733.94065950000004</c:v>
                </c:pt>
                <c:pt idx="1607">
                  <c:v>731.88310579999995</c:v>
                </c:pt>
                <c:pt idx="1608">
                  <c:v>736.72036130000004</c:v>
                </c:pt>
                <c:pt idx="1609">
                  <c:v>745.28344479999998</c:v>
                </c:pt>
                <c:pt idx="1610">
                  <c:v>746.92194340000003</c:v>
                </c:pt>
                <c:pt idx="1611">
                  <c:v>750.46497529999999</c:v>
                </c:pt>
                <c:pt idx="1612">
                  <c:v>755.11132929999997</c:v>
                </c:pt>
                <c:pt idx="1613">
                  <c:v>752.42161739999995</c:v>
                </c:pt>
                <c:pt idx="1614">
                  <c:v>754.96758399999999</c:v>
                </c:pt>
                <c:pt idx="1615">
                  <c:v>754.01020010000002</c:v>
                </c:pt>
                <c:pt idx="1616">
                  <c:v>754.77641630000005</c:v>
                </c:pt>
                <c:pt idx="1617">
                  <c:v>754.16525220000005</c:v>
                </c:pt>
                <c:pt idx="1618">
                  <c:v>755.75704029999997</c:v>
                </c:pt>
                <c:pt idx="1619">
                  <c:v>755.3137921</c:v>
                </c:pt>
                <c:pt idx="1620">
                  <c:v>754.20911209999997</c:v>
                </c:pt>
                <c:pt idx="1621">
                  <c:v>753.86250210000003</c:v>
                </c:pt>
                <c:pt idx="1622">
                  <c:v>753.55846810000003</c:v>
                </c:pt>
                <c:pt idx="1623">
                  <c:v>754.46416569999997</c:v>
                </c:pt>
                <c:pt idx="1624">
                  <c:v>754.48179700000003</c:v>
                </c:pt>
                <c:pt idx="1625">
                  <c:v>756.19434220000005</c:v>
                </c:pt>
                <c:pt idx="1626">
                  <c:v>754.96622009999999</c:v>
                </c:pt>
                <c:pt idx="1627">
                  <c:v>755.7004038</c:v>
                </c:pt>
                <c:pt idx="1628">
                  <c:v>755.91150279999999</c:v>
                </c:pt>
                <c:pt idx="1629">
                  <c:v>755.55128509999997</c:v>
                </c:pt>
                <c:pt idx="1630">
                  <c:v>756.94996730000003</c:v>
                </c:pt>
                <c:pt idx="1631">
                  <c:v>755.26223849999997</c:v>
                </c:pt>
                <c:pt idx="1632">
                  <c:v>754.84878909999998</c:v>
                </c:pt>
                <c:pt idx="1633">
                  <c:v>755.58490210000002</c:v>
                </c:pt>
                <c:pt idx="1634">
                  <c:v>754.11475259999997</c:v>
                </c:pt>
                <c:pt idx="1635">
                  <c:v>755.29423940000004</c:v>
                </c:pt>
                <c:pt idx="1636">
                  <c:v>755.62008170000001</c:v>
                </c:pt>
                <c:pt idx="1637">
                  <c:v>754.94976110000005</c:v>
                </c:pt>
                <c:pt idx="1638">
                  <c:v>755.29529430000002</c:v>
                </c:pt>
                <c:pt idx="1639">
                  <c:v>754.76908779999997</c:v>
                </c:pt>
                <c:pt idx="1640">
                  <c:v>756.02409369999998</c:v>
                </c:pt>
                <c:pt idx="1641">
                  <c:v>755.27452100000005</c:v>
                </c:pt>
                <c:pt idx="1642">
                  <c:v>756.27946610000004</c:v>
                </c:pt>
                <c:pt idx="1643">
                  <c:v>754.99603290000005</c:v>
                </c:pt>
                <c:pt idx="1644">
                  <c:v>756.52845939999997</c:v>
                </c:pt>
                <c:pt idx="1645">
                  <c:v>757.10576990000004</c:v>
                </c:pt>
                <c:pt idx="1646">
                  <c:v>759.16804390000004</c:v>
                </c:pt>
                <c:pt idx="1647">
                  <c:v>756.83376740000006</c:v>
                </c:pt>
                <c:pt idx="1648">
                  <c:v>758.52945090000003</c:v>
                </c:pt>
                <c:pt idx="1649">
                  <c:v>757.63200949999998</c:v>
                </c:pt>
                <c:pt idx="1650">
                  <c:v>757.00610989999996</c:v>
                </c:pt>
                <c:pt idx="1651">
                  <c:v>757.08395889999997</c:v>
                </c:pt>
                <c:pt idx="1652">
                  <c:v>757.61623299999997</c:v>
                </c:pt>
                <c:pt idx="1653">
                  <c:v>756.9740147</c:v>
                </c:pt>
                <c:pt idx="1654">
                  <c:v>757.42053810000004</c:v>
                </c:pt>
                <c:pt idx="1655">
                  <c:v>759.06317660000002</c:v>
                </c:pt>
                <c:pt idx="1656">
                  <c:v>759.36904089999996</c:v>
                </c:pt>
                <c:pt idx="1657">
                  <c:v>759.33657400000004</c:v>
                </c:pt>
                <c:pt idx="1658">
                  <c:v>758.38746189999995</c:v>
                </c:pt>
                <c:pt idx="1659">
                  <c:v>758.99406759999999</c:v>
                </c:pt>
                <c:pt idx="1660">
                  <c:v>759.0331539</c:v>
                </c:pt>
                <c:pt idx="1661">
                  <c:v>760.11410699999999</c:v>
                </c:pt>
                <c:pt idx="1662">
                  <c:v>758.0368876</c:v>
                </c:pt>
                <c:pt idx="1663">
                  <c:v>758.98302169999999</c:v>
                </c:pt>
                <c:pt idx="1664">
                  <c:v>760.38986309999996</c:v>
                </c:pt>
                <c:pt idx="1665">
                  <c:v>758.99945279999997</c:v>
                </c:pt>
                <c:pt idx="1666">
                  <c:v>759.79943779999996</c:v>
                </c:pt>
                <c:pt idx="1667">
                  <c:v>761.83399380000003</c:v>
                </c:pt>
                <c:pt idx="1668">
                  <c:v>759.76982880000003</c:v>
                </c:pt>
                <c:pt idx="1669">
                  <c:v>759.46621709999999</c:v>
                </c:pt>
                <c:pt idx="1670">
                  <c:v>758.98537759999999</c:v>
                </c:pt>
                <c:pt idx="1671">
                  <c:v>758.07542039999998</c:v>
                </c:pt>
                <c:pt idx="1672">
                  <c:v>759.22798929999999</c:v>
                </c:pt>
                <c:pt idx="1673">
                  <c:v>759.07474679999996</c:v>
                </c:pt>
                <c:pt idx="1674">
                  <c:v>759.49674230000005</c:v>
                </c:pt>
                <c:pt idx="1675">
                  <c:v>759.82466009999996</c:v>
                </c:pt>
                <c:pt idx="1676">
                  <c:v>759.66662359999998</c:v>
                </c:pt>
                <c:pt idx="1677">
                  <c:v>760.09482379999997</c:v>
                </c:pt>
                <c:pt idx="1678">
                  <c:v>759.86445430000003</c:v>
                </c:pt>
                <c:pt idx="1679">
                  <c:v>760.16111379999995</c:v>
                </c:pt>
                <c:pt idx="1680">
                  <c:v>758.37035560000004</c:v>
                </c:pt>
                <c:pt idx="1681">
                  <c:v>758.6248425</c:v>
                </c:pt>
                <c:pt idx="1682">
                  <c:v>763.85822020000001</c:v>
                </c:pt>
                <c:pt idx="1683">
                  <c:v>769.14872030000004</c:v>
                </c:pt>
                <c:pt idx="1684">
                  <c:v>775.26194239999995</c:v>
                </c:pt>
                <c:pt idx="1685">
                  <c:v>782.55780189999996</c:v>
                </c:pt>
                <c:pt idx="1686">
                  <c:v>791.81606580000005</c:v>
                </c:pt>
                <c:pt idx="1687">
                  <c:v>798.03409590000001</c:v>
                </c:pt>
                <c:pt idx="1688">
                  <c:v>805.81796480000003</c:v>
                </c:pt>
                <c:pt idx="1689">
                  <c:v>815.63102130000004</c:v>
                </c:pt>
                <c:pt idx="1690">
                  <c:v>821.48245629999997</c:v>
                </c:pt>
                <c:pt idx="1691">
                  <c:v>824.39207759999999</c:v>
                </c:pt>
                <c:pt idx="1692">
                  <c:v>823.13983499999995</c:v>
                </c:pt>
                <c:pt idx="1693">
                  <c:v>823.38324650000004</c:v>
                </c:pt>
                <c:pt idx="1694">
                  <c:v>825.61741900000004</c:v>
                </c:pt>
                <c:pt idx="1695">
                  <c:v>824.26682570000003</c:v>
                </c:pt>
                <c:pt idx="1696">
                  <c:v>825.64435309999999</c:v>
                </c:pt>
                <c:pt idx="1697">
                  <c:v>826.20502180000005</c:v>
                </c:pt>
                <c:pt idx="1698">
                  <c:v>825.75246089999996</c:v>
                </c:pt>
                <c:pt idx="1699">
                  <c:v>827.17772820000005</c:v>
                </c:pt>
                <c:pt idx="1700">
                  <c:v>827.8387573</c:v>
                </c:pt>
                <c:pt idx="1701">
                  <c:v>827.91110930000002</c:v>
                </c:pt>
                <c:pt idx="1702">
                  <c:v>826.86623039999995</c:v>
                </c:pt>
                <c:pt idx="1703">
                  <c:v>827.32166280000001</c:v>
                </c:pt>
                <c:pt idx="1704">
                  <c:v>827.3546814</c:v>
                </c:pt>
                <c:pt idx="1705">
                  <c:v>827.50991590000001</c:v>
                </c:pt>
                <c:pt idx="1706">
                  <c:v>827.8146127</c:v>
                </c:pt>
                <c:pt idx="1707">
                  <c:v>827.89014599999996</c:v>
                </c:pt>
                <c:pt idx="1708">
                  <c:v>825.95493009999996</c:v>
                </c:pt>
                <c:pt idx="1709">
                  <c:v>827.75376679999999</c:v>
                </c:pt>
                <c:pt idx="1710">
                  <c:v>826.09703950000005</c:v>
                </c:pt>
                <c:pt idx="1711">
                  <c:v>827.45864819999997</c:v>
                </c:pt>
                <c:pt idx="1712">
                  <c:v>827.75112790000003</c:v>
                </c:pt>
                <c:pt idx="1713">
                  <c:v>827.91959320000001</c:v>
                </c:pt>
                <c:pt idx="1714">
                  <c:v>828.88556059999996</c:v>
                </c:pt>
                <c:pt idx="1715">
                  <c:v>828.88733730000001</c:v>
                </c:pt>
                <c:pt idx="1716">
                  <c:v>828.70637739999995</c:v>
                </c:pt>
                <c:pt idx="1717">
                  <c:v>828.1705273</c:v>
                </c:pt>
                <c:pt idx="1718">
                  <c:v>827.33487490000005</c:v>
                </c:pt>
                <c:pt idx="1719">
                  <c:v>828.43256120000001</c:v>
                </c:pt>
                <c:pt idx="1720">
                  <c:v>828.65222700000004</c:v>
                </c:pt>
                <c:pt idx="1721">
                  <c:v>827.56387129999996</c:v>
                </c:pt>
                <c:pt idx="1722">
                  <c:v>828.94399129999999</c:v>
                </c:pt>
                <c:pt idx="1723">
                  <c:v>827.9497983</c:v>
                </c:pt>
                <c:pt idx="1724">
                  <c:v>828.28373859999999</c:v>
                </c:pt>
                <c:pt idx="1725">
                  <c:v>828.47363770000004</c:v>
                </c:pt>
                <c:pt idx="1726">
                  <c:v>828.87832319999995</c:v>
                </c:pt>
                <c:pt idx="1727">
                  <c:v>828.62928439999996</c:v>
                </c:pt>
                <c:pt idx="1728">
                  <c:v>829.06614539999998</c:v>
                </c:pt>
                <c:pt idx="1729">
                  <c:v>827.35730269999999</c:v>
                </c:pt>
                <c:pt idx="1730">
                  <c:v>828.30568930000004</c:v>
                </c:pt>
                <c:pt idx="1731">
                  <c:v>829.99698520000004</c:v>
                </c:pt>
                <c:pt idx="1732">
                  <c:v>828.40964220000001</c:v>
                </c:pt>
                <c:pt idx="1733">
                  <c:v>828.64123319999999</c:v>
                </c:pt>
                <c:pt idx="1734">
                  <c:v>828.92268360000003</c:v>
                </c:pt>
                <c:pt idx="1735">
                  <c:v>830.09647529999995</c:v>
                </c:pt>
                <c:pt idx="1736">
                  <c:v>829.23462959999995</c:v>
                </c:pt>
                <c:pt idx="1737">
                  <c:v>829.69551449999994</c:v>
                </c:pt>
                <c:pt idx="1738">
                  <c:v>830.16367549999995</c:v>
                </c:pt>
                <c:pt idx="1739">
                  <c:v>828.88562639999998</c:v>
                </c:pt>
                <c:pt idx="1740">
                  <c:v>830.63411929999995</c:v>
                </c:pt>
                <c:pt idx="1741">
                  <c:v>829.53907860000004</c:v>
                </c:pt>
                <c:pt idx="1742">
                  <c:v>830.14427880000005</c:v>
                </c:pt>
                <c:pt idx="1743">
                  <c:v>829.00585000000001</c:v>
                </c:pt>
                <c:pt idx="1744">
                  <c:v>830.66260130000001</c:v>
                </c:pt>
                <c:pt idx="1745">
                  <c:v>829.54525509999996</c:v>
                </c:pt>
                <c:pt idx="1746">
                  <c:v>830.96576010000001</c:v>
                </c:pt>
                <c:pt idx="1747">
                  <c:v>829.80748240000003</c:v>
                </c:pt>
                <c:pt idx="1748">
                  <c:v>830.47541799999999</c:v>
                </c:pt>
                <c:pt idx="1749">
                  <c:v>830.54034339999998</c:v>
                </c:pt>
                <c:pt idx="1750">
                  <c:v>829.71641839999995</c:v>
                </c:pt>
                <c:pt idx="1751">
                  <c:v>830.64077929999996</c:v>
                </c:pt>
                <c:pt idx="1752">
                  <c:v>829.21474320000004</c:v>
                </c:pt>
                <c:pt idx="1753">
                  <c:v>830.3116804</c:v>
                </c:pt>
                <c:pt idx="1754">
                  <c:v>829.54713019999997</c:v>
                </c:pt>
                <c:pt idx="1755">
                  <c:v>828.65541929999995</c:v>
                </c:pt>
                <c:pt idx="1756">
                  <c:v>829.26905269999997</c:v>
                </c:pt>
                <c:pt idx="1757">
                  <c:v>831.26380970000002</c:v>
                </c:pt>
                <c:pt idx="1758">
                  <c:v>830.80117250000001</c:v>
                </c:pt>
                <c:pt idx="1759">
                  <c:v>828.80993209999997</c:v>
                </c:pt>
                <c:pt idx="1760">
                  <c:v>622.75450239999998</c:v>
                </c:pt>
                <c:pt idx="1761">
                  <c:v>506.98251299999998</c:v>
                </c:pt>
                <c:pt idx="1762">
                  <c:v>465.54802599999999</c:v>
                </c:pt>
                <c:pt idx="1763">
                  <c:v>459.33151079999999</c:v>
                </c:pt>
                <c:pt idx="1764">
                  <c:v>458.3271608</c:v>
                </c:pt>
                <c:pt idx="1765">
                  <c:v>457.67474920000001</c:v>
                </c:pt>
                <c:pt idx="1766">
                  <c:v>458.16098570000003</c:v>
                </c:pt>
                <c:pt idx="1767">
                  <c:v>459.26560940000002</c:v>
                </c:pt>
                <c:pt idx="1768">
                  <c:v>457.51847220000002</c:v>
                </c:pt>
                <c:pt idx="1769">
                  <c:v>458.54766699999999</c:v>
                </c:pt>
                <c:pt idx="1770">
                  <c:v>457.55077990000001</c:v>
                </c:pt>
                <c:pt idx="1771">
                  <c:v>456.9382382</c:v>
                </c:pt>
                <c:pt idx="1772">
                  <c:v>458.15866019999999</c:v>
                </c:pt>
                <c:pt idx="1773">
                  <c:v>458.06671929999999</c:v>
                </c:pt>
                <c:pt idx="1774">
                  <c:v>457.87897750000002</c:v>
                </c:pt>
                <c:pt idx="1775">
                  <c:v>458.8475555</c:v>
                </c:pt>
                <c:pt idx="1776">
                  <c:v>456.51946850000002</c:v>
                </c:pt>
                <c:pt idx="1777">
                  <c:v>457.70330569999999</c:v>
                </c:pt>
                <c:pt idx="1778">
                  <c:v>458.3460493</c:v>
                </c:pt>
                <c:pt idx="1779">
                  <c:v>458.66155700000002</c:v>
                </c:pt>
                <c:pt idx="1780">
                  <c:v>457.60116490000001</c:v>
                </c:pt>
                <c:pt idx="1781">
                  <c:v>458.6464507</c:v>
                </c:pt>
                <c:pt idx="1782">
                  <c:v>456.94326000000001</c:v>
                </c:pt>
                <c:pt idx="1783">
                  <c:v>456.51818609999998</c:v>
                </c:pt>
                <c:pt idx="1784">
                  <c:v>457.25475260000002</c:v>
                </c:pt>
                <c:pt idx="1785">
                  <c:v>458.05074450000001</c:v>
                </c:pt>
                <c:pt idx="1786">
                  <c:v>456.5200595</c:v>
                </c:pt>
                <c:pt idx="1787">
                  <c:v>456.81940630000003</c:v>
                </c:pt>
                <c:pt idx="1788">
                  <c:v>455.97247270000003</c:v>
                </c:pt>
                <c:pt idx="1789">
                  <c:v>458.13006389999998</c:v>
                </c:pt>
                <c:pt idx="1790">
                  <c:v>457.4271205</c:v>
                </c:pt>
                <c:pt idx="1791">
                  <c:v>458.66253810000001</c:v>
                </c:pt>
                <c:pt idx="1792">
                  <c:v>457.8935482</c:v>
                </c:pt>
                <c:pt idx="1793">
                  <c:v>458.47298910000001</c:v>
                </c:pt>
                <c:pt idx="1794">
                  <c:v>458.00466089999998</c:v>
                </c:pt>
                <c:pt idx="1795">
                  <c:v>459.0181111</c:v>
                </c:pt>
                <c:pt idx="1796">
                  <c:v>458.32858420000002</c:v>
                </c:pt>
                <c:pt idx="1797">
                  <c:v>459.23563360000003</c:v>
                </c:pt>
                <c:pt idx="1798">
                  <c:v>458.93743469999998</c:v>
                </c:pt>
                <c:pt idx="1799">
                  <c:v>457.4584223</c:v>
                </c:pt>
                <c:pt idx="1800">
                  <c:v>457.6747909</c:v>
                </c:pt>
                <c:pt idx="1801">
                  <c:v>457.8934792</c:v>
                </c:pt>
                <c:pt idx="1802">
                  <c:v>457.12990139999999</c:v>
                </c:pt>
                <c:pt idx="1803">
                  <c:v>458.0847885</c:v>
                </c:pt>
                <c:pt idx="1804">
                  <c:v>458.66156740000002</c:v>
                </c:pt>
                <c:pt idx="1805">
                  <c:v>456.00482959999999</c:v>
                </c:pt>
                <c:pt idx="1806">
                  <c:v>457.42548319999997</c:v>
                </c:pt>
                <c:pt idx="1807">
                  <c:v>457.73844050000002</c:v>
                </c:pt>
                <c:pt idx="1808">
                  <c:v>457.08395430000002</c:v>
                </c:pt>
                <c:pt idx="1809">
                  <c:v>458.11739660000001</c:v>
                </c:pt>
                <c:pt idx="1810">
                  <c:v>458.05349660000002</c:v>
                </c:pt>
                <c:pt idx="1811">
                  <c:v>458.0341727</c:v>
                </c:pt>
                <c:pt idx="1812">
                  <c:v>456.69081010000002</c:v>
                </c:pt>
                <c:pt idx="1813">
                  <c:v>456.75440200000003</c:v>
                </c:pt>
                <c:pt idx="1814">
                  <c:v>457.76657110000002</c:v>
                </c:pt>
                <c:pt idx="1815">
                  <c:v>456.9432339</c:v>
                </c:pt>
                <c:pt idx="1816">
                  <c:v>456.42269770000001</c:v>
                </c:pt>
                <c:pt idx="1817">
                  <c:v>458.23569270000002</c:v>
                </c:pt>
                <c:pt idx="1818">
                  <c:v>457.56568920000001</c:v>
                </c:pt>
                <c:pt idx="1819">
                  <c:v>456.56646799999999</c:v>
                </c:pt>
                <c:pt idx="1820">
                  <c:v>457.23907960000003</c:v>
                </c:pt>
                <c:pt idx="1821">
                  <c:v>457.70355319999999</c:v>
                </c:pt>
                <c:pt idx="1822">
                  <c:v>456.39490130000001</c:v>
                </c:pt>
                <c:pt idx="1823">
                  <c:v>456.50351360000002</c:v>
                </c:pt>
                <c:pt idx="1824">
                  <c:v>457.25114969999998</c:v>
                </c:pt>
                <c:pt idx="1825">
                  <c:v>456.47448200000002</c:v>
                </c:pt>
                <c:pt idx="1826">
                  <c:v>457.88002699999998</c:v>
                </c:pt>
                <c:pt idx="1827">
                  <c:v>458.79885710000002</c:v>
                </c:pt>
                <c:pt idx="1828">
                  <c:v>455.56874390000002</c:v>
                </c:pt>
                <c:pt idx="1829">
                  <c:v>458.20800709999997</c:v>
                </c:pt>
                <c:pt idx="1830">
                  <c:v>457.661314</c:v>
                </c:pt>
                <c:pt idx="1831">
                  <c:v>459.13011790000002</c:v>
                </c:pt>
                <c:pt idx="1832">
                  <c:v>458.53656269999999</c:v>
                </c:pt>
                <c:pt idx="1833">
                  <c:v>457.84450270000002</c:v>
                </c:pt>
                <c:pt idx="1834">
                  <c:v>458.17444230000001</c:v>
                </c:pt>
                <c:pt idx="1835">
                  <c:v>457.69071339999999</c:v>
                </c:pt>
                <c:pt idx="1836">
                  <c:v>458.51797140000002</c:v>
                </c:pt>
                <c:pt idx="1837">
                  <c:v>456.7973159</c:v>
                </c:pt>
                <c:pt idx="1838">
                  <c:v>457.70376499999998</c:v>
                </c:pt>
                <c:pt idx="1839">
                  <c:v>457.42689789999997</c:v>
                </c:pt>
                <c:pt idx="1840">
                  <c:v>457.28472779999998</c:v>
                </c:pt>
                <c:pt idx="1841">
                  <c:v>457.11530440000001</c:v>
                </c:pt>
                <c:pt idx="1842">
                  <c:v>458.78480969999998</c:v>
                </c:pt>
                <c:pt idx="1843">
                  <c:v>457.71082100000001</c:v>
                </c:pt>
                <c:pt idx="1844">
                  <c:v>459.37857639999999</c:v>
                </c:pt>
                <c:pt idx="1845">
                  <c:v>457.39414090000002</c:v>
                </c:pt>
                <c:pt idx="1846">
                  <c:v>458.5684885</c:v>
                </c:pt>
                <c:pt idx="1847">
                  <c:v>456.78872389999998</c:v>
                </c:pt>
                <c:pt idx="1848">
                  <c:v>459.130696</c:v>
                </c:pt>
                <c:pt idx="1849">
                  <c:v>457.58770620000001</c:v>
                </c:pt>
                <c:pt idx="1850">
                  <c:v>458.53649250000001</c:v>
                </c:pt>
                <c:pt idx="1851">
                  <c:v>458.52131480000003</c:v>
                </c:pt>
                <c:pt idx="1852">
                  <c:v>458.06880310000003</c:v>
                </c:pt>
                <c:pt idx="1853">
                  <c:v>458.67212549999999</c:v>
                </c:pt>
                <c:pt idx="1854">
                  <c:v>457.45642070000002</c:v>
                </c:pt>
                <c:pt idx="1855">
                  <c:v>458.22284589999998</c:v>
                </c:pt>
                <c:pt idx="1856">
                  <c:v>457.14140120000002</c:v>
                </c:pt>
                <c:pt idx="1857">
                  <c:v>457.26943749999998</c:v>
                </c:pt>
                <c:pt idx="1858">
                  <c:v>457.50435820000001</c:v>
                </c:pt>
                <c:pt idx="1859">
                  <c:v>457.72639939999999</c:v>
                </c:pt>
                <c:pt idx="1860">
                  <c:v>457.86170470000002</c:v>
                </c:pt>
                <c:pt idx="1861">
                  <c:v>457.16120009999997</c:v>
                </c:pt>
                <c:pt idx="1862">
                  <c:v>456.81384539999999</c:v>
                </c:pt>
                <c:pt idx="1863">
                  <c:v>457.56462740000001</c:v>
                </c:pt>
                <c:pt idx="1864">
                  <c:v>457.54841859999999</c:v>
                </c:pt>
                <c:pt idx="1865">
                  <c:v>456.90823269999999</c:v>
                </c:pt>
                <c:pt idx="1866">
                  <c:v>456.59715670000003</c:v>
                </c:pt>
                <c:pt idx="1867">
                  <c:v>457.39152380000002</c:v>
                </c:pt>
                <c:pt idx="1868">
                  <c:v>456.2231913</c:v>
                </c:pt>
                <c:pt idx="1869">
                  <c:v>458.83102209999998</c:v>
                </c:pt>
                <c:pt idx="1870">
                  <c:v>457.06392299999999</c:v>
                </c:pt>
                <c:pt idx="1871">
                  <c:v>457.58514839999998</c:v>
                </c:pt>
                <c:pt idx="1872">
                  <c:v>456.38209360000002</c:v>
                </c:pt>
                <c:pt idx="1873">
                  <c:v>457.73907530000002</c:v>
                </c:pt>
                <c:pt idx="1874">
                  <c:v>456.48343360000001</c:v>
                </c:pt>
                <c:pt idx="1875">
                  <c:v>457.1400501</c:v>
                </c:pt>
                <c:pt idx="1876">
                  <c:v>457.36325010000002</c:v>
                </c:pt>
                <c:pt idx="1877">
                  <c:v>457.57640939999999</c:v>
                </c:pt>
                <c:pt idx="1878">
                  <c:v>456.78575210000002</c:v>
                </c:pt>
                <c:pt idx="1879">
                  <c:v>456.80079230000001</c:v>
                </c:pt>
                <c:pt idx="1880">
                  <c:v>456.6143434</c:v>
                </c:pt>
                <c:pt idx="1881">
                  <c:v>459.30022609999997</c:v>
                </c:pt>
                <c:pt idx="1882">
                  <c:v>456.66257839999997</c:v>
                </c:pt>
                <c:pt idx="1883">
                  <c:v>457.06589459999998</c:v>
                </c:pt>
                <c:pt idx="1884">
                  <c:v>457.1446474</c:v>
                </c:pt>
                <c:pt idx="1885">
                  <c:v>457.56443530000001</c:v>
                </c:pt>
                <c:pt idx="1886">
                  <c:v>458.6579974</c:v>
                </c:pt>
                <c:pt idx="1887">
                  <c:v>456.91087870000001</c:v>
                </c:pt>
                <c:pt idx="1888">
                  <c:v>456.67392230000002</c:v>
                </c:pt>
                <c:pt idx="1889">
                  <c:v>457.59273589999998</c:v>
                </c:pt>
                <c:pt idx="1890">
                  <c:v>458.08131420000001</c:v>
                </c:pt>
                <c:pt idx="1891">
                  <c:v>456.20683059999999</c:v>
                </c:pt>
                <c:pt idx="1892">
                  <c:v>457.91168099999999</c:v>
                </c:pt>
                <c:pt idx="1893">
                  <c:v>458.19173860000001</c:v>
                </c:pt>
                <c:pt idx="1894">
                  <c:v>456.6785433</c:v>
                </c:pt>
                <c:pt idx="1895">
                  <c:v>456.42505979999999</c:v>
                </c:pt>
                <c:pt idx="1896">
                  <c:v>455.2072478</c:v>
                </c:pt>
                <c:pt idx="1897">
                  <c:v>455.95990339999997</c:v>
                </c:pt>
                <c:pt idx="1898">
                  <c:v>457.42586449999999</c:v>
                </c:pt>
                <c:pt idx="1899">
                  <c:v>460.97295259999999</c:v>
                </c:pt>
                <c:pt idx="1900">
                  <c:v>462.73822339999998</c:v>
                </c:pt>
                <c:pt idx="1901">
                  <c:v>465.82815040000003</c:v>
                </c:pt>
                <c:pt idx="1902">
                  <c:v>468.31484060000003</c:v>
                </c:pt>
                <c:pt idx="1903">
                  <c:v>469.90487830000001</c:v>
                </c:pt>
                <c:pt idx="1904">
                  <c:v>474.52988429999999</c:v>
                </c:pt>
                <c:pt idx="1905">
                  <c:v>482.11689289999998</c:v>
                </c:pt>
                <c:pt idx="1906">
                  <c:v>488.834768</c:v>
                </c:pt>
                <c:pt idx="1907">
                  <c:v>500.79810830000002</c:v>
                </c:pt>
                <c:pt idx="1908">
                  <c:v>508.12375329999998</c:v>
                </c:pt>
                <c:pt idx="1909">
                  <c:v>518.93080150000003</c:v>
                </c:pt>
                <c:pt idx="1910">
                  <c:v>529.9301438</c:v>
                </c:pt>
                <c:pt idx="1911">
                  <c:v>538.11292230000004</c:v>
                </c:pt>
                <c:pt idx="1912">
                  <c:v>548.59995660000004</c:v>
                </c:pt>
                <c:pt idx="1913">
                  <c:v>562.54123819999995</c:v>
                </c:pt>
                <c:pt idx="1914">
                  <c:v>570.97471150000001</c:v>
                </c:pt>
                <c:pt idx="1915">
                  <c:v>577.1726281</c:v>
                </c:pt>
                <c:pt idx="1916">
                  <c:v>583.28318920000004</c:v>
                </c:pt>
                <c:pt idx="1917">
                  <c:v>583.21895059999997</c:v>
                </c:pt>
                <c:pt idx="1918">
                  <c:v>582.27053439999997</c:v>
                </c:pt>
                <c:pt idx="1919">
                  <c:v>582.70797770000001</c:v>
                </c:pt>
                <c:pt idx="1920">
                  <c:v>583.66367749999995</c:v>
                </c:pt>
                <c:pt idx="1921">
                  <c:v>583.21144360000005</c:v>
                </c:pt>
                <c:pt idx="1922">
                  <c:v>583.16291030000002</c:v>
                </c:pt>
                <c:pt idx="1923">
                  <c:v>584.42020030000003</c:v>
                </c:pt>
                <c:pt idx="1924">
                  <c:v>582.31449190000001</c:v>
                </c:pt>
                <c:pt idx="1925">
                  <c:v>583.01674800000001</c:v>
                </c:pt>
                <c:pt idx="1926">
                  <c:v>583.43598710000003</c:v>
                </c:pt>
                <c:pt idx="1927">
                  <c:v>580.9100535</c:v>
                </c:pt>
                <c:pt idx="1928">
                  <c:v>582.08433649999995</c:v>
                </c:pt>
                <c:pt idx="1929">
                  <c:v>581.85726469999997</c:v>
                </c:pt>
                <c:pt idx="1930">
                  <c:v>581.46904199999994</c:v>
                </c:pt>
                <c:pt idx="1931">
                  <c:v>581.02125839999997</c:v>
                </c:pt>
                <c:pt idx="1932">
                  <c:v>582.0853353</c:v>
                </c:pt>
                <c:pt idx="1933">
                  <c:v>583.49018920000003</c:v>
                </c:pt>
                <c:pt idx="1934">
                  <c:v>580.95633659999999</c:v>
                </c:pt>
                <c:pt idx="1935">
                  <c:v>581.2797243</c:v>
                </c:pt>
                <c:pt idx="1936">
                  <c:v>581.29971369999998</c:v>
                </c:pt>
                <c:pt idx="1937">
                  <c:v>581.30344170000001</c:v>
                </c:pt>
                <c:pt idx="1938">
                  <c:v>581.17260350000004</c:v>
                </c:pt>
                <c:pt idx="1939">
                  <c:v>581.15753700000005</c:v>
                </c:pt>
                <c:pt idx="1940">
                  <c:v>583.00269379999997</c:v>
                </c:pt>
                <c:pt idx="1941">
                  <c:v>582.94681509999998</c:v>
                </c:pt>
                <c:pt idx="1942">
                  <c:v>582.2018253</c:v>
                </c:pt>
                <c:pt idx="1943">
                  <c:v>583.12798359999999</c:v>
                </c:pt>
                <c:pt idx="1944">
                  <c:v>582.89804219999996</c:v>
                </c:pt>
                <c:pt idx="1945">
                  <c:v>582.66142209999998</c:v>
                </c:pt>
                <c:pt idx="1946">
                  <c:v>583.02429710000001</c:v>
                </c:pt>
                <c:pt idx="1947">
                  <c:v>581.56948769999997</c:v>
                </c:pt>
                <c:pt idx="1948">
                  <c:v>581.94338660000005</c:v>
                </c:pt>
                <c:pt idx="1949">
                  <c:v>582.98554850000005</c:v>
                </c:pt>
                <c:pt idx="1950">
                  <c:v>582.58108470000002</c:v>
                </c:pt>
                <c:pt idx="1951">
                  <c:v>582.04338789999997</c:v>
                </c:pt>
                <c:pt idx="1952">
                  <c:v>583.14798289999999</c:v>
                </c:pt>
                <c:pt idx="1953">
                  <c:v>583.59527060000005</c:v>
                </c:pt>
                <c:pt idx="1954">
                  <c:v>583.94761029999995</c:v>
                </c:pt>
                <c:pt idx="1955">
                  <c:v>582.18741650000004</c:v>
                </c:pt>
                <c:pt idx="1956">
                  <c:v>583.47308520000001</c:v>
                </c:pt>
                <c:pt idx="1957">
                  <c:v>583.23713620000001</c:v>
                </c:pt>
                <c:pt idx="1958">
                  <c:v>582.54954989999999</c:v>
                </c:pt>
                <c:pt idx="1959">
                  <c:v>583.34440059999997</c:v>
                </c:pt>
                <c:pt idx="1960">
                  <c:v>582.28950689999999</c:v>
                </c:pt>
                <c:pt idx="1961">
                  <c:v>581.92501660000005</c:v>
                </c:pt>
                <c:pt idx="1962">
                  <c:v>582.82549830000005</c:v>
                </c:pt>
                <c:pt idx="1963">
                  <c:v>583.98577450000005</c:v>
                </c:pt>
                <c:pt idx="1964">
                  <c:v>582.19845009999995</c:v>
                </c:pt>
                <c:pt idx="1965">
                  <c:v>583.74524120000001</c:v>
                </c:pt>
                <c:pt idx="1966">
                  <c:v>582.59018249999997</c:v>
                </c:pt>
                <c:pt idx="1967">
                  <c:v>583.15680710000004</c:v>
                </c:pt>
                <c:pt idx="1968">
                  <c:v>583.01262480000003</c:v>
                </c:pt>
                <c:pt idx="1969">
                  <c:v>584.07891110000003</c:v>
                </c:pt>
                <c:pt idx="1970">
                  <c:v>584.71833330000004</c:v>
                </c:pt>
                <c:pt idx="1971">
                  <c:v>582.89150270000005</c:v>
                </c:pt>
                <c:pt idx="1972">
                  <c:v>583.6694172</c:v>
                </c:pt>
                <c:pt idx="1973">
                  <c:v>583.15549739999994</c:v>
                </c:pt>
                <c:pt idx="1974">
                  <c:v>582.85225260000004</c:v>
                </c:pt>
                <c:pt idx="1975">
                  <c:v>583.49542180000003</c:v>
                </c:pt>
                <c:pt idx="1976">
                  <c:v>510.68211730000002</c:v>
                </c:pt>
                <c:pt idx="1977">
                  <c:v>492.51844970000002</c:v>
                </c:pt>
                <c:pt idx="1978">
                  <c:v>493.20473550000003</c:v>
                </c:pt>
                <c:pt idx="1979">
                  <c:v>494.57208209999999</c:v>
                </c:pt>
                <c:pt idx="1980">
                  <c:v>494.10686049999998</c:v>
                </c:pt>
                <c:pt idx="1981">
                  <c:v>493.96886699999999</c:v>
                </c:pt>
                <c:pt idx="1982">
                  <c:v>494.25257299999998</c:v>
                </c:pt>
                <c:pt idx="1983">
                  <c:v>493.40658889999997</c:v>
                </c:pt>
                <c:pt idx="1984">
                  <c:v>492.40974189999997</c:v>
                </c:pt>
                <c:pt idx="1985">
                  <c:v>492.5753934</c:v>
                </c:pt>
                <c:pt idx="1986">
                  <c:v>492.83925099999999</c:v>
                </c:pt>
                <c:pt idx="1987">
                  <c:v>492.57639130000001</c:v>
                </c:pt>
                <c:pt idx="1988">
                  <c:v>490.68483759999998</c:v>
                </c:pt>
                <c:pt idx="1989">
                  <c:v>492.58574590000001</c:v>
                </c:pt>
                <c:pt idx="1990">
                  <c:v>492.18305329999998</c:v>
                </c:pt>
                <c:pt idx="1991">
                  <c:v>491.23113849999999</c:v>
                </c:pt>
                <c:pt idx="1992">
                  <c:v>492.37158290000002</c:v>
                </c:pt>
                <c:pt idx="1993">
                  <c:v>496.13586229999999</c:v>
                </c:pt>
                <c:pt idx="1994">
                  <c:v>494.10452220000002</c:v>
                </c:pt>
                <c:pt idx="1995">
                  <c:v>494.97947640000001</c:v>
                </c:pt>
                <c:pt idx="1996">
                  <c:v>494.9045883</c:v>
                </c:pt>
                <c:pt idx="1997">
                  <c:v>495.76148949999998</c:v>
                </c:pt>
                <c:pt idx="1998">
                  <c:v>498.52296890000002</c:v>
                </c:pt>
                <c:pt idx="1999">
                  <c:v>505.11393500000003</c:v>
                </c:pt>
                <c:pt idx="2000">
                  <c:v>513.23607930000003</c:v>
                </c:pt>
                <c:pt idx="2001">
                  <c:v>521.9558773</c:v>
                </c:pt>
                <c:pt idx="2002">
                  <c:v>531.74735669999995</c:v>
                </c:pt>
                <c:pt idx="2003">
                  <c:v>540.50489419999997</c:v>
                </c:pt>
                <c:pt idx="2004">
                  <c:v>551.93941500000005</c:v>
                </c:pt>
                <c:pt idx="2005">
                  <c:v>562.79689659999997</c:v>
                </c:pt>
                <c:pt idx="2006">
                  <c:v>571.13911559999997</c:v>
                </c:pt>
                <c:pt idx="2007">
                  <c:v>576.6329015</c:v>
                </c:pt>
                <c:pt idx="2008">
                  <c:v>576.46004589999995</c:v>
                </c:pt>
                <c:pt idx="2009">
                  <c:v>576.8485819</c:v>
                </c:pt>
                <c:pt idx="2010">
                  <c:v>577.55942140000002</c:v>
                </c:pt>
                <c:pt idx="2011">
                  <c:v>577.68449210000006</c:v>
                </c:pt>
                <c:pt idx="2012">
                  <c:v>577.73124419999999</c:v>
                </c:pt>
                <c:pt idx="2013">
                  <c:v>579.71334850000005</c:v>
                </c:pt>
                <c:pt idx="2014">
                  <c:v>578.59884650000004</c:v>
                </c:pt>
                <c:pt idx="2015">
                  <c:v>577.44751310000004</c:v>
                </c:pt>
                <c:pt idx="2016">
                  <c:v>578.01394960000005</c:v>
                </c:pt>
                <c:pt idx="2017">
                  <c:v>576.6519065</c:v>
                </c:pt>
                <c:pt idx="2018">
                  <c:v>577.37427830000001</c:v>
                </c:pt>
                <c:pt idx="2019">
                  <c:v>577.87458519999996</c:v>
                </c:pt>
                <c:pt idx="2020">
                  <c:v>577.38942099999997</c:v>
                </c:pt>
                <c:pt idx="2021">
                  <c:v>577.58728429999996</c:v>
                </c:pt>
                <c:pt idx="2022">
                  <c:v>576.01307569999994</c:v>
                </c:pt>
                <c:pt idx="2023">
                  <c:v>578.39398930000004</c:v>
                </c:pt>
                <c:pt idx="2024">
                  <c:v>576.01452289999997</c:v>
                </c:pt>
                <c:pt idx="2025">
                  <c:v>577.2613738</c:v>
                </c:pt>
                <c:pt idx="2026">
                  <c:v>578.79218079999998</c:v>
                </c:pt>
                <c:pt idx="2027">
                  <c:v>579.01292850000004</c:v>
                </c:pt>
                <c:pt idx="2028">
                  <c:v>577.30820979999999</c:v>
                </c:pt>
                <c:pt idx="2029">
                  <c:v>577.82630830000005</c:v>
                </c:pt>
                <c:pt idx="2030">
                  <c:v>576.46062170000005</c:v>
                </c:pt>
                <c:pt idx="2031">
                  <c:v>577.10267810000005</c:v>
                </c:pt>
                <c:pt idx="2032">
                  <c:v>576.92818550000004</c:v>
                </c:pt>
                <c:pt idx="2033">
                  <c:v>577.32493780000004</c:v>
                </c:pt>
                <c:pt idx="2034">
                  <c:v>578.18462290000002</c:v>
                </c:pt>
                <c:pt idx="2035">
                  <c:v>577.53184369999997</c:v>
                </c:pt>
                <c:pt idx="2036">
                  <c:v>577.71549789999995</c:v>
                </c:pt>
                <c:pt idx="2037">
                  <c:v>577.0462205</c:v>
                </c:pt>
                <c:pt idx="2038">
                  <c:v>577.24610800000005</c:v>
                </c:pt>
                <c:pt idx="2039">
                  <c:v>577.78389760000005</c:v>
                </c:pt>
                <c:pt idx="2040">
                  <c:v>577.68055530000004</c:v>
                </c:pt>
                <c:pt idx="2041">
                  <c:v>577.59078890000001</c:v>
                </c:pt>
                <c:pt idx="2042">
                  <c:v>577.3759374</c:v>
                </c:pt>
                <c:pt idx="2043">
                  <c:v>576.34340069999996</c:v>
                </c:pt>
                <c:pt idx="2044">
                  <c:v>577.79449609999995</c:v>
                </c:pt>
                <c:pt idx="2045">
                  <c:v>576.10268829999995</c:v>
                </c:pt>
                <c:pt idx="2046">
                  <c:v>577.85160789999998</c:v>
                </c:pt>
                <c:pt idx="2047">
                  <c:v>575.80871890000003</c:v>
                </c:pt>
                <c:pt idx="2048">
                  <c:v>575.82518630000004</c:v>
                </c:pt>
                <c:pt idx="2049">
                  <c:v>539.82625029999997</c:v>
                </c:pt>
                <c:pt idx="2050">
                  <c:v>529.3881331</c:v>
                </c:pt>
                <c:pt idx="2051">
                  <c:v>529.06468340000004</c:v>
                </c:pt>
                <c:pt idx="2052">
                  <c:v>527.62657909999996</c:v>
                </c:pt>
                <c:pt idx="2053">
                  <c:v>528.56035310000004</c:v>
                </c:pt>
                <c:pt idx="2054">
                  <c:v>529.01679190000004</c:v>
                </c:pt>
                <c:pt idx="2055">
                  <c:v>527.4693244</c:v>
                </c:pt>
                <c:pt idx="2056">
                  <c:v>529.51555280000002</c:v>
                </c:pt>
                <c:pt idx="2057">
                  <c:v>529.14187700000002</c:v>
                </c:pt>
                <c:pt idx="2058">
                  <c:v>528.86282659999995</c:v>
                </c:pt>
                <c:pt idx="2059">
                  <c:v>527.73358770000004</c:v>
                </c:pt>
                <c:pt idx="2060">
                  <c:v>528.13215219999995</c:v>
                </c:pt>
                <c:pt idx="2061">
                  <c:v>529.36270309999998</c:v>
                </c:pt>
                <c:pt idx="2062">
                  <c:v>528.55193180000003</c:v>
                </c:pt>
                <c:pt idx="2063">
                  <c:v>528.37881689999995</c:v>
                </c:pt>
                <c:pt idx="2064">
                  <c:v>529.33301640000002</c:v>
                </c:pt>
                <c:pt idx="2065">
                  <c:v>530.19236899999999</c:v>
                </c:pt>
                <c:pt idx="2066">
                  <c:v>530.75596380000002</c:v>
                </c:pt>
                <c:pt idx="2067">
                  <c:v>533.23802069999999</c:v>
                </c:pt>
                <c:pt idx="2068">
                  <c:v>536.34728150000001</c:v>
                </c:pt>
                <c:pt idx="2069">
                  <c:v>541.98425859999998</c:v>
                </c:pt>
                <c:pt idx="2070">
                  <c:v>547.57083130000001</c:v>
                </c:pt>
                <c:pt idx="2071">
                  <c:v>551.22748809999996</c:v>
                </c:pt>
                <c:pt idx="2072">
                  <c:v>557.83662440000001</c:v>
                </c:pt>
                <c:pt idx="2073">
                  <c:v>563.98846349999997</c:v>
                </c:pt>
                <c:pt idx="2074">
                  <c:v>571.51847090000001</c:v>
                </c:pt>
                <c:pt idx="2075">
                  <c:v>583.66636370000003</c:v>
                </c:pt>
                <c:pt idx="2076">
                  <c:v>595.17881499999999</c:v>
                </c:pt>
                <c:pt idx="2077">
                  <c:v>607.78012379999996</c:v>
                </c:pt>
                <c:pt idx="2078">
                  <c:v>617.52942359999997</c:v>
                </c:pt>
                <c:pt idx="2079">
                  <c:v>629.02566030000003</c:v>
                </c:pt>
                <c:pt idx="2080">
                  <c:v>641.30508520000001</c:v>
                </c:pt>
                <c:pt idx="2081">
                  <c:v>653.06093290000001</c:v>
                </c:pt>
                <c:pt idx="2082">
                  <c:v>656.63046320000001</c:v>
                </c:pt>
                <c:pt idx="2083">
                  <c:v>659.63075270000002</c:v>
                </c:pt>
                <c:pt idx="2084">
                  <c:v>664.03123519999997</c:v>
                </c:pt>
                <c:pt idx="2085">
                  <c:v>666.64602230000003</c:v>
                </c:pt>
                <c:pt idx="2086">
                  <c:v>665.8230618</c:v>
                </c:pt>
                <c:pt idx="2087">
                  <c:v>665.5463287</c:v>
                </c:pt>
                <c:pt idx="2088">
                  <c:v>666.9443258</c:v>
                </c:pt>
                <c:pt idx="2089">
                  <c:v>667.22492829999999</c:v>
                </c:pt>
                <c:pt idx="2090">
                  <c:v>665.98955990000002</c:v>
                </c:pt>
                <c:pt idx="2091">
                  <c:v>665.61283360000004</c:v>
                </c:pt>
                <c:pt idx="2092">
                  <c:v>666.59696120000001</c:v>
                </c:pt>
                <c:pt idx="2093">
                  <c:v>667.06590889999995</c:v>
                </c:pt>
                <c:pt idx="2094">
                  <c:v>666.96775200000002</c:v>
                </c:pt>
                <c:pt idx="2095">
                  <c:v>665.796154</c:v>
                </c:pt>
                <c:pt idx="2096">
                  <c:v>667.93744270000002</c:v>
                </c:pt>
                <c:pt idx="2097">
                  <c:v>666.6705518</c:v>
                </c:pt>
                <c:pt idx="2098">
                  <c:v>667.70188770000004</c:v>
                </c:pt>
                <c:pt idx="2099">
                  <c:v>667.57165850000001</c:v>
                </c:pt>
                <c:pt idx="2100">
                  <c:v>666.8005296</c:v>
                </c:pt>
                <c:pt idx="2101">
                  <c:v>666.57494120000001</c:v>
                </c:pt>
                <c:pt idx="2102">
                  <c:v>666.95431340000005</c:v>
                </c:pt>
                <c:pt idx="2103">
                  <c:v>667.54916270000001</c:v>
                </c:pt>
                <c:pt idx="2104">
                  <c:v>667.39129869999999</c:v>
                </c:pt>
                <c:pt idx="2105">
                  <c:v>667.62705019999999</c:v>
                </c:pt>
                <c:pt idx="2106">
                  <c:v>667.73410950000005</c:v>
                </c:pt>
                <c:pt idx="2107">
                  <c:v>667.72009890000004</c:v>
                </c:pt>
                <c:pt idx="2108">
                  <c:v>666.84938380000006</c:v>
                </c:pt>
                <c:pt idx="2109">
                  <c:v>667.25040890000002</c:v>
                </c:pt>
                <c:pt idx="2110">
                  <c:v>667.57952309999996</c:v>
                </c:pt>
                <c:pt idx="2111">
                  <c:v>665.46394759999998</c:v>
                </c:pt>
                <c:pt idx="2112">
                  <c:v>664.59800189999999</c:v>
                </c:pt>
                <c:pt idx="2113">
                  <c:v>665.70552540000006</c:v>
                </c:pt>
                <c:pt idx="2114">
                  <c:v>665.77307389999999</c:v>
                </c:pt>
                <c:pt idx="2115">
                  <c:v>666.00398629999995</c:v>
                </c:pt>
                <c:pt idx="2116">
                  <c:v>666.61548170000003</c:v>
                </c:pt>
                <c:pt idx="2117">
                  <c:v>666.02104459999998</c:v>
                </c:pt>
                <c:pt idx="2118">
                  <c:v>666.04129909999995</c:v>
                </c:pt>
                <c:pt idx="2119">
                  <c:v>666.15474510000001</c:v>
                </c:pt>
                <c:pt idx="2120">
                  <c:v>665.83209980000004</c:v>
                </c:pt>
                <c:pt idx="2121">
                  <c:v>664.78238009999995</c:v>
                </c:pt>
                <c:pt idx="2122">
                  <c:v>665.50503819999994</c:v>
                </c:pt>
                <c:pt idx="2123">
                  <c:v>666.03745619999995</c:v>
                </c:pt>
                <c:pt idx="2124">
                  <c:v>666.21306430000004</c:v>
                </c:pt>
                <c:pt idx="2125">
                  <c:v>665.92419859999995</c:v>
                </c:pt>
                <c:pt idx="2126">
                  <c:v>665.41744970000002</c:v>
                </c:pt>
                <c:pt idx="2127">
                  <c:v>664.28487829999995</c:v>
                </c:pt>
                <c:pt idx="2128">
                  <c:v>623.9557532</c:v>
                </c:pt>
                <c:pt idx="2129">
                  <c:v>593.45093110000005</c:v>
                </c:pt>
                <c:pt idx="2130">
                  <c:v>593.12149109999996</c:v>
                </c:pt>
                <c:pt idx="2131">
                  <c:v>592.51323070000001</c:v>
                </c:pt>
                <c:pt idx="2132">
                  <c:v>592.96834509999996</c:v>
                </c:pt>
                <c:pt idx="2133">
                  <c:v>594.07568479999998</c:v>
                </c:pt>
                <c:pt idx="2134">
                  <c:v>591.60799580000003</c:v>
                </c:pt>
                <c:pt idx="2135">
                  <c:v>592.40503569999998</c:v>
                </c:pt>
                <c:pt idx="2136">
                  <c:v>591.92381769999997</c:v>
                </c:pt>
                <c:pt idx="2137">
                  <c:v>591.38978650000001</c:v>
                </c:pt>
                <c:pt idx="2138">
                  <c:v>592.38226459999998</c:v>
                </c:pt>
                <c:pt idx="2139">
                  <c:v>592.08201789999998</c:v>
                </c:pt>
                <c:pt idx="2140">
                  <c:v>592.35890870000003</c:v>
                </c:pt>
                <c:pt idx="2141">
                  <c:v>593.03262830000006</c:v>
                </c:pt>
                <c:pt idx="2142">
                  <c:v>593.45488650000004</c:v>
                </c:pt>
                <c:pt idx="2143">
                  <c:v>593.59616100000005</c:v>
                </c:pt>
                <c:pt idx="2144">
                  <c:v>588.1206353</c:v>
                </c:pt>
                <c:pt idx="2145">
                  <c:v>582.94361060000006</c:v>
                </c:pt>
                <c:pt idx="2146">
                  <c:v>581.00046910000003</c:v>
                </c:pt>
                <c:pt idx="2147">
                  <c:v>580.19128790000002</c:v>
                </c:pt>
                <c:pt idx="2148">
                  <c:v>580.81216240000003</c:v>
                </c:pt>
                <c:pt idx="2149">
                  <c:v>581.42145500000004</c:v>
                </c:pt>
                <c:pt idx="2150">
                  <c:v>581.79408520000004</c:v>
                </c:pt>
                <c:pt idx="2151">
                  <c:v>587.35085919999995</c:v>
                </c:pt>
                <c:pt idx="2152">
                  <c:v>600.00776150000002</c:v>
                </c:pt>
                <c:pt idx="2153">
                  <c:v>613.28564300000005</c:v>
                </c:pt>
                <c:pt idx="2154">
                  <c:v>626.35682750000001</c:v>
                </c:pt>
                <c:pt idx="2155">
                  <c:v>638.40094910000005</c:v>
                </c:pt>
                <c:pt idx="2156">
                  <c:v>644.66557450000005</c:v>
                </c:pt>
                <c:pt idx="2157">
                  <c:v>644.38628559999995</c:v>
                </c:pt>
                <c:pt idx="2158">
                  <c:v>643.72939580000002</c:v>
                </c:pt>
                <c:pt idx="2159">
                  <c:v>643.15658599999995</c:v>
                </c:pt>
                <c:pt idx="2160">
                  <c:v>641.45133750000002</c:v>
                </c:pt>
                <c:pt idx="2161">
                  <c:v>641.42542179999998</c:v>
                </c:pt>
                <c:pt idx="2162">
                  <c:v>640.90128779999998</c:v>
                </c:pt>
                <c:pt idx="2163">
                  <c:v>641.49402299999997</c:v>
                </c:pt>
                <c:pt idx="2164">
                  <c:v>641.86969839999995</c:v>
                </c:pt>
                <c:pt idx="2165">
                  <c:v>642.02468639999995</c:v>
                </c:pt>
                <c:pt idx="2166">
                  <c:v>641.68351680000001</c:v>
                </c:pt>
                <c:pt idx="2167">
                  <c:v>640.70965679999995</c:v>
                </c:pt>
                <c:pt idx="2168">
                  <c:v>641.01422779999996</c:v>
                </c:pt>
                <c:pt idx="2169">
                  <c:v>643.25605299999995</c:v>
                </c:pt>
                <c:pt idx="2170">
                  <c:v>641.78327590000004</c:v>
                </c:pt>
                <c:pt idx="2171">
                  <c:v>642.94976129999998</c:v>
                </c:pt>
                <c:pt idx="2172">
                  <c:v>641.94680970000002</c:v>
                </c:pt>
                <c:pt idx="2173">
                  <c:v>642.59209759999999</c:v>
                </c:pt>
                <c:pt idx="2174">
                  <c:v>641.32688110000004</c:v>
                </c:pt>
                <c:pt idx="2175">
                  <c:v>642.14738039999997</c:v>
                </c:pt>
                <c:pt idx="2176">
                  <c:v>642.43421609999996</c:v>
                </c:pt>
                <c:pt idx="2177">
                  <c:v>641.15434479999999</c:v>
                </c:pt>
                <c:pt idx="2178">
                  <c:v>640.77880579999999</c:v>
                </c:pt>
                <c:pt idx="2179">
                  <c:v>641.64982259999999</c:v>
                </c:pt>
                <c:pt idx="2180">
                  <c:v>641.26136359999998</c:v>
                </c:pt>
                <c:pt idx="2181">
                  <c:v>642.4229861</c:v>
                </c:pt>
                <c:pt idx="2182">
                  <c:v>641.60926870000003</c:v>
                </c:pt>
                <c:pt idx="2183">
                  <c:v>641.93292220000001</c:v>
                </c:pt>
                <c:pt idx="2184">
                  <c:v>641.52946929999996</c:v>
                </c:pt>
                <c:pt idx="2185">
                  <c:v>641.15336930000001</c:v>
                </c:pt>
                <c:pt idx="2186">
                  <c:v>642.20751380000002</c:v>
                </c:pt>
                <c:pt idx="2187">
                  <c:v>640.21172079999997</c:v>
                </c:pt>
                <c:pt idx="2188">
                  <c:v>640.59134419999998</c:v>
                </c:pt>
                <c:pt idx="2189">
                  <c:v>643.21780760000001</c:v>
                </c:pt>
                <c:pt idx="2190">
                  <c:v>641.82609520000005</c:v>
                </c:pt>
                <c:pt idx="2191">
                  <c:v>640.98252260000004</c:v>
                </c:pt>
                <c:pt idx="2192">
                  <c:v>642.13869390000002</c:v>
                </c:pt>
                <c:pt idx="2193">
                  <c:v>641.6290583</c:v>
                </c:pt>
                <c:pt idx="2194">
                  <c:v>641.21199650000005</c:v>
                </c:pt>
                <c:pt idx="2195">
                  <c:v>642.30586749999998</c:v>
                </c:pt>
                <c:pt idx="2196">
                  <c:v>641.66202989999999</c:v>
                </c:pt>
                <c:pt idx="2197">
                  <c:v>642.36999030000004</c:v>
                </c:pt>
                <c:pt idx="2198">
                  <c:v>643.30505500000004</c:v>
                </c:pt>
                <c:pt idx="2199">
                  <c:v>642.285889</c:v>
                </c:pt>
                <c:pt idx="2200">
                  <c:v>641.66207680000002</c:v>
                </c:pt>
                <c:pt idx="2201">
                  <c:v>642.75472690000004</c:v>
                </c:pt>
                <c:pt idx="2202">
                  <c:v>641.99287279999999</c:v>
                </c:pt>
                <c:pt idx="2203">
                  <c:v>643.12331119999999</c:v>
                </c:pt>
                <c:pt idx="2204">
                  <c:v>640.93283469999994</c:v>
                </c:pt>
                <c:pt idx="2205">
                  <c:v>640.86823600000002</c:v>
                </c:pt>
                <c:pt idx="2206">
                  <c:v>650.99960220000003</c:v>
                </c:pt>
                <c:pt idx="2207">
                  <c:v>666.70590979999997</c:v>
                </c:pt>
                <c:pt idx="2208">
                  <c:v>682.25264519999996</c:v>
                </c:pt>
                <c:pt idx="2209">
                  <c:v>701.25135330000001</c:v>
                </c:pt>
                <c:pt idx="2210">
                  <c:v>716.42843600000003</c:v>
                </c:pt>
                <c:pt idx="2211">
                  <c:v>729.12128859999996</c:v>
                </c:pt>
                <c:pt idx="2212">
                  <c:v>736.14632200000005</c:v>
                </c:pt>
                <c:pt idx="2213">
                  <c:v>733.87084170000003</c:v>
                </c:pt>
                <c:pt idx="2214">
                  <c:v>734.20250929999997</c:v>
                </c:pt>
                <c:pt idx="2215">
                  <c:v>733.40368530000001</c:v>
                </c:pt>
                <c:pt idx="2216">
                  <c:v>732.33029899999997</c:v>
                </c:pt>
                <c:pt idx="2217">
                  <c:v>733.63015440000004</c:v>
                </c:pt>
                <c:pt idx="2218">
                  <c:v>735.06513859999995</c:v>
                </c:pt>
                <c:pt idx="2219">
                  <c:v>734.53316210000003</c:v>
                </c:pt>
                <c:pt idx="2220">
                  <c:v>734.21008159999997</c:v>
                </c:pt>
                <c:pt idx="2221">
                  <c:v>734.32068479999998</c:v>
                </c:pt>
                <c:pt idx="2222">
                  <c:v>735.43307540000001</c:v>
                </c:pt>
                <c:pt idx="2223">
                  <c:v>736.54196219999994</c:v>
                </c:pt>
                <c:pt idx="2224">
                  <c:v>735.31072800000004</c:v>
                </c:pt>
                <c:pt idx="2225">
                  <c:v>736.37158009999996</c:v>
                </c:pt>
                <c:pt idx="2226">
                  <c:v>736.03410310000004</c:v>
                </c:pt>
                <c:pt idx="2227">
                  <c:v>735.896567</c:v>
                </c:pt>
                <c:pt idx="2228">
                  <c:v>737.88428429999999</c:v>
                </c:pt>
                <c:pt idx="2229">
                  <c:v>737.18078060000005</c:v>
                </c:pt>
                <c:pt idx="2230">
                  <c:v>737.22635649999995</c:v>
                </c:pt>
                <c:pt idx="2231">
                  <c:v>737.56623539999998</c:v>
                </c:pt>
                <c:pt idx="2232">
                  <c:v>738.26893389999998</c:v>
                </c:pt>
                <c:pt idx="2233">
                  <c:v>737.42428359999997</c:v>
                </c:pt>
                <c:pt idx="2234">
                  <c:v>739.12568920000001</c:v>
                </c:pt>
                <c:pt idx="2235">
                  <c:v>739.64943389999996</c:v>
                </c:pt>
                <c:pt idx="2236">
                  <c:v>739.01350639999998</c:v>
                </c:pt>
                <c:pt idx="2237">
                  <c:v>738.99914750000005</c:v>
                </c:pt>
                <c:pt idx="2238">
                  <c:v>738.99759219999999</c:v>
                </c:pt>
                <c:pt idx="2239">
                  <c:v>739.63786110000001</c:v>
                </c:pt>
                <c:pt idx="2240">
                  <c:v>739.83840210000005</c:v>
                </c:pt>
                <c:pt idx="2241">
                  <c:v>740.36743569999999</c:v>
                </c:pt>
                <c:pt idx="2242">
                  <c:v>738.08492039999999</c:v>
                </c:pt>
                <c:pt idx="2243">
                  <c:v>737.579385</c:v>
                </c:pt>
                <c:pt idx="2244">
                  <c:v>738.2953377</c:v>
                </c:pt>
                <c:pt idx="2245">
                  <c:v>739.56401510000001</c:v>
                </c:pt>
                <c:pt idx="2246">
                  <c:v>740.33504330000005</c:v>
                </c:pt>
                <c:pt idx="2247">
                  <c:v>739.95027219999997</c:v>
                </c:pt>
                <c:pt idx="2248">
                  <c:v>613.11628429999996</c:v>
                </c:pt>
                <c:pt idx="2249">
                  <c:v>618.17302589999997</c:v>
                </c:pt>
                <c:pt idx="2250">
                  <c:v>618.37596529999996</c:v>
                </c:pt>
                <c:pt idx="2251">
                  <c:v>618.25371540000003</c:v>
                </c:pt>
                <c:pt idx="2252">
                  <c:v>619.04777809999996</c:v>
                </c:pt>
                <c:pt idx="2253">
                  <c:v>618.0791365</c:v>
                </c:pt>
                <c:pt idx="2254">
                  <c:v>617.48576300000002</c:v>
                </c:pt>
                <c:pt idx="2255">
                  <c:v>619.73059430000001</c:v>
                </c:pt>
                <c:pt idx="2256">
                  <c:v>618.27543479999997</c:v>
                </c:pt>
                <c:pt idx="2257">
                  <c:v>617.84300259999998</c:v>
                </c:pt>
                <c:pt idx="2258">
                  <c:v>616.87483120000002</c:v>
                </c:pt>
                <c:pt idx="2259">
                  <c:v>616.75753229999998</c:v>
                </c:pt>
                <c:pt idx="2260">
                  <c:v>617.4804785</c:v>
                </c:pt>
                <c:pt idx="2261">
                  <c:v>617.13484640000001</c:v>
                </c:pt>
                <c:pt idx="2262">
                  <c:v>617.93719169999997</c:v>
                </c:pt>
                <c:pt idx="2263">
                  <c:v>617.0419508</c:v>
                </c:pt>
                <c:pt idx="2264">
                  <c:v>618.57829270000002</c:v>
                </c:pt>
                <c:pt idx="2265">
                  <c:v>616.84540960000004</c:v>
                </c:pt>
                <c:pt idx="2266">
                  <c:v>617.32909740000002</c:v>
                </c:pt>
                <c:pt idx="2267">
                  <c:v>618.57697689999998</c:v>
                </c:pt>
                <c:pt idx="2268">
                  <c:v>618.54551670000001</c:v>
                </c:pt>
                <c:pt idx="2269">
                  <c:v>618.0489235</c:v>
                </c:pt>
                <c:pt idx="2270">
                  <c:v>619.40132849999998</c:v>
                </c:pt>
                <c:pt idx="2271">
                  <c:v>617.64170939999997</c:v>
                </c:pt>
                <c:pt idx="2272">
                  <c:v>617.9765999</c:v>
                </c:pt>
                <c:pt idx="2273">
                  <c:v>618.45497899999998</c:v>
                </c:pt>
                <c:pt idx="2274">
                  <c:v>617.36065189999999</c:v>
                </c:pt>
                <c:pt idx="2275">
                  <c:v>617.38041920000001</c:v>
                </c:pt>
                <c:pt idx="2276">
                  <c:v>616.27952289999996</c:v>
                </c:pt>
                <c:pt idx="2277">
                  <c:v>619.13298429999998</c:v>
                </c:pt>
                <c:pt idx="2278">
                  <c:v>617.9577415</c:v>
                </c:pt>
                <c:pt idx="2279">
                  <c:v>617.38131729999998</c:v>
                </c:pt>
                <c:pt idx="2280">
                  <c:v>617.98196529999996</c:v>
                </c:pt>
                <c:pt idx="2281">
                  <c:v>617.83553170000005</c:v>
                </c:pt>
                <c:pt idx="2282">
                  <c:v>617.96132499999999</c:v>
                </c:pt>
                <c:pt idx="2283">
                  <c:v>618.23770760000002</c:v>
                </c:pt>
                <c:pt idx="2284">
                  <c:v>618.55451010000002</c:v>
                </c:pt>
                <c:pt idx="2285">
                  <c:v>618.42716340000004</c:v>
                </c:pt>
                <c:pt idx="2286">
                  <c:v>617.51735229999997</c:v>
                </c:pt>
                <c:pt idx="2287">
                  <c:v>618.37844440000003</c:v>
                </c:pt>
                <c:pt idx="2288">
                  <c:v>617.5900858</c:v>
                </c:pt>
                <c:pt idx="2289">
                  <c:v>618.47026019999998</c:v>
                </c:pt>
                <c:pt idx="2290">
                  <c:v>617.08614829999999</c:v>
                </c:pt>
                <c:pt idx="2291">
                  <c:v>616.38078159999998</c:v>
                </c:pt>
                <c:pt idx="2292">
                  <c:v>619.20486789999995</c:v>
                </c:pt>
                <c:pt idx="2293">
                  <c:v>618.05930590000003</c:v>
                </c:pt>
                <c:pt idx="2294">
                  <c:v>617.02751990000002</c:v>
                </c:pt>
                <c:pt idx="2295">
                  <c:v>618.42722830000002</c:v>
                </c:pt>
                <c:pt idx="2296">
                  <c:v>618.28711050000004</c:v>
                </c:pt>
                <c:pt idx="2297">
                  <c:v>617.18920460000004</c:v>
                </c:pt>
                <c:pt idx="2298">
                  <c:v>617.53341250000005</c:v>
                </c:pt>
                <c:pt idx="2299">
                  <c:v>616.58145850000005</c:v>
                </c:pt>
                <c:pt idx="2300">
                  <c:v>617.19238789999997</c:v>
                </c:pt>
                <c:pt idx="2301">
                  <c:v>619.55400999999995</c:v>
                </c:pt>
                <c:pt idx="2302">
                  <c:v>616.69317620000004</c:v>
                </c:pt>
                <c:pt idx="2303">
                  <c:v>618.72820220000006</c:v>
                </c:pt>
                <c:pt idx="2304">
                  <c:v>617.08305670000004</c:v>
                </c:pt>
                <c:pt idx="2305">
                  <c:v>619.08157210000002</c:v>
                </c:pt>
                <c:pt idx="2306">
                  <c:v>617.32075180000004</c:v>
                </c:pt>
                <c:pt idx="2307">
                  <c:v>617.46567770000001</c:v>
                </c:pt>
                <c:pt idx="2308">
                  <c:v>616.45292099999995</c:v>
                </c:pt>
                <c:pt idx="2309">
                  <c:v>617.96019980000005</c:v>
                </c:pt>
                <c:pt idx="2310">
                  <c:v>616.60240899999997</c:v>
                </c:pt>
                <c:pt idx="2311">
                  <c:v>616.2581692</c:v>
                </c:pt>
                <c:pt idx="2312">
                  <c:v>616.68749270000001</c:v>
                </c:pt>
                <c:pt idx="2313">
                  <c:v>617.82985710000003</c:v>
                </c:pt>
                <c:pt idx="2314">
                  <c:v>617.01864060000003</c:v>
                </c:pt>
                <c:pt idx="2315">
                  <c:v>617.26843469999994</c:v>
                </c:pt>
                <c:pt idx="2316">
                  <c:v>617.67775900000004</c:v>
                </c:pt>
                <c:pt idx="2317">
                  <c:v>617.91416049999998</c:v>
                </c:pt>
                <c:pt idx="2318">
                  <c:v>616.53735210000002</c:v>
                </c:pt>
                <c:pt idx="2319">
                  <c:v>617.22240910000005</c:v>
                </c:pt>
                <c:pt idx="2320">
                  <c:v>617.84761179999998</c:v>
                </c:pt>
                <c:pt idx="2321">
                  <c:v>617.52452040000003</c:v>
                </c:pt>
                <c:pt idx="2322">
                  <c:v>616.33229140000003</c:v>
                </c:pt>
                <c:pt idx="2323">
                  <c:v>617.2246404</c:v>
                </c:pt>
                <c:pt idx="2324">
                  <c:v>618.76644959999999</c:v>
                </c:pt>
                <c:pt idx="2325">
                  <c:v>618.38722919999998</c:v>
                </c:pt>
                <c:pt idx="2326">
                  <c:v>618.40078129999995</c:v>
                </c:pt>
                <c:pt idx="2327">
                  <c:v>618.70126119999998</c:v>
                </c:pt>
                <c:pt idx="2328">
                  <c:v>617.92966909999996</c:v>
                </c:pt>
                <c:pt idx="2329">
                  <c:v>617.49638789999995</c:v>
                </c:pt>
                <c:pt idx="2330">
                  <c:v>618.24933869999995</c:v>
                </c:pt>
                <c:pt idx="2331">
                  <c:v>617.15977720000001</c:v>
                </c:pt>
                <c:pt idx="2332">
                  <c:v>618.85709280000003</c:v>
                </c:pt>
                <c:pt idx="2333">
                  <c:v>618.30813469999998</c:v>
                </c:pt>
                <c:pt idx="2334">
                  <c:v>619.02930649999996</c:v>
                </c:pt>
                <c:pt idx="2335">
                  <c:v>617.49943389999999</c:v>
                </c:pt>
                <c:pt idx="2336">
                  <c:v>617.98106610000002</c:v>
                </c:pt>
                <c:pt idx="2337">
                  <c:v>618.10994519999997</c:v>
                </c:pt>
                <c:pt idx="2338">
                  <c:v>617.13096759999996</c:v>
                </c:pt>
                <c:pt idx="2339">
                  <c:v>617.99873379999997</c:v>
                </c:pt>
                <c:pt idx="2340">
                  <c:v>617.1834824</c:v>
                </c:pt>
                <c:pt idx="2341">
                  <c:v>616.81159009999999</c:v>
                </c:pt>
                <c:pt idx="2342">
                  <c:v>618.34191229999999</c:v>
                </c:pt>
                <c:pt idx="2343">
                  <c:v>617.23729040000001</c:v>
                </c:pt>
                <c:pt idx="2344">
                  <c:v>618.72986509999998</c:v>
                </c:pt>
                <c:pt idx="2345">
                  <c:v>616.97383379999997</c:v>
                </c:pt>
                <c:pt idx="2346">
                  <c:v>617.3196408</c:v>
                </c:pt>
                <c:pt idx="2347">
                  <c:v>616.71520469999996</c:v>
                </c:pt>
                <c:pt idx="2348">
                  <c:v>615.65655000000004</c:v>
                </c:pt>
                <c:pt idx="2349">
                  <c:v>617.17551790000005</c:v>
                </c:pt>
                <c:pt idx="2350">
                  <c:v>616.18479609999997</c:v>
                </c:pt>
                <c:pt idx="2351">
                  <c:v>616.72790080000004</c:v>
                </c:pt>
                <c:pt idx="2352">
                  <c:v>616.21219399999995</c:v>
                </c:pt>
                <c:pt idx="2353">
                  <c:v>616.92715750000002</c:v>
                </c:pt>
                <c:pt idx="2354">
                  <c:v>616.97694479999996</c:v>
                </c:pt>
                <c:pt idx="2355">
                  <c:v>616.44413050000003</c:v>
                </c:pt>
                <c:pt idx="2356">
                  <c:v>618.43015049999997</c:v>
                </c:pt>
                <c:pt idx="2357">
                  <c:v>618.22626449999996</c:v>
                </c:pt>
                <c:pt idx="2358">
                  <c:v>617.29137930000002</c:v>
                </c:pt>
                <c:pt idx="2359">
                  <c:v>617.93139059999999</c:v>
                </c:pt>
                <c:pt idx="2360">
                  <c:v>617.45054330000005</c:v>
                </c:pt>
                <c:pt idx="2361">
                  <c:v>617.66954929999997</c:v>
                </c:pt>
                <c:pt idx="2362">
                  <c:v>616.14248120000002</c:v>
                </c:pt>
                <c:pt idx="2363">
                  <c:v>617.96620810000002</c:v>
                </c:pt>
                <c:pt idx="2364">
                  <c:v>617.33283540000002</c:v>
                </c:pt>
                <c:pt idx="2365">
                  <c:v>617.99955079999995</c:v>
                </c:pt>
                <c:pt idx="2366">
                  <c:v>617.77159189999998</c:v>
                </c:pt>
                <c:pt idx="2367">
                  <c:v>618.60572890000003</c:v>
                </c:pt>
                <c:pt idx="2368">
                  <c:v>617.47369779999997</c:v>
                </c:pt>
                <c:pt idx="2369">
                  <c:v>615.34718810000004</c:v>
                </c:pt>
                <c:pt idx="2370">
                  <c:v>617.9286611</c:v>
                </c:pt>
                <c:pt idx="2371">
                  <c:v>617.35294910000005</c:v>
                </c:pt>
                <c:pt idx="2372">
                  <c:v>617.2556419</c:v>
                </c:pt>
                <c:pt idx="2373">
                  <c:v>617.2723297</c:v>
                </c:pt>
                <c:pt idx="2374">
                  <c:v>616.87159199999996</c:v>
                </c:pt>
                <c:pt idx="2375">
                  <c:v>617.96132499999999</c:v>
                </c:pt>
                <c:pt idx="2376">
                  <c:v>617.62851660000001</c:v>
                </c:pt>
                <c:pt idx="2377">
                  <c:v>617.19113379999999</c:v>
                </c:pt>
                <c:pt idx="2378">
                  <c:v>616.42901879999999</c:v>
                </c:pt>
                <c:pt idx="2379">
                  <c:v>617.21166760000006</c:v>
                </c:pt>
                <c:pt idx="2380">
                  <c:v>617.59656129999996</c:v>
                </c:pt>
                <c:pt idx="2381">
                  <c:v>616.86332449999998</c:v>
                </c:pt>
                <c:pt idx="2382">
                  <c:v>618.88427750000005</c:v>
                </c:pt>
                <c:pt idx="2383">
                  <c:v>615.10626720000005</c:v>
                </c:pt>
                <c:pt idx="2384">
                  <c:v>616.27139799999998</c:v>
                </c:pt>
                <c:pt idx="2385">
                  <c:v>617.01772119999998</c:v>
                </c:pt>
                <c:pt idx="2386">
                  <c:v>617.69420769999999</c:v>
                </c:pt>
                <c:pt idx="2387">
                  <c:v>617.05058469999994</c:v>
                </c:pt>
                <c:pt idx="2388">
                  <c:v>618.15181070000006</c:v>
                </c:pt>
                <c:pt idx="2389">
                  <c:v>615.56573109999999</c:v>
                </c:pt>
                <c:pt idx="2390">
                  <c:v>617.49144560000002</c:v>
                </c:pt>
                <c:pt idx="2391">
                  <c:v>618.03876579999996</c:v>
                </c:pt>
                <c:pt idx="2392">
                  <c:v>618.41196170000001</c:v>
                </c:pt>
                <c:pt idx="2393">
                  <c:v>616.35994089999997</c:v>
                </c:pt>
                <c:pt idx="2394">
                  <c:v>617.15847589999998</c:v>
                </c:pt>
                <c:pt idx="2395">
                  <c:v>618.71923679999998</c:v>
                </c:pt>
                <c:pt idx="2396">
                  <c:v>617.24242630000003</c:v>
                </c:pt>
                <c:pt idx="2397">
                  <c:v>619.77641640000002</c:v>
                </c:pt>
                <c:pt idx="2398">
                  <c:v>618.43710469999996</c:v>
                </c:pt>
                <c:pt idx="2399">
                  <c:v>617.48346819999995</c:v>
                </c:pt>
                <c:pt idx="2400">
                  <c:v>618.20460460000004</c:v>
                </c:pt>
                <c:pt idx="2401">
                  <c:v>617.29583170000001</c:v>
                </c:pt>
                <c:pt idx="2402">
                  <c:v>617.12708009999994</c:v>
                </c:pt>
                <c:pt idx="2403">
                  <c:v>617.36392890000002</c:v>
                </c:pt>
                <c:pt idx="2404">
                  <c:v>616.56230330000005</c:v>
                </c:pt>
                <c:pt idx="2405">
                  <c:v>616.45761419999997</c:v>
                </c:pt>
                <c:pt idx="2406">
                  <c:v>615.61854300000005</c:v>
                </c:pt>
                <c:pt idx="2407">
                  <c:v>616.96918359999995</c:v>
                </c:pt>
                <c:pt idx="2408">
                  <c:v>616.48395860000005</c:v>
                </c:pt>
                <c:pt idx="2409">
                  <c:v>617.2028613</c:v>
                </c:pt>
                <c:pt idx="2410">
                  <c:v>617.48578229999998</c:v>
                </c:pt>
                <c:pt idx="2411">
                  <c:v>617.46854840000003</c:v>
                </c:pt>
                <c:pt idx="2412">
                  <c:v>618.54641379999998</c:v>
                </c:pt>
                <c:pt idx="2413">
                  <c:v>618.07081540000001</c:v>
                </c:pt>
                <c:pt idx="2414">
                  <c:v>617.96589959999994</c:v>
                </c:pt>
                <c:pt idx="2415">
                  <c:v>619.03606130000003</c:v>
                </c:pt>
                <c:pt idx="2416">
                  <c:v>619.49115270000004</c:v>
                </c:pt>
                <c:pt idx="2417">
                  <c:v>617.38115070000003</c:v>
                </c:pt>
                <c:pt idx="2418">
                  <c:v>617.63153269999998</c:v>
                </c:pt>
                <c:pt idx="2419">
                  <c:v>617.71221939999998</c:v>
                </c:pt>
                <c:pt idx="2420">
                  <c:v>617.84862139999996</c:v>
                </c:pt>
                <c:pt idx="2421">
                  <c:v>618.77388299999996</c:v>
                </c:pt>
                <c:pt idx="2422">
                  <c:v>617.97430340000005</c:v>
                </c:pt>
                <c:pt idx="2423">
                  <c:v>617.99235799999997</c:v>
                </c:pt>
                <c:pt idx="2424">
                  <c:v>618.46053029999996</c:v>
                </c:pt>
                <c:pt idx="2425">
                  <c:v>616.86806750000005</c:v>
                </c:pt>
                <c:pt idx="2426">
                  <c:v>616.27231019999999</c:v>
                </c:pt>
                <c:pt idx="2427">
                  <c:v>617.47046499999999</c:v>
                </c:pt>
                <c:pt idx="2428">
                  <c:v>617.64391139999998</c:v>
                </c:pt>
                <c:pt idx="2429">
                  <c:v>617.00111260000006</c:v>
                </c:pt>
                <c:pt idx="2430">
                  <c:v>616.73907959999997</c:v>
                </c:pt>
                <c:pt idx="2431">
                  <c:v>618.60120140000004</c:v>
                </c:pt>
                <c:pt idx="2432">
                  <c:v>617.97247640000001</c:v>
                </c:pt>
                <c:pt idx="2433">
                  <c:v>616.39217610000003</c:v>
                </c:pt>
                <c:pt idx="2434">
                  <c:v>617.00369739999996</c:v>
                </c:pt>
                <c:pt idx="2435">
                  <c:v>617.73761000000002</c:v>
                </c:pt>
                <c:pt idx="2436">
                  <c:v>616.22484680000002</c:v>
                </c:pt>
                <c:pt idx="2437">
                  <c:v>618.87806660000001</c:v>
                </c:pt>
                <c:pt idx="2438">
                  <c:v>617.80324110000004</c:v>
                </c:pt>
                <c:pt idx="2439">
                  <c:v>616.92417120000005</c:v>
                </c:pt>
                <c:pt idx="2440">
                  <c:v>618.24705800000004</c:v>
                </c:pt>
                <c:pt idx="2441">
                  <c:v>616.5577988</c:v>
                </c:pt>
                <c:pt idx="2442">
                  <c:v>618.44273799999996</c:v>
                </c:pt>
                <c:pt idx="2443">
                  <c:v>617.35878630000002</c:v>
                </c:pt>
                <c:pt idx="2444">
                  <c:v>617.20388749999995</c:v>
                </c:pt>
                <c:pt idx="2445">
                  <c:v>617.89151630000003</c:v>
                </c:pt>
                <c:pt idx="2446">
                  <c:v>618.68956590000005</c:v>
                </c:pt>
                <c:pt idx="2447">
                  <c:v>616.5109774</c:v>
                </c:pt>
                <c:pt idx="2448">
                  <c:v>617.45978230000003</c:v>
                </c:pt>
                <c:pt idx="2449">
                  <c:v>616.86295600000005</c:v>
                </c:pt>
                <c:pt idx="2450">
                  <c:v>616.87597349999999</c:v>
                </c:pt>
                <c:pt idx="2451">
                  <c:v>616.26887999999997</c:v>
                </c:pt>
                <c:pt idx="2452">
                  <c:v>615.41257099999996</c:v>
                </c:pt>
                <c:pt idx="2453">
                  <c:v>617.75275450000004</c:v>
                </c:pt>
                <c:pt idx="2454">
                  <c:v>616.70744249999996</c:v>
                </c:pt>
                <c:pt idx="2455">
                  <c:v>616.08316769999999</c:v>
                </c:pt>
                <c:pt idx="2456">
                  <c:v>616.30192409999995</c:v>
                </c:pt>
                <c:pt idx="2457">
                  <c:v>618.89717499999995</c:v>
                </c:pt>
                <c:pt idx="2458">
                  <c:v>618.13022899999999</c:v>
                </c:pt>
                <c:pt idx="2459">
                  <c:v>618.45469460000004</c:v>
                </c:pt>
                <c:pt idx="2460">
                  <c:v>617.48932230000003</c:v>
                </c:pt>
                <c:pt idx="2461">
                  <c:v>617.69252610000001</c:v>
                </c:pt>
                <c:pt idx="2462">
                  <c:v>617.61102760000006</c:v>
                </c:pt>
                <c:pt idx="2463">
                  <c:v>617.77084920000004</c:v>
                </c:pt>
                <c:pt idx="2464">
                  <c:v>617.8285793</c:v>
                </c:pt>
                <c:pt idx="2465">
                  <c:v>617.47057010000003</c:v>
                </c:pt>
                <c:pt idx="2466">
                  <c:v>617.42694289999997</c:v>
                </c:pt>
                <c:pt idx="2467">
                  <c:v>616.77384789999996</c:v>
                </c:pt>
                <c:pt idx="2468">
                  <c:v>617.23871150000002</c:v>
                </c:pt>
                <c:pt idx="2469">
                  <c:v>618.59449519999998</c:v>
                </c:pt>
                <c:pt idx="2470">
                  <c:v>616.54495410000004</c:v>
                </c:pt>
                <c:pt idx="2471">
                  <c:v>618.03251980000005</c:v>
                </c:pt>
                <c:pt idx="2472">
                  <c:v>616.48371380000003</c:v>
                </c:pt>
                <c:pt idx="2473">
                  <c:v>617.98796589999995</c:v>
                </c:pt>
                <c:pt idx="2474">
                  <c:v>617.02952789999995</c:v>
                </c:pt>
                <c:pt idx="2475">
                  <c:v>616.72381989999997</c:v>
                </c:pt>
                <c:pt idx="2476">
                  <c:v>617.65315150000004</c:v>
                </c:pt>
                <c:pt idx="2477">
                  <c:v>618.10896079999998</c:v>
                </c:pt>
                <c:pt idx="2478">
                  <c:v>617.11006629999997</c:v>
                </c:pt>
                <c:pt idx="2479">
                  <c:v>617.77392090000001</c:v>
                </c:pt>
                <c:pt idx="2480">
                  <c:v>617.67541370000004</c:v>
                </c:pt>
                <c:pt idx="2481">
                  <c:v>615.75425089999999</c:v>
                </c:pt>
                <c:pt idx="2482">
                  <c:v>615.18301840000004</c:v>
                </c:pt>
                <c:pt idx="2483">
                  <c:v>613.57199370000001</c:v>
                </c:pt>
                <c:pt idx="2484">
                  <c:v>615.58915300000001</c:v>
                </c:pt>
                <c:pt idx="2485">
                  <c:v>614.84678140000005</c:v>
                </c:pt>
                <c:pt idx="2486">
                  <c:v>615.95096439999998</c:v>
                </c:pt>
                <c:pt idx="2487">
                  <c:v>613.93592709999996</c:v>
                </c:pt>
                <c:pt idx="2488">
                  <c:v>615.09865969999998</c:v>
                </c:pt>
                <c:pt idx="2489">
                  <c:v>615.29134790000001</c:v>
                </c:pt>
                <c:pt idx="2490">
                  <c:v>614.28052439999999</c:v>
                </c:pt>
                <c:pt idx="2491">
                  <c:v>615.05385420000005</c:v>
                </c:pt>
                <c:pt idx="2492">
                  <c:v>614.73831129999996</c:v>
                </c:pt>
                <c:pt idx="2493">
                  <c:v>614.38025919999995</c:v>
                </c:pt>
                <c:pt idx="2494">
                  <c:v>613.97868979999998</c:v>
                </c:pt>
                <c:pt idx="2495">
                  <c:v>616.26940249999996</c:v>
                </c:pt>
                <c:pt idx="2496">
                  <c:v>614.52312459999996</c:v>
                </c:pt>
                <c:pt idx="2497">
                  <c:v>614.82980610000004</c:v>
                </c:pt>
                <c:pt idx="2498">
                  <c:v>615.47083620000001</c:v>
                </c:pt>
                <c:pt idx="2499">
                  <c:v>614.83242729999995</c:v>
                </c:pt>
                <c:pt idx="2500">
                  <c:v>616.42542419999995</c:v>
                </c:pt>
                <c:pt idx="2501">
                  <c:v>615.47020789999999</c:v>
                </c:pt>
                <c:pt idx="2502">
                  <c:v>615.51429240000004</c:v>
                </c:pt>
                <c:pt idx="2503">
                  <c:v>614.43847370000003</c:v>
                </c:pt>
                <c:pt idx="2504">
                  <c:v>615.43810880000001</c:v>
                </c:pt>
                <c:pt idx="2505">
                  <c:v>615.13891169999999</c:v>
                </c:pt>
                <c:pt idx="2506">
                  <c:v>615.15622940000003</c:v>
                </c:pt>
                <c:pt idx="2507">
                  <c:v>615.05245939999998</c:v>
                </c:pt>
                <c:pt idx="2508">
                  <c:v>614.70697089999999</c:v>
                </c:pt>
                <c:pt idx="2509">
                  <c:v>615.20780149999996</c:v>
                </c:pt>
                <c:pt idx="2510">
                  <c:v>615.0522909</c:v>
                </c:pt>
                <c:pt idx="2511">
                  <c:v>615.76803930000005</c:v>
                </c:pt>
                <c:pt idx="2512">
                  <c:v>614.33313950000002</c:v>
                </c:pt>
                <c:pt idx="2513">
                  <c:v>615.76191589999996</c:v>
                </c:pt>
                <c:pt idx="2514">
                  <c:v>615.91442489999997</c:v>
                </c:pt>
                <c:pt idx="2515">
                  <c:v>614.27901959999997</c:v>
                </c:pt>
                <c:pt idx="2516">
                  <c:v>613.7332983</c:v>
                </c:pt>
                <c:pt idx="2517">
                  <c:v>614.94298670000001</c:v>
                </c:pt>
                <c:pt idx="2518">
                  <c:v>615.48418960000004</c:v>
                </c:pt>
                <c:pt idx="2519">
                  <c:v>615.33025199999997</c:v>
                </c:pt>
                <c:pt idx="2520">
                  <c:v>615.60670760000005</c:v>
                </c:pt>
                <c:pt idx="2521">
                  <c:v>614.916068</c:v>
                </c:pt>
                <c:pt idx="2522">
                  <c:v>615.02350760000002</c:v>
                </c:pt>
                <c:pt idx="2523">
                  <c:v>614.24983950000001</c:v>
                </c:pt>
                <c:pt idx="2524">
                  <c:v>615.81328450000001</c:v>
                </c:pt>
                <c:pt idx="2525">
                  <c:v>613.80061369999999</c:v>
                </c:pt>
                <c:pt idx="2526">
                  <c:v>613.09477010000001</c:v>
                </c:pt>
                <c:pt idx="2527">
                  <c:v>613.45266909999998</c:v>
                </c:pt>
                <c:pt idx="2528">
                  <c:v>614.53969589999997</c:v>
                </c:pt>
                <c:pt idx="2529">
                  <c:v>615.98485860000005</c:v>
                </c:pt>
                <c:pt idx="2530">
                  <c:v>615.00418230000002</c:v>
                </c:pt>
                <c:pt idx="2531">
                  <c:v>614.72285160000001</c:v>
                </c:pt>
                <c:pt idx="2532">
                  <c:v>614.67323650000003</c:v>
                </c:pt>
                <c:pt idx="2533">
                  <c:v>615.26700600000004</c:v>
                </c:pt>
                <c:pt idx="2534">
                  <c:v>616.21788419999996</c:v>
                </c:pt>
                <c:pt idx="2535">
                  <c:v>614.87081439999997</c:v>
                </c:pt>
                <c:pt idx="2536">
                  <c:v>613.6925569</c:v>
                </c:pt>
                <c:pt idx="2537">
                  <c:v>616.09413180000001</c:v>
                </c:pt>
                <c:pt idx="2538">
                  <c:v>615.67204300000003</c:v>
                </c:pt>
                <c:pt idx="2539">
                  <c:v>615.1399854</c:v>
                </c:pt>
                <c:pt idx="2540">
                  <c:v>614.13837669999998</c:v>
                </c:pt>
                <c:pt idx="2541">
                  <c:v>613.48235160000002</c:v>
                </c:pt>
                <c:pt idx="2542">
                  <c:v>615.10525629999995</c:v>
                </c:pt>
                <c:pt idx="2543">
                  <c:v>614.5303801</c:v>
                </c:pt>
                <c:pt idx="2544">
                  <c:v>614.11691110000004</c:v>
                </c:pt>
                <c:pt idx="2545">
                  <c:v>613.89519319999999</c:v>
                </c:pt>
                <c:pt idx="2546">
                  <c:v>612.32086200000003</c:v>
                </c:pt>
                <c:pt idx="2547">
                  <c:v>614.57972700000005</c:v>
                </c:pt>
                <c:pt idx="2548">
                  <c:v>612.38265230000002</c:v>
                </c:pt>
                <c:pt idx="2549">
                  <c:v>613.30382550000002</c:v>
                </c:pt>
                <c:pt idx="2550">
                  <c:v>615.41766810000001</c:v>
                </c:pt>
                <c:pt idx="2551">
                  <c:v>614.54606160000003</c:v>
                </c:pt>
                <c:pt idx="2552">
                  <c:v>615.10894129999997</c:v>
                </c:pt>
                <c:pt idx="2553">
                  <c:v>614.69883010000001</c:v>
                </c:pt>
                <c:pt idx="2554">
                  <c:v>614.97520710000003</c:v>
                </c:pt>
                <c:pt idx="2555">
                  <c:v>616.28354160000004</c:v>
                </c:pt>
                <c:pt idx="2556">
                  <c:v>615.17073430000005</c:v>
                </c:pt>
                <c:pt idx="2557">
                  <c:v>614.0815083</c:v>
                </c:pt>
                <c:pt idx="2558">
                  <c:v>615.06362920000004</c:v>
                </c:pt>
                <c:pt idx="2559">
                  <c:v>616.40934760000005</c:v>
                </c:pt>
                <c:pt idx="2560">
                  <c:v>614.86567279999997</c:v>
                </c:pt>
                <c:pt idx="2561">
                  <c:v>615.49674270000003</c:v>
                </c:pt>
                <c:pt idx="2562">
                  <c:v>613.76463820000004</c:v>
                </c:pt>
                <c:pt idx="2563">
                  <c:v>616.35886830000004</c:v>
                </c:pt>
                <c:pt idx="2564">
                  <c:v>615.1120598</c:v>
                </c:pt>
                <c:pt idx="2565">
                  <c:v>615.33569750000004</c:v>
                </c:pt>
                <c:pt idx="2566">
                  <c:v>615.27232200000003</c:v>
                </c:pt>
                <c:pt idx="2567">
                  <c:v>615.79355929999997</c:v>
                </c:pt>
                <c:pt idx="2568">
                  <c:v>616.00942420000001</c:v>
                </c:pt>
                <c:pt idx="2569">
                  <c:v>615.65790800000002</c:v>
                </c:pt>
                <c:pt idx="2570">
                  <c:v>614.36238960000003</c:v>
                </c:pt>
                <c:pt idx="2571">
                  <c:v>614.12339129999998</c:v>
                </c:pt>
                <c:pt idx="2572">
                  <c:v>613.9041244</c:v>
                </c:pt>
                <c:pt idx="2573">
                  <c:v>615.14433959999997</c:v>
                </c:pt>
                <c:pt idx="2574">
                  <c:v>614.81507820000002</c:v>
                </c:pt>
                <c:pt idx="2575">
                  <c:v>613.88723119999997</c:v>
                </c:pt>
                <c:pt idx="2576">
                  <c:v>613.01796730000001</c:v>
                </c:pt>
                <c:pt idx="2577">
                  <c:v>615.49268170000005</c:v>
                </c:pt>
                <c:pt idx="2578">
                  <c:v>616.12643049999997</c:v>
                </c:pt>
                <c:pt idx="2579">
                  <c:v>613.56189119999999</c:v>
                </c:pt>
                <c:pt idx="2580">
                  <c:v>613.90486620000001</c:v>
                </c:pt>
                <c:pt idx="2581">
                  <c:v>613.71660340000005</c:v>
                </c:pt>
                <c:pt idx="2582">
                  <c:v>614.68186360000004</c:v>
                </c:pt>
                <c:pt idx="2583">
                  <c:v>613.93244779999998</c:v>
                </c:pt>
                <c:pt idx="2584">
                  <c:v>615.19430020000004</c:v>
                </c:pt>
                <c:pt idx="2585">
                  <c:v>614.25637700000004</c:v>
                </c:pt>
                <c:pt idx="2586">
                  <c:v>614.25756209999997</c:v>
                </c:pt>
                <c:pt idx="2587">
                  <c:v>615.41818169999999</c:v>
                </c:pt>
                <c:pt idx="2588">
                  <c:v>616.10294829999998</c:v>
                </c:pt>
                <c:pt idx="2589">
                  <c:v>613.16994590000002</c:v>
                </c:pt>
                <c:pt idx="2590">
                  <c:v>614.27895149999995</c:v>
                </c:pt>
                <c:pt idx="2591">
                  <c:v>614.39987340000005</c:v>
                </c:pt>
                <c:pt idx="2592">
                  <c:v>613.11831370000004</c:v>
                </c:pt>
                <c:pt idx="2593">
                  <c:v>613.25858300000004</c:v>
                </c:pt>
                <c:pt idx="2594">
                  <c:v>613.44292069999995</c:v>
                </c:pt>
                <c:pt idx="2595">
                  <c:v>613.61155129999997</c:v>
                </c:pt>
                <c:pt idx="2596">
                  <c:v>614.25442050000004</c:v>
                </c:pt>
                <c:pt idx="2597">
                  <c:v>613.62852120000002</c:v>
                </c:pt>
                <c:pt idx="2598">
                  <c:v>614.04746150000005</c:v>
                </c:pt>
                <c:pt idx="2599">
                  <c:v>612.66254130000004</c:v>
                </c:pt>
                <c:pt idx="2600">
                  <c:v>614.09474190000003</c:v>
                </c:pt>
                <c:pt idx="2601">
                  <c:v>614.65426060000004</c:v>
                </c:pt>
                <c:pt idx="2602">
                  <c:v>615.00093479999998</c:v>
                </c:pt>
                <c:pt idx="2603">
                  <c:v>614.54753170000004</c:v>
                </c:pt>
                <c:pt idx="2604">
                  <c:v>615.28320580000002</c:v>
                </c:pt>
                <c:pt idx="2605">
                  <c:v>613.76776940000002</c:v>
                </c:pt>
                <c:pt idx="2606">
                  <c:v>615.54635310000003</c:v>
                </c:pt>
                <c:pt idx="2607">
                  <c:v>615.56569660000002</c:v>
                </c:pt>
                <c:pt idx="2608">
                  <c:v>615.6161591</c:v>
                </c:pt>
                <c:pt idx="2609">
                  <c:v>614.28662250000002</c:v>
                </c:pt>
                <c:pt idx="2610">
                  <c:v>615.5196052</c:v>
                </c:pt>
                <c:pt idx="2611">
                  <c:v>614.61845619999997</c:v>
                </c:pt>
                <c:pt idx="2612">
                  <c:v>615.51461549999999</c:v>
                </c:pt>
                <c:pt idx="2613">
                  <c:v>614.35885959999996</c:v>
                </c:pt>
                <c:pt idx="2614">
                  <c:v>615.31445470000006</c:v>
                </c:pt>
                <c:pt idx="2615">
                  <c:v>614.89487929999996</c:v>
                </c:pt>
                <c:pt idx="2616">
                  <c:v>613.3505897</c:v>
                </c:pt>
                <c:pt idx="2617">
                  <c:v>613.2133705</c:v>
                </c:pt>
                <c:pt idx="2618">
                  <c:v>614.24477649999994</c:v>
                </c:pt>
                <c:pt idx="2619">
                  <c:v>613.92805050000004</c:v>
                </c:pt>
                <c:pt idx="2620">
                  <c:v>614.09558689999994</c:v>
                </c:pt>
                <c:pt idx="2621">
                  <c:v>614.72291929999994</c:v>
                </c:pt>
                <c:pt idx="2622">
                  <c:v>613.55102520000003</c:v>
                </c:pt>
                <c:pt idx="2623">
                  <c:v>613.66334500000005</c:v>
                </c:pt>
                <c:pt idx="2624">
                  <c:v>616.25201059999995</c:v>
                </c:pt>
                <c:pt idx="2625">
                  <c:v>613.88945660000002</c:v>
                </c:pt>
                <c:pt idx="2626">
                  <c:v>615.41568059999997</c:v>
                </c:pt>
                <c:pt idx="2627">
                  <c:v>615.64940939999997</c:v>
                </c:pt>
                <c:pt idx="2628">
                  <c:v>613.92968919999998</c:v>
                </c:pt>
                <c:pt idx="2629">
                  <c:v>615.86495790000004</c:v>
                </c:pt>
                <c:pt idx="2630">
                  <c:v>614.73660359999997</c:v>
                </c:pt>
                <c:pt idx="2631">
                  <c:v>615.08122360000004</c:v>
                </c:pt>
                <c:pt idx="2632">
                  <c:v>615.16320240000005</c:v>
                </c:pt>
                <c:pt idx="2633">
                  <c:v>615.60989649999999</c:v>
                </c:pt>
                <c:pt idx="2634">
                  <c:v>616.43759560000001</c:v>
                </c:pt>
                <c:pt idx="2635">
                  <c:v>614.43178880000005</c:v>
                </c:pt>
                <c:pt idx="2636">
                  <c:v>614.09215749999998</c:v>
                </c:pt>
                <c:pt idx="2637">
                  <c:v>615.14634330000001</c:v>
                </c:pt>
                <c:pt idx="2638">
                  <c:v>614.41446480000002</c:v>
                </c:pt>
                <c:pt idx="2639">
                  <c:v>615.10562470000002</c:v>
                </c:pt>
                <c:pt idx="2640">
                  <c:v>615.96198360000005</c:v>
                </c:pt>
                <c:pt idx="2641">
                  <c:v>614.24191480000002</c:v>
                </c:pt>
                <c:pt idx="2642">
                  <c:v>613.83797400000003</c:v>
                </c:pt>
                <c:pt idx="2643">
                  <c:v>615.19005059999995</c:v>
                </c:pt>
                <c:pt idx="2644">
                  <c:v>614.81546909999997</c:v>
                </c:pt>
                <c:pt idx="2645">
                  <c:v>614.42121369999995</c:v>
                </c:pt>
                <c:pt idx="2646">
                  <c:v>614.68122760000006</c:v>
                </c:pt>
                <c:pt idx="2647">
                  <c:v>613.94605379999996</c:v>
                </c:pt>
                <c:pt idx="2648">
                  <c:v>614.5089471</c:v>
                </c:pt>
                <c:pt idx="2649">
                  <c:v>615.33402850000004</c:v>
                </c:pt>
                <c:pt idx="2650">
                  <c:v>613.62922119999996</c:v>
                </c:pt>
                <c:pt idx="2651">
                  <c:v>614.73539259999995</c:v>
                </c:pt>
                <c:pt idx="2652">
                  <c:v>613.82183199999997</c:v>
                </c:pt>
                <c:pt idx="2653">
                  <c:v>613.89598909999995</c:v>
                </c:pt>
                <c:pt idx="2654">
                  <c:v>616.09631379999996</c:v>
                </c:pt>
                <c:pt idx="2655">
                  <c:v>614.61558409999998</c:v>
                </c:pt>
                <c:pt idx="2656">
                  <c:v>616.43027129999996</c:v>
                </c:pt>
                <c:pt idx="2657">
                  <c:v>614.22553119999998</c:v>
                </c:pt>
                <c:pt idx="2658">
                  <c:v>616.00873379999996</c:v>
                </c:pt>
                <c:pt idx="2659">
                  <c:v>616.15488170000003</c:v>
                </c:pt>
                <c:pt idx="2660">
                  <c:v>615.50092219999999</c:v>
                </c:pt>
                <c:pt idx="2661">
                  <c:v>613.54352180000001</c:v>
                </c:pt>
                <c:pt idx="2662">
                  <c:v>615.67822709999996</c:v>
                </c:pt>
                <c:pt idx="2663">
                  <c:v>615.49830750000001</c:v>
                </c:pt>
                <c:pt idx="2664">
                  <c:v>615.38893519999999</c:v>
                </c:pt>
                <c:pt idx="2665">
                  <c:v>615.90421449999997</c:v>
                </c:pt>
                <c:pt idx="2666">
                  <c:v>615.38871779999999</c:v>
                </c:pt>
                <c:pt idx="2667">
                  <c:v>616.22567690000005</c:v>
                </c:pt>
                <c:pt idx="2668">
                  <c:v>615.55593429999999</c:v>
                </c:pt>
                <c:pt idx="2669">
                  <c:v>614.69940099999997</c:v>
                </c:pt>
                <c:pt idx="2670">
                  <c:v>615.95533579999994</c:v>
                </c:pt>
                <c:pt idx="2671">
                  <c:v>613.63965280000002</c:v>
                </c:pt>
                <c:pt idx="2672">
                  <c:v>613.50279980000005</c:v>
                </c:pt>
                <c:pt idx="2673">
                  <c:v>615.34515590000001</c:v>
                </c:pt>
                <c:pt idx="2674">
                  <c:v>613.76378680000005</c:v>
                </c:pt>
                <c:pt idx="2675">
                  <c:v>614.3513931</c:v>
                </c:pt>
                <c:pt idx="2676">
                  <c:v>613.33031749999998</c:v>
                </c:pt>
                <c:pt idx="2677">
                  <c:v>614.22452469999996</c:v>
                </c:pt>
                <c:pt idx="2678">
                  <c:v>614.15284880000002</c:v>
                </c:pt>
                <c:pt idx="2679">
                  <c:v>614.43343570000002</c:v>
                </c:pt>
                <c:pt idx="2680">
                  <c:v>614.08597610000004</c:v>
                </c:pt>
                <c:pt idx="2681">
                  <c:v>615.4655874</c:v>
                </c:pt>
                <c:pt idx="2682">
                  <c:v>619.69494589999999</c:v>
                </c:pt>
                <c:pt idx="2683">
                  <c:v>624.59188600000004</c:v>
                </c:pt>
                <c:pt idx="2684">
                  <c:v>629.06333840000002</c:v>
                </c:pt>
                <c:pt idx="2685">
                  <c:v>633.28238390000001</c:v>
                </c:pt>
                <c:pt idx="2686">
                  <c:v>636.32494080000004</c:v>
                </c:pt>
                <c:pt idx="2687">
                  <c:v>638.92309090000003</c:v>
                </c:pt>
                <c:pt idx="2688">
                  <c:v>640.94440050000003</c:v>
                </c:pt>
                <c:pt idx="2689">
                  <c:v>644.81090170000004</c:v>
                </c:pt>
                <c:pt idx="2690">
                  <c:v>648.57115940000006</c:v>
                </c:pt>
                <c:pt idx="2691">
                  <c:v>654.24262220000003</c:v>
                </c:pt>
                <c:pt idx="2692">
                  <c:v>658.36304849999999</c:v>
                </c:pt>
                <c:pt idx="2693">
                  <c:v>663.52467390000004</c:v>
                </c:pt>
                <c:pt idx="2694">
                  <c:v>670.75731280000002</c:v>
                </c:pt>
                <c:pt idx="2695">
                  <c:v>679.51676859999998</c:v>
                </c:pt>
                <c:pt idx="2696">
                  <c:v>689.89923160000001</c:v>
                </c:pt>
                <c:pt idx="2697">
                  <c:v>699.95475269999997</c:v>
                </c:pt>
                <c:pt idx="2698">
                  <c:v>706.72404819999997</c:v>
                </c:pt>
                <c:pt idx="2699">
                  <c:v>708.04528600000003</c:v>
                </c:pt>
                <c:pt idx="2700">
                  <c:v>710.09108160000005</c:v>
                </c:pt>
                <c:pt idx="2701">
                  <c:v>710.97417970000004</c:v>
                </c:pt>
                <c:pt idx="2702">
                  <c:v>710.56304450000005</c:v>
                </c:pt>
                <c:pt idx="2703">
                  <c:v>711.42888300000004</c:v>
                </c:pt>
                <c:pt idx="2704">
                  <c:v>708.74744699999997</c:v>
                </c:pt>
                <c:pt idx="2705">
                  <c:v>710.0512612</c:v>
                </c:pt>
                <c:pt idx="2706">
                  <c:v>711.35110829999996</c:v>
                </c:pt>
                <c:pt idx="2707">
                  <c:v>710.82017489999998</c:v>
                </c:pt>
                <c:pt idx="2708">
                  <c:v>711.50700119999999</c:v>
                </c:pt>
                <c:pt idx="2709">
                  <c:v>710.82067300000006</c:v>
                </c:pt>
                <c:pt idx="2710">
                  <c:v>710.20385109999995</c:v>
                </c:pt>
                <c:pt idx="2711">
                  <c:v>711.11072049999996</c:v>
                </c:pt>
                <c:pt idx="2712">
                  <c:v>710.51563469999996</c:v>
                </c:pt>
                <c:pt idx="2713">
                  <c:v>712.21670719999997</c:v>
                </c:pt>
                <c:pt idx="2714">
                  <c:v>710.27397259999998</c:v>
                </c:pt>
                <c:pt idx="2715">
                  <c:v>711.30123909999998</c:v>
                </c:pt>
                <c:pt idx="2716">
                  <c:v>711.59451090000005</c:v>
                </c:pt>
                <c:pt idx="2717">
                  <c:v>712.87831689999996</c:v>
                </c:pt>
                <c:pt idx="2718">
                  <c:v>711.23117319999994</c:v>
                </c:pt>
                <c:pt idx="2719">
                  <c:v>711.8144767</c:v>
                </c:pt>
                <c:pt idx="2720">
                  <c:v>713.09940570000003</c:v>
                </c:pt>
                <c:pt idx="2721">
                  <c:v>712.35640049999995</c:v>
                </c:pt>
                <c:pt idx="2722">
                  <c:v>709.86113450000005</c:v>
                </c:pt>
                <c:pt idx="2723">
                  <c:v>711.49126530000001</c:v>
                </c:pt>
                <c:pt idx="2724">
                  <c:v>713.15899899999999</c:v>
                </c:pt>
                <c:pt idx="2725">
                  <c:v>712.03561390000004</c:v>
                </c:pt>
                <c:pt idx="2726">
                  <c:v>711.3313339</c:v>
                </c:pt>
                <c:pt idx="2727">
                  <c:v>712.52758589999996</c:v>
                </c:pt>
                <c:pt idx="2728">
                  <c:v>712.96707830000003</c:v>
                </c:pt>
                <c:pt idx="2729">
                  <c:v>710.66098380000005</c:v>
                </c:pt>
                <c:pt idx="2730">
                  <c:v>712.77869239999995</c:v>
                </c:pt>
                <c:pt idx="2731">
                  <c:v>712.83497729999999</c:v>
                </c:pt>
                <c:pt idx="2732">
                  <c:v>712.06026970000005</c:v>
                </c:pt>
                <c:pt idx="2733">
                  <c:v>711.89450350000004</c:v>
                </c:pt>
                <c:pt idx="2734">
                  <c:v>712.03158140000005</c:v>
                </c:pt>
                <c:pt idx="2735">
                  <c:v>712.39625669999998</c:v>
                </c:pt>
                <c:pt idx="2736">
                  <c:v>711.93803949999995</c:v>
                </c:pt>
                <c:pt idx="2737">
                  <c:v>710.49062909999998</c:v>
                </c:pt>
                <c:pt idx="2738">
                  <c:v>711.76582459999997</c:v>
                </c:pt>
                <c:pt idx="2739">
                  <c:v>712.1151413</c:v>
                </c:pt>
                <c:pt idx="2740">
                  <c:v>711.42044680000004</c:v>
                </c:pt>
                <c:pt idx="2741">
                  <c:v>711.13811989999999</c:v>
                </c:pt>
                <c:pt idx="2742">
                  <c:v>711.56853409999997</c:v>
                </c:pt>
                <c:pt idx="2743">
                  <c:v>712.11984219999999</c:v>
                </c:pt>
                <c:pt idx="2744">
                  <c:v>711.76218530000006</c:v>
                </c:pt>
                <c:pt idx="2745">
                  <c:v>711.65107720000003</c:v>
                </c:pt>
                <c:pt idx="2746">
                  <c:v>712.84488969999995</c:v>
                </c:pt>
                <c:pt idx="2747">
                  <c:v>711.01095889999999</c:v>
                </c:pt>
                <c:pt idx="2748">
                  <c:v>712.10311630000001</c:v>
                </c:pt>
                <c:pt idx="2749">
                  <c:v>711.45835260000001</c:v>
                </c:pt>
                <c:pt idx="2750">
                  <c:v>712.5667717</c:v>
                </c:pt>
                <c:pt idx="2751">
                  <c:v>712.90205460000004</c:v>
                </c:pt>
                <c:pt idx="2752">
                  <c:v>713.41677689999995</c:v>
                </c:pt>
                <c:pt idx="2753">
                  <c:v>712.06339830000002</c:v>
                </c:pt>
                <c:pt idx="2754">
                  <c:v>713.07447569999999</c:v>
                </c:pt>
                <c:pt idx="2755">
                  <c:v>713.31248789999995</c:v>
                </c:pt>
                <c:pt idx="2756">
                  <c:v>711.71339390000003</c:v>
                </c:pt>
                <c:pt idx="2757">
                  <c:v>712.5328581</c:v>
                </c:pt>
                <c:pt idx="2758">
                  <c:v>713.84343860000001</c:v>
                </c:pt>
                <c:pt idx="2759">
                  <c:v>711.14413720000005</c:v>
                </c:pt>
                <c:pt idx="2760">
                  <c:v>710.69316800000001</c:v>
                </c:pt>
                <c:pt idx="2761">
                  <c:v>712.23450509999998</c:v>
                </c:pt>
                <c:pt idx="2762">
                  <c:v>711.10611510000001</c:v>
                </c:pt>
                <c:pt idx="2763">
                  <c:v>709.84888560000002</c:v>
                </c:pt>
                <c:pt idx="2764">
                  <c:v>710.14963279999995</c:v>
                </c:pt>
                <c:pt idx="2765">
                  <c:v>712.40140770000005</c:v>
                </c:pt>
                <c:pt idx="2766">
                  <c:v>710.64409920000003</c:v>
                </c:pt>
                <c:pt idx="2767">
                  <c:v>713.18905589999997</c:v>
                </c:pt>
                <c:pt idx="2768">
                  <c:v>711.5917316</c:v>
                </c:pt>
                <c:pt idx="2769">
                  <c:v>711.63308930000005</c:v>
                </c:pt>
                <c:pt idx="2770">
                  <c:v>711.12854630000004</c:v>
                </c:pt>
                <c:pt idx="2771">
                  <c:v>711.37258799999995</c:v>
                </c:pt>
                <c:pt idx="2772">
                  <c:v>711.1299315</c:v>
                </c:pt>
                <c:pt idx="2773">
                  <c:v>710.5528898</c:v>
                </c:pt>
                <c:pt idx="2774">
                  <c:v>711.791203</c:v>
                </c:pt>
                <c:pt idx="2775">
                  <c:v>711.45731049999995</c:v>
                </c:pt>
                <c:pt idx="2776">
                  <c:v>711.81034179999995</c:v>
                </c:pt>
                <c:pt idx="2777">
                  <c:v>711.63540950000004</c:v>
                </c:pt>
                <c:pt idx="2778">
                  <c:v>711.47604799999999</c:v>
                </c:pt>
                <c:pt idx="2779">
                  <c:v>711.88623310000003</c:v>
                </c:pt>
                <c:pt idx="2780">
                  <c:v>712.10450400000002</c:v>
                </c:pt>
                <c:pt idx="2781">
                  <c:v>711.74327530000005</c:v>
                </c:pt>
                <c:pt idx="2782">
                  <c:v>710.98079710000002</c:v>
                </c:pt>
                <c:pt idx="2783">
                  <c:v>712.88392599999997</c:v>
                </c:pt>
                <c:pt idx="2784">
                  <c:v>720.51501180000002</c:v>
                </c:pt>
                <c:pt idx="2785">
                  <c:v>731.59767490000002</c:v>
                </c:pt>
                <c:pt idx="2786">
                  <c:v>743.20109309999998</c:v>
                </c:pt>
                <c:pt idx="2787">
                  <c:v>752.78930449999996</c:v>
                </c:pt>
                <c:pt idx="2788">
                  <c:v>763.47391189999996</c:v>
                </c:pt>
                <c:pt idx="2789">
                  <c:v>774.81780619999995</c:v>
                </c:pt>
                <c:pt idx="2790">
                  <c:v>786.70886410000003</c:v>
                </c:pt>
                <c:pt idx="2791">
                  <c:v>788.70475739999995</c:v>
                </c:pt>
                <c:pt idx="2792">
                  <c:v>789.3637827</c:v>
                </c:pt>
                <c:pt idx="2793">
                  <c:v>789.96614680000005</c:v>
                </c:pt>
                <c:pt idx="2794">
                  <c:v>788.42846269999995</c:v>
                </c:pt>
                <c:pt idx="2795">
                  <c:v>790.12965340000005</c:v>
                </c:pt>
                <c:pt idx="2796">
                  <c:v>788.68113370000003</c:v>
                </c:pt>
                <c:pt idx="2797">
                  <c:v>789.62537280000004</c:v>
                </c:pt>
                <c:pt idx="2798">
                  <c:v>790.25087499999995</c:v>
                </c:pt>
                <c:pt idx="2799">
                  <c:v>790.05695430000003</c:v>
                </c:pt>
                <c:pt idx="2800">
                  <c:v>790.08741299999997</c:v>
                </c:pt>
                <c:pt idx="2801">
                  <c:v>788.86383679999994</c:v>
                </c:pt>
                <c:pt idx="2802">
                  <c:v>788.4115233</c:v>
                </c:pt>
                <c:pt idx="2803">
                  <c:v>789.00483469999995</c:v>
                </c:pt>
                <c:pt idx="2804">
                  <c:v>789.58346659999995</c:v>
                </c:pt>
                <c:pt idx="2805">
                  <c:v>792.01457270000003</c:v>
                </c:pt>
                <c:pt idx="2806">
                  <c:v>789.52219230000003</c:v>
                </c:pt>
                <c:pt idx="2807">
                  <c:v>789.01291140000001</c:v>
                </c:pt>
                <c:pt idx="2808">
                  <c:v>790.26395390000005</c:v>
                </c:pt>
                <c:pt idx="2809">
                  <c:v>788.25326259999997</c:v>
                </c:pt>
                <c:pt idx="2810">
                  <c:v>789.14705200000003</c:v>
                </c:pt>
                <c:pt idx="2811">
                  <c:v>789.23035389999995</c:v>
                </c:pt>
                <c:pt idx="2812">
                  <c:v>790.7700595</c:v>
                </c:pt>
                <c:pt idx="2813">
                  <c:v>789.01193880000005</c:v>
                </c:pt>
                <c:pt idx="2814">
                  <c:v>789.52538830000003</c:v>
                </c:pt>
                <c:pt idx="2815">
                  <c:v>787.90101849999996</c:v>
                </c:pt>
                <c:pt idx="2816">
                  <c:v>788.73536469999999</c:v>
                </c:pt>
                <c:pt idx="2817">
                  <c:v>788.24385580000001</c:v>
                </c:pt>
                <c:pt idx="2818">
                  <c:v>788.65830440000002</c:v>
                </c:pt>
                <c:pt idx="2819">
                  <c:v>790.27021569999999</c:v>
                </c:pt>
                <c:pt idx="2820">
                  <c:v>788.82600720000005</c:v>
                </c:pt>
                <c:pt idx="2821">
                  <c:v>788.42049589999999</c:v>
                </c:pt>
                <c:pt idx="2822">
                  <c:v>789.03062090000003</c:v>
                </c:pt>
                <c:pt idx="2823">
                  <c:v>788.25837009999998</c:v>
                </c:pt>
                <c:pt idx="2824">
                  <c:v>788.08671900000002</c:v>
                </c:pt>
                <c:pt idx="2825">
                  <c:v>788.97527760000003</c:v>
                </c:pt>
                <c:pt idx="2826">
                  <c:v>789.16959440000005</c:v>
                </c:pt>
                <c:pt idx="2827">
                  <c:v>788.28312619999997</c:v>
                </c:pt>
                <c:pt idx="2828">
                  <c:v>788.30229529999997</c:v>
                </c:pt>
                <c:pt idx="2829">
                  <c:v>788.02250790000005</c:v>
                </c:pt>
                <c:pt idx="2830">
                  <c:v>787.66801080000005</c:v>
                </c:pt>
                <c:pt idx="2831">
                  <c:v>789.64754159999995</c:v>
                </c:pt>
                <c:pt idx="2832">
                  <c:v>789.27967420000004</c:v>
                </c:pt>
                <c:pt idx="2833">
                  <c:v>790.25891790000003</c:v>
                </c:pt>
                <c:pt idx="2834">
                  <c:v>788.45619620000002</c:v>
                </c:pt>
                <c:pt idx="2835">
                  <c:v>787.84700329999998</c:v>
                </c:pt>
                <c:pt idx="2836">
                  <c:v>788.87345430000005</c:v>
                </c:pt>
                <c:pt idx="2837">
                  <c:v>789.31979709999996</c:v>
                </c:pt>
                <c:pt idx="2838">
                  <c:v>788.56291269999997</c:v>
                </c:pt>
                <c:pt idx="2839">
                  <c:v>790.28881360000003</c:v>
                </c:pt>
                <c:pt idx="2840">
                  <c:v>789.46947299999999</c:v>
                </c:pt>
                <c:pt idx="2841">
                  <c:v>780.66495610000004</c:v>
                </c:pt>
                <c:pt idx="2842">
                  <c:v>693.84140639999998</c:v>
                </c:pt>
                <c:pt idx="2843">
                  <c:v>684.23356279999996</c:v>
                </c:pt>
                <c:pt idx="2844">
                  <c:v>682.89588300000003</c:v>
                </c:pt>
                <c:pt idx="2845">
                  <c:v>683.48564590000001</c:v>
                </c:pt>
                <c:pt idx="2846">
                  <c:v>683.7663771</c:v>
                </c:pt>
                <c:pt idx="2847">
                  <c:v>685.20758960000001</c:v>
                </c:pt>
                <c:pt idx="2848">
                  <c:v>684.23670589999995</c:v>
                </c:pt>
                <c:pt idx="2849">
                  <c:v>683.92619669999999</c:v>
                </c:pt>
                <c:pt idx="2850">
                  <c:v>682.13294410000003</c:v>
                </c:pt>
                <c:pt idx="2851">
                  <c:v>684.00318119999997</c:v>
                </c:pt>
                <c:pt idx="2852">
                  <c:v>683.7387817</c:v>
                </c:pt>
                <c:pt idx="2853">
                  <c:v>684.97564509999995</c:v>
                </c:pt>
                <c:pt idx="2854">
                  <c:v>686.94085210000003</c:v>
                </c:pt>
                <c:pt idx="2855">
                  <c:v>690.21575440000004</c:v>
                </c:pt>
                <c:pt idx="2856">
                  <c:v>689.74354459999995</c:v>
                </c:pt>
                <c:pt idx="2857">
                  <c:v>691.47701689999997</c:v>
                </c:pt>
                <c:pt idx="2858">
                  <c:v>690.59504870000001</c:v>
                </c:pt>
                <c:pt idx="2859">
                  <c:v>692.43311759999995</c:v>
                </c:pt>
                <c:pt idx="2860">
                  <c:v>691.42819870000005</c:v>
                </c:pt>
                <c:pt idx="2861">
                  <c:v>693.08502299999998</c:v>
                </c:pt>
                <c:pt idx="2862">
                  <c:v>696.48713329999998</c:v>
                </c:pt>
                <c:pt idx="2863">
                  <c:v>704.74144890000002</c:v>
                </c:pt>
                <c:pt idx="2864">
                  <c:v>715.97443220000002</c:v>
                </c:pt>
                <c:pt idx="2865">
                  <c:v>723.16348419999997</c:v>
                </c:pt>
                <c:pt idx="2866">
                  <c:v>735.26861259999998</c:v>
                </c:pt>
                <c:pt idx="2867">
                  <c:v>749.56289919999995</c:v>
                </c:pt>
                <c:pt idx="2868">
                  <c:v>760.41520920000005</c:v>
                </c:pt>
                <c:pt idx="2869">
                  <c:v>775.39914060000001</c:v>
                </c:pt>
                <c:pt idx="2870">
                  <c:v>786.40427499999998</c:v>
                </c:pt>
                <c:pt idx="2871">
                  <c:v>788.74536169999999</c:v>
                </c:pt>
                <c:pt idx="2872">
                  <c:v>790.70939450000003</c:v>
                </c:pt>
                <c:pt idx="2873">
                  <c:v>792.66495150000003</c:v>
                </c:pt>
                <c:pt idx="2874">
                  <c:v>791.47640320000005</c:v>
                </c:pt>
                <c:pt idx="2875">
                  <c:v>792.20199590000004</c:v>
                </c:pt>
                <c:pt idx="2876">
                  <c:v>792.57499610000002</c:v>
                </c:pt>
                <c:pt idx="2877">
                  <c:v>792.87715509999998</c:v>
                </c:pt>
                <c:pt idx="2878">
                  <c:v>792.28607380000005</c:v>
                </c:pt>
                <c:pt idx="2879">
                  <c:v>792.2070463</c:v>
                </c:pt>
                <c:pt idx="2880">
                  <c:v>792.26947680000001</c:v>
                </c:pt>
                <c:pt idx="2881">
                  <c:v>792.63772129999995</c:v>
                </c:pt>
                <c:pt idx="2882">
                  <c:v>792.31810289999999</c:v>
                </c:pt>
                <c:pt idx="2883">
                  <c:v>791.66962569999998</c:v>
                </c:pt>
                <c:pt idx="2884">
                  <c:v>794.76134779999995</c:v>
                </c:pt>
                <c:pt idx="2885">
                  <c:v>793.28713279999999</c:v>
                </c:pt>
                <c:pt idx="2886">
                  <c:v>793.5635456</c:v>
                </c:pt>
                <c:pt idx="2887">
                  <c:v>792.56669320000003</c:v>
                </c:pt>
                <c:pt idx="2888">
                  <c:v>792.91318569999999</c:v>
                </c:pt>
                <c:pt idx="2889">
                  <c:v>794.23869070000001</c:v>
                </c:pt>
                <c:pt idx="2890">
                  <c:v>795.8741943</c:v>
                </c:pt>
                <c:pt idx="2891">
                  <c:v>795.52153510000005</c:v>
                </c:pt>
                <c:pt idx="2892">
                  <c:v>793.83096020000005</c:v>
                </c:pt>
                <c:pt idx="2893">
                  <c:v>795.93533070000001</c:v>
                </c:pt>
                <c:pt idx="2894">
                  <c:v>797.44159669999999</c:v>
                </c:pt>
                <c:pt idx="2895">
                  <c:v>798.04088879999995</c:v>
                </c:pt>
                <c:pt idx="2896">
                  <c:v>797.55481199999997</c:v>
                </c:pt>
                <c:pt idx="2897">
                  <c:v>798.50396799999999</c:v>
                </c:pt>
                <c:pt idx="2898">
                  <c:v>796.80217789999995</c:v>
                </c:pt>
                <c:pt idx="2899">
                  <c:v>798.71092109999995</c:v>
                </c:pt>
                <c:pt idx="2900">
                  <c:v>796.81036849999998</c:v>
                </c:pt>
                <c:pt idx="2901">
                  <c:v>798.04434370000001</c:v>
                </c:pt>
                <c:pt idx="2902">
                  <c:v>797.59810010000001</c:v>
                </c:pt>
                <c:pt idx="2903">
                  <c:v>796.46649360000004</c:v>
                </c:pt>
                <c:pt idx="2904">
                  <c:v>798.53291730000001</c:v>
                </c:pt>
                <c:pt idx="2905">
                  <c:v>800.06801540000004</c:v>
                </c:pt>
                <c:pt idx="2906">
                  <c:v>798.56054749999998</c:v>
                </c:pt>
                <c:pt idx="2907">
                  <c:v>800.94669469999997</c:v>
                </c:pt>
                <c:pt idx="2908">
                  <c:v>801.17824789999997</c:v>
                </c:pt>
                <c:pt idx="2909">
                  <c:v>799.95940289999999</c:v>
                </c:pt>
                <c:pt idx="2910">
                  <c:v>801.56226070000002</c:v>
                </c:pt>
                <c:pt idx="2911">
                  <c:v>801.92575690000001</c:v>
                </c:pt>
                <c:pt idx="2912">
                  <c:v>801.15452210000001</c:v>
                </c:pt>
                <c:pt idx="2913">
                  <c:v>803.17715120000003</c:v>
                </c:pt>
                <c:pt idx="2914">
                  <c:v>801.57648400000005</c:v>
                </c:pt>
                <c:pt idx="2915">
                  <c:v>802.39384589999997</c:v>
                </c:pt>
                <c:pt idx="2916">
                  <c:v>802.67643829999997</c:v>
                </c:pt>
                <c:pt idx="2917">
                  <c:v>801.46650899999997</c:v>
                </c:pt>
                <c:pt idx="2918">
                  <c:v>802.8911756</c:v>
                </c:pt>
                <c:pt idx="2919">
                  <c:v>802.63515710000001</c:v>
                </c:pt>
                <c:pt idx="2920">
                  <c:v>801.94400810000002</c:v>
                </c:pt>
                <c:pt idx="2921">
                  <c:v>803.15308470000002</c:v>
                </c:pt>
                <c:pt idx="2922">
                  <c:v>803.49530460000005</c:v>
                </c:pt>
                <c:pt idx="2923">
                  <c:v>803.21031370000003</c:v>
                </c:pt>
                <c:pt idx="2924">
                  <c:v>802.41851450000001</c:v>
                </c:pt>
                <c:pt idx="2925">
                  <c:v>803.85139240000001</c:v>
                </c:pt>
                <c:pt idx="2926">
                  <c:v>806.51517139999999</c:v>
                </c:pt>
                <c:pt idx="2927">
                  <c:v>804.76807910000002</c:v>
                </c:pt>
                <c:pt idx="2928">
                  <c:v>805.39638170000001</c:v>
                </c:pt>
                <c:pt idx="2929">
                  <c:v>805.71905600000002</c:v>
                </c:pt>
                <c:pt idx="2930">
                  <c:v>805.00566430000003</c:v>
                </c:pt>
                <c:pt idx="2931">
                  <c:v>805.19687080000006</c:v>
                </c:pt>
                <c:pt idx="2932">
                  <c:v>805.36333669999999</c:v>
                </c:pt>
                <c:pt idx="2933">
                  <c:v>805.09404029999996</c:v>
                </c:pt>
                <c:pt idx="2934">
                  <c:v>804.89756350000005</c:v>
                </c:pt>
                <c:pt idx="2935">
                  <c:v>808.0258268</c:v>
                </c:pt>
                <c:pt idx="2936">
                  <c:v>806.00918239999999</c:v>
                </c:pt>
                <c:pt idx="2937">
                  <c:v>806.99391609999998</c:v>
                </c:pt>
                <c:pt idx="2938">
                  <c:v>804.88549179999995</c:v>
                </c:pt>
                <c:pt idx="2939">
                  <c:v>747.10853810000003</c:v>
                </c:pt>
                <c:pt idx="2940">
                  <c:v>732.08488009999996</c:v>
                </c:pt>
                <c:pt idx="2941">
                  <c:v>730.69121529999995</c:v>
                </c:pt>
                <c:pt idx="2942">
                  <c:v>730.8932135</c:v>
                </c:pt>
                <c:pt idx="2943">
                  <c:v>733.23023539999997</c:v>
                </c:pt>
                <c:pt idx="2944">
                  <c:v>730.02907029999994</c:v>
                </c:pt>
                <c:pt idx="2945">
                  <c:v>732.15774060000001</c:v>
                </c:pt>
                <c:pt idx="2946">
                  <c:v>731.40874489999999</c:v>
                </c:pt>
                <c:pt idx="2947">
                  <c:v>732.65688320000004</c:v>
                </c:pt>
                <c:pt idx="2948">
                  <c:v>731.33250220000002</c:v>
                </c:pt>
                <c:pt idx="2949">
                  <c:v>729.94278369999995</c:v>
                </c:pt>
                <c:pt idx="2950">
                  <c:v>730.81717100000003</c:v>
                </c:pt>
                <c:pt idx="2951">
                  <c:v>730.75284329999999</c:v>
                </c:pt>
                <c:pt idx="2952">
                  <c:v>730.66564830000004</c:v>
                </c:pt>
                <c:pt idx="2953">
                  <c:v>732.70372910000003</c:v>
                </c:pt>
                <c:pt idx="2954">
                  <c:v>732.42129009999996</c:v>
                </c:pt>
                <c:pt idx="2955">
                  <c:v>731.78259209999999</c:v>
                </c:pt>
                <c:pt idx="2956">
                  <c:v>731.9083627</c:v>
                </c:pt>
                <c:pt idx="2957">
                  <c:v>731.58728880000001</c:v>
                </c:pt>
                <c:pt idx="2958">
                  <c:v>731.39831260000005</c:v>
                </c:pt>
                <c:pt idx="2959">
                  <c:v>731.30400280000003</c:v>
                </c:pt>
                <c:pt idx="2960">
                  <c:v>732.03492789999996</c:v>
                </c:pt>
                <c:pt idx="2961">
                  <c:v>728.91115830000001</c:v>
                </c:pt>
                <c:pt idx="2962">
                  <c:v>731.21904219999999</c:v>
                </c:pt>
                <c:pt idx="2963">
                  <c:v>728.88920880000001</c:v>
                </c:pt>
                <c:pt idx="2964">
                  <c:v>730.2908989</c:v>
                </c:pt>
                <c:pt idx="2965">
                  <c:v>730.84700720000001</c:v>
                </c:pt>
                <c:pt idx="2966">
                  <c:v>731.25282389999995</c:v>
                </c:pt>
                <c:pt idx="2967">
                  <c:v>731.57513229999995</c:v>
                </c:pt>
                <c:pt idx="2968">
                  <c:v>731.69740290000004</c:v>
                </c:pt>
                <c:pt idx="2969">
                  <c:v>731.10199809999995</c:v>
                </c:pt>
                <c:pt idx="2970">
                  <c:v>730.32864830000005</c:v>
                </c:pt>
                <c:pt idx="2971">
                  <c:v>731.25780139999995</c:v>
                </c:pt>
                <c:pt idx="2972">
                  <c:v>737.25162680000005</c:v>
                </c:pt>
                <c:pt idx="2973">
                  <c:v>743.53633539999998</c:v>
                </c:pt>
                <c:pt idx="2974">
                  <c:v>748.78532080000002</c:v>
                </c:pt>
                <c:pt idx="2975">
                  <c:v>754.80046879999998</c:v>
                </c:pt>
                <c:pt idx="2976">
                  <c:v>761.53350030000001</c:v>
                </c:pt>
                <c:pt idx="2977">
                  <c:v>765.69620099999997</c:v>
                </c:pt>
                <c:pt idx="2978">
                  <c:v>774.09116789999996</c:v>
                </c:pt>
                <c:pt idx="2979">
                  <c:v>783.05193480000003</c:v>
                </c:pt>
                <c:pt idx="2980">
                  <c:v>794.45676630000003</c:v>
                </c:pt>
                <c:pt idx="2981">
                  <c:v>809.29029149999997</c:v>
                </c:pt>
                <c:pt idx="2982">
                  <c:v>827.66739800000005</c:v>
                </c:pt>
                <c:pt idx="2983">
                  <c:v>841.76131359999999</c:v>
                </c:pt>
                <c:pt idx="2984">
                  <c:v>857.09232910000003</c:v>
                </c:pt>
                <c:pt idx="2985">
                  <c:v>872.9142061</c:v>
                </c:pt>
                <c:pt idx="2986">
                  <c:v>889.40060080000001</c:v>
                </c:pt>
                <c:pt idx="2987">
                  <c:v>898.29582289999996</c:v>
                </c:pt>
                <c:pt idx="2988">
                  <c:v>898.78428659999997</c:v>
                </c:pt>
                <c:pt idx="2989">
                  <c:v>898.25542159999998</c:v>
                </c:pt>
                <c:pt idx="2990">
                  <c:v>898.90687290000005</c:v>
                </c:pt>
                <c:pt idx="2991">
                  <c:v>897.42959759999997</c:v>
                </c:pt>
                <c:pt idx="2992">
                  <c:v>899.17317330000003</c:v>
                </c:pt>
                <c:pt idx="2993">
                  <c:v>900.04435079999996</c:v>
                </c:pt>
                <c:pt idx="2994">
                  <c:v>902.55414329999996</c:v>
                </c:pt>
                <c:pt idx="2995">
                  <c:v>903.64309500000002</c:v>
                </c:pt>
                <c:pt idx="2996">
                  <c:v>904.63078840000003</c:v>
                </c:pt>
                <c:pt idx="2997">
                  <c:v>905.56455749999998</c:v>
                </c:pt>
                <c:pt idx="2998">
                  <c:v>906.53478559999996</c:v>
                </c:pt>
                <c:pt idx="2999">
                  <c:v>905.71834799999999</c:v>
                </c:pt>
                <c:pt idx="3000">
                  <c:v>906.02858289999995</c:v>
                </c:pt>
                <c:pt idx="3001">
                  <c:v>907.08297689999995</c:v>
                </c:pt>
                <c:pt idx="3002">
                  <c:v>906.93099370000004</c:v>
                </c:pt>
                <c:pt idx="3003">
                  <c:v>907.06222009999999</c:v>
                </c:pt>
                <c:pt idx="3004">
                  <c:v>907.58667230000003</c:v>
                </c:pt>
                <c:pt idx="3005">
                  <c:v>907.14351590000001</c:v>
                </c:pt>
                <c:pt idx="3006">
                  <c:v>906.47109190000003</c:v>
                </c:pt>
                <c:pt idx="3007">
                  <c:v>908.48551099999997</c:v>
                </c:pt>
                <c:pt idx="3008">
                  <c:v>906.22160929999995</c:v>
                </c:pt>
                <c:pt idx="3009">
                  <c:v>906.64134569999999</c:v>
                </c:pt>
                <c:pt idx="3010">
                  <c:v>905.97979669999995</c:v>
                </c:pt>
                <c:pt idx="3011">
                  <c:v>906.44052309999995</c:v>
                </c:pt>
                <c:pt idx="3012">
                  <c:v>906.33612159999996</c:v>
                </c:pt>
                <c:pt idx="3013">
                  <c:v>906.73877210000001</c:v>
                </c:pt>
                <c:pt idx="3014">
                  <c:v>905.50614670000004</c:v>
                </c:pt>
                <c:pt idx="3015">
                  <c:v>907.05143629999998</c:v>
                </c:pt>
                <c:pt idx="3016">
                  <c:v>905.95859540000004</c:v>
                </c:pt>
                <c:pt idx="3017">
                  <c:v>906.76945860000001</c:v>
                </c:pt>
                <c:pt idx="3018">
                  <c:v>905.41084769999998</c:v>
                </c:pt>
                <c:pt idx="3019">
                  <c:v>904.61688270000002</c:v>
                </c:pt>
                <c:pt idx="3020">
                  <c:v>906.1662159</c:v>
                </c:pt>
                <c:pt idx="3021">
                  <c:v>905.95274500000005</c:v>
                </c:pt>
                <c:pt idx="3022">
                  <c:v>906.49693890000003</c:v>
                </c:pt>
                <c:pt idx="3023">
                  <c:v>907.60440630000005</c:v>
                </c:pt>
                <c:pt idx="3024">
                  <c:v>905.35953089999998</c:v>
                </c:pt>
                <c:pt idx="3025">
                  <c:v>906.14082069999995</c:v>
                </c:pt>
                <c:pt idx="3026">
                  <c:v>906.88836479999998</c:v>
                </c:pt>
                <c:pt idx="3027">
                  <c:v>907.19897649999996</c:v>
                </c:pt>
                <c:pt idx="3028">
                  <c:v>906.92542289999994</c:v>
                </c:pt>
                <c:pt idx="3029">
                  <c:v>906.32003039999995</c:v>
                </c:pt>
                <c:pt idx="3030">
                  <c:v>907.1963184</c:v>
                </c:pt>
                <c:pt idx="3031">
                  <c:v>906.13549929999999</c:v>
                </c:pt>
                <c:pt idx="3032">
                  <c:v>905.23861790000001</c:v>
                </c:pt>
                <c:pt idx="3033">
                  <c:v>905.83700610000005</c:v>
                </c:pt>
                <c:pt idx="3034">
                  <c:v>906.63912800000003</c:v>
                </c:pt>
                <c:pt idx="3035">
                  <c:v>907.2145031</c:v>
                </c:pt>
                <c:pt idx="3036">
                  <c:v>908.0025617</c:v>
                </c:pt>
                <c:pt idx="3037">
                  <c:v>907.02238409999995</c:v>
                </c:pt>
                <c:pt idx="3038">
                  <c:v>908.11441200000002</c:v>
                </c:pt>
                <c:pt idx="3039">
                  <c:v>867.76929289999998</c:v>
                </c:pt>
                <c:pt idx="3040">
                  <c:v>810.7974686</c:v>
                </c:pt>
                <c:pt idx="3041">
                  <c:v>805.77308400000004</c:v>
                </c:pt>
                <c:pt idx="3042">
                  <c:v>806.8819608</c:v>
                </c:pt>
                <c:pt idx="3043">
                  <c:v>807.5771009</c:v>
                </c:pt>
                <c:pt idx="3044">
                  <c:v>806.32134370000006</c:v>
                </c:pt>
                <c:pt idx="3045">
                  <c:v>805.84447009999997</c:v>
                </c:pt>
                <c:pt idx="3046">
                  <c:v>806.75281150000001</c:v>
                </c:pt>
                <c:pt idx="3047">
                  <c:v>806.06436929999995</c:v>
                </c:pt>
                <c:pt idx="3048">
                  <c:v>804.40920740000001</c:v>
                </c:pt>
                <c:pt idx="3049">
                  <c:v>806.15709400000003</c:v>
                </c:pt>
                <c:pt idx="3050">
                  <c:v>805.0533696</c:v>
                </c:pt>
                <c:pt idx="3051">
                  <c:v>805.34138170000006</c:v>
                </c:pt>
                <c:pt idx="3052">
                  <c:v>801.36229209999999</c:v>
                </c:pt>
                <c:pt idx="3053">
                  <c:v>791.76406589999999</c:v>
                </c:pt>
                <c:pt idx="3054">
                  <c:v>788.07390480000004</c:v>
                </c:pt>
                <c:pt idx="3055">
                  <c:v>786.12001850000001</c:v>
                </c:pt>
                <c:pt idx="3056">
                  <c:v>781.97093649999999</c:v>
                </c:pt>
                <c:pt idx="3057">
                  <c:v>786.7178404</c:v>
                </c:pt>
                <c:pt idx="3058">
                  <c:v>787.92342229999997</c:v>
                </c:pt>
                <c:pt idx="3059">
                  <c:v>792.46027160000006</c:v>
                </c:pt>
                <c:pt idx="3060">
                  <c:v>802.53381160000004</c:v>
                </c:pt>
                <c:pt idx="3061">
                  <c:v>819.06842859999995</c:v>
                </c:pt>
                <c:pt idx="3062">
                  <c:v>835.49332230000005</c:v>
                </c:pt>
                <c:pt idx="3063">
                  <c:v>853.74257260000002</c:v>
                </c:pt>
                <c:pt idx="3064">
                  <c:v>866.24430729999995</c:v>
                </c:pt>
                <c:pt idx="3065">
                  <c:v>872.62621330000002</c:v>
                </c:pt>
                <c:pt idx="3066">
                  <c:v>869.47802549999994</c:v>
                </c:pt>
                <c:pt idx="3067">
                  <c:v>872.78924040000004</c:v>
                </c:pt>
                <c:pt idx="3068">
                  <c:v>874.63589930000001</c:v>
                </c:pt>
                <c:pt idx="3069">
                  <c:v>879.23677210000005</c:v>
                </c:pt>
                <c:pt idx="3070">
                  <c:v>882.29842369999994</c:v>
                </c:pt>
                <c:pt idx="3071">
                  <c:v>881.37030379999999</c:v>
                </c:pt>
                <c:pt idx="3072">
                  <c:v>881.48453229999996</c:v>
                </c:pt>
                <c:pt idx="3073">
                  <c:v>879.3638843</c:v>
                </c:pt>
                <c:pt idx="3074">
                  <c:v>880.66273769999998</c:v>
                </c:pt>
                <c:pt idx="3075">
                  <c:v>879.40551240000002</c:v>
                </c:pt>
                <c:pt idx="3076">
                  <c:v>879.51222170000005</c:v>
                </c:pt>
                <c:pt idx="3077">
                  <c:v>877.35077139999999</c:v>
                </c:pt>
                <c:pt idx="3078">
                  <c:v>878.75205029999995</c:v>
                </c:pt>
                <c:pt idx="3079">
                  <c:v>880.47607389999996</c:v>
                </c:pt>
                <c:pt idx="3080">
                  <c:v>879.45753379999996</c:v>
                </c:pt>
                <c:pt idx="3081">
                  <c:v>883.16980000000001</c:v>
                </c:pt>
                <c:pt idx="3082">
                  <c:v>884.64784870000005</c:v>
                </c:pt>
                <c:pt idx="3083">
                  <c:v>882.76581299999998</c:v>
                </c:pt>
                <c:pt idx="3084">
                  <c:v>884.18990369999995</c:v>
                </c:pt>
                <c:pt idx="3085">
                  <c:v>884.94490789999998</c:v>
                </c:pt>
                <c:pt idx="3086">
                  <c:v>885.29136679999999</c:v>
                </c:pt>
                <c:pt idx="3087">
                  <c:v>887.07207589999996</c:v>
                </c:pt>
                <c:pt idx="3088">
                  <c:v>884.85831470000005</c:v>
                </c:pt>
                <c:pt idx="3089">
                  <c:v>884.16745969999999</c:v>
                </c:pt>
                <c:pt idx="3090">
                  <c:v>883.23586660000001</c:v>
                </c:pt>
                <c:pt idx="3091">
                  <c:v>885.5611404</c:v>
                </c:pt>
                <c:pt idx="3092">
                  <c:v>884.46687770000005</c:v>
                </c:pt>
                <c:pt idx="3093">
                  <c:v>885.29690559999995</c:v>
                </c:pt>
                <c:pt idx="3094">
                  <c:v>884.77795900000001</c:v>
                </c:pt>
                <c:pt idx="3095">
                  <c:v>884.23323979999998</c:v>
                </c:pt>
                <c:pt idx="3096">
                  <c:v>886.07721360000005</c:v>
                </c:pt>
                <c:pt idx="3097">
                  <c:v>885.28993119999996</c:v>
                </c:pt>
                <c:pt idx="3098">
                  <c:v>886.31865440000001</c:v>
                </c:pt>
                <c:pt idx="3099">
                  <c:v>885.28138550000006</c:v>
                </c:pt>
                <c:pt idx="3100">
                  <c:v>887.90562939999995</c:v>
                </c:pt>
                <c:pt idx="3101">
                  <c:v>886.80952200000002</c:v>
                </c:pt>
                <c:pt idx="3102">
                  <c:v>886.44147029999999</c:v>
                </c:pt>
                <c:pt idx="3103">
                  <c:v>885.40768379999997</c:v>
                </c:pt>
                <c:pt idx="3104">
                  <c:v>886.58100000000002</c:v>
                </c:pt>
                <c:pt idx="3105">
                  <c:v>885.91173860000004</c:v>
                </c:pt>
                <c:pt idx="3106">
                  <c:v>886.19304169999998</c:v>
                </c:pt>
                <c:pt idx="3107">
                  <c:v>884.56512199999997</c:v>
                </c:pt>
                <c:pt idx="3108">
                  <c:v>884.61739999999998</c:v>
                </c:pt>
                <c:pt idx="3109">
                  <c:v>885.08653189999995</c:v>
                </c:pt>
                <c:pt idx="3110">
                  <c:v>884.03025430000002</c:v>
                </c:pt>
                <c:pt idx="3111">
                  <c:v>883.52073710000002</c:v>
                </c:pt>
                <c:pt idx="3112">
                  <c:v>885.91425830000003</c:v>
                </c:pt>
                <c:pt idx="3113">
                  <c:v>884.62149239999997</c:v>
                </c:pt>
                <c:pt idx="3114">
                  <c:v>884.51849560000005</c:v>
                </c:pt>
                <c:pt idx="3115">
                  <c:v>884.69506739999997</c:v>
                </c:pt>
                <c:pt idx="3116">
                  <c:v>884.49608190000004</c:v>
                </c:pt>
                <c:pt idx="3117">
                  <c:v>884.17852470000003</c:v>
                </c:pt>
                <c:pt idx="3118">
                  <c:v>884.24798650000002</c:v>
                </c:pt>
                <c:pt idx="3119">
                  <c:v>884.6658754</c:v>
                </c:pt>
                <c:pt idx="3120">
                  <c:v>884.24768710000001</c:v>
                </c:pt>
                <c:pt idx="3121">
                  <c:v>883.80530699999997</c:v>
                </c:pt>
                <c:pt idx="3122">
                  <c:v>884.20096149999995</c:v>
                </c:pt>
                <c:pt idx="3123">
                  <c:v>884.33230160000005</c:v>
                </c:pt>
                <c:pt idx="3124">
                  <c:v>884.66291339999998</c:v>
                </c:pt>
                <c:pt idx="3125">
                  <c:v>882.14959920000001</c:v>
                </c:pt>
                <c:pt idx="3126">
                  <c:v>884.05774340000005</c:v>
                </c:pt>
                <c:pt idx="3127">
                  <c:v>883.08139730000005</c:v>
                </c:pt>
                <c:pt idx="3128">
                  <c:v>884.15330940000001</c:v>
                </c:pt>
                <c:pt idx="3129">
                  <c:v>883.23812929999997</c:v>
                </c:pt>
                <c:pt idx="3130">
                  <c:v>884.97480670000004</c:v>
                </c:pt>
                <c:pt idx="3131">
                  <c:v>884.3346669</c:v>
                </c:pt>
                <c:pt idx="3132">
                  <c:v>883.58186230000001</c:v>
                </c:pt>
                <c:pt idx="3133">
                  <c:v>884.37384129999998</c:v>
                </c:pt>
                <c:pt idx="3134">
                  <c:v>884.83444689999999</c:v>
                </c:pt>
                <c:pt idx="3135">
                  <c:v>884.68485750000002</c:v>
                </c:pt>
                <c:pt idx="3136">
                  <c:v>883.14264130000004</c:v>
                </c:pt>
                <c:pt idx="3137">
                  <c:v>831.26073870000005</c:v>
                </c:pt>
                <c:pt idx="3138">
                  <c:v>849.15659740000001</c:v>
                </c:pt>
                <c:pt idx="3139">
                  <c:v>849.90356329999997</c:v>
                </c:pt>
                <c:pt idx="3140">
                  <c:v>848.26178849999997</c:v>
                </c:pt>
                <c:pt idx="3141">
                  <c:v>848.73845040000003</c:v>
                </c:pt>
                <c:pt idx="3142">
                  <c:v>848.808402</c:v>
                </c:pt>
                <c:pt idx="3143">
                  <c:v>849.73689850000005</c:v>
                </c:pt>
                <c:pt idx="3144">
                  <c:v>849.27210130000003</c:v>
                </c:pt>
                <c:pt idx="3145">
                  <c:v>849.16430279999997</c:v>
                </c:pt>
                <c:pt idx="3146">
                  <c:v>850.08738059999996</c:v>
                </c:pt>
                <c:pt idx="3147">
                  <c:v>849.68423499999994</c:v>
                </c:pt>
                <c:pt idx="3148">
                  <c:v>848.44117159999996</c:v>
                </c:pt>
                <c:pt idx="3149">
                  <c:v>848.80398430000002</c:v>
                </c:pt>
                <c:pt idx="3150">
                  <c:v>848.97978750000004</c:v>
                </c:pt>
                <c:pt idx="3151">
                  <c:v>848.766391</c:v>
                </c:pt>
                <c:pt idx="3152">
                  <c:v>850.05382080000004</c:v>
                </c:pt>
                <c:pt idx="3153">
                  <c:v>849.07504359999996</c:v>
                </c:pt>
                <c:pt idx="3154">
                  <c:v>848.22884829999998</c:v>
                </c:pt>
                <c:pt idx="3155">
                  <c:v>848.84972289999996</c:v>
                </c:pt>
                <c:pt idx="3156">
                  <c:v>850.13142019999998</c:v>
                </c:pt>
                <c:pt idx="3157">
                  <c:v>848.74225520000005</c:v>
                </c:pt>
                <c:pt idx="3158">
                  <c:v>848.28023580000001</c:v>
                </c:pt>
                <c:pt idx="3159">
                  <c:v>848.87742519999995</c:v>
                </c:pt>
                <c:pt idx="3160">
                  <c:v>849.87353900000005</c:v>
                </c:pt>
                <c:pt idx="3161">
                  <c:v>848.60562040000002</c:v>
                </c:pt>
                <c:pt idx="3162">
                  <c:v>849.5463767</c:v>
                </c:pt>
                <c:pt idx="3163">
                  <c:v>848.78577659999996</c:v>
                </c:pt>
                <c:pt idx="3164">
                  <c:v>850.60106429999996</c:v>
                </c:pt>
                <c:pt idx="3165">
                  <c:v>849.40369499999997</c:v>
                </c:pt>
                <c:pt idx="3166">
                  <c:v>850.18701869999995</c:v>
                </c:pt>
                <c:pt idx="3167">
                  <c:v>850.55923970000003</c:v>
                </c:pt>
                <c:pt idx="3168">
                  <c:v>849.85295780000001</c:v>
                </c:pt>
                <c:pt idx="3169">
                  <c:v>850.81016009999996</c:v>
                </c:pt>
                <c:pt idx="3170">
                  <c:v>849.81376320000004</c:v>
                </c:pt>
                <c:pt idx="3171">
                  <c:v>850.76589879999995</c:v>
                </c:pt>
                <c:pt idx="3172">
                  <c:v>849.72830869999996</c:v>
                </c:pt>
                <c:pt idx="3173">
                  <c:v>850.16602460000001</c:v>
                </c:pt>
                <c:pt idx="3174">
                  <c:v>850.47380569999996</c:v>
                </c:pt>
                <c:pt idx="3175">
                  <c:v>850.61057679999999</c:v>
                </c:pt>
                <c:pt idx="3176">
                  <c:v>850.54206729999999</c:v>
                </c:pt>
                <c:pt idx="3177">
                  <c:v>849.06799599999999</c:v>
                </c:pt>
                <c:pt idx="3178">
                  <c:v>849.19125589999999</c:v>
                </c:pt>
                <c:pt idx="3179">
                  <c:v>850.2835245</c:v>
                </c:pt>
                <c:pt idx="3180">
                  <c:v>848.95564160000004</c:v>
                </c:pt>
                <c:pt idx="3181">
                  <c:v>849.97317850000002</c:v>
                </c:pt>
                <c:pt idx="3182">
                  <c:v>848.58652900000004</c:v>
                </c:pt>
                <c:pt idx="3183">
                  <c:v>849.0432922</c:v>
                </c:pt>
                <c:pt idx="3184">
                  <c:v>850.0374577</c:v>
                </c:pt>
                <c:pt idx="3185">
                  <c:v>848.45423860000005</c:v>
                </c:pt>
                <c:pt idx="3186">
                  <c:v>849.95295899999996</c:v>
                </c:pt>
                <c:pt idx="3187">
                  <c:v>849.50166479999996</c:v>
                </c:pt>
                <c:pt idx="3188">
                  <c:v>849.38037199999997</c:v>
                </c:pt>
                <c:pt idx="3189">
                  <c:v>850.30729529999996</c:v>
                </c:pt>
                <c:pt idx="3190">
                  <c:v>847.84170440000003</c:v>
                </c:pt>
                <c:pt idx="3191">
                  <c:v>849.95866880000005</c:v>
                </c:pt>
                <c:pt idx="3192">
                  <c:v>849.50676039999996</c:v>
                </c:pt>
                <c:pt idx="3193">
                  <c:v>849.07374500000003</c:v>
                </c:pt>
                <c:pt idx="3194">
                  <c:v>848.56646060000003</c:v>
                </c:pt>
                <c:pt idx="3195">
                  <c:v>849.67744189999996</c:v>
                </c:pt>
                <c:pt idx="3196">
                  <c:v>849.42437029999996</c:v>
                </c:pt>
                <c:pt idx="3197">
                  <c:v>848.4110273</c:v>
                </c:pt>
                <c:pt idx="3198">
                  <c:v>850.7883779</c:v>
                </c:pt>
                <c:pt idx="3199">
                  <c:v>850.80361549999998</c:v>
                </c:pt>
                <c:pt idx="3200">
                  <c:v>848.12613729999998</c:v>
                </c:pt>
                <c:pt idx="3201">
                  <c:v>849.08825390000004</c:v>
                </c:pt>
                <c:pt idx="3202">
                  <c:v>848.01399330000004</c:v>
                </c:pt>
                <c:pt idx="3203">
                  <c:v>849.39493540000001</c:v>
                </c:pt>
                <c:pt idx="3204">
                  <c:v>849.52278939999997</c:v>
                </c:pt>
                <c:pt idx="3205">
                  <c:v>851.25457570000003</c:v>
                </c:pt>
                <c:pt idx="3206">
                  <c:v>849.98365200000001</c:v>
                </c:pt>
                <c:pt idx="3207">
                  <c:v>848.94594119999999</c:v>
                </c:pt>
                <c:pt idx="3208">
                  <c:v>849.95860440000001</c:v>
                </c:pt>
                <c:pt idx="3209">
                  <c:v>849.02294549999999</c:v>
                </c:pt>
                <c:pt idx="3210">
                  <c:v>850.17048590000002</c:v>
                </c:pt>
                <c:pt idx="3211">
                  <c:v>847.34842179999998</c:v>
                </c:pt>
                <c:pt idx="3212">
                  <c:v>848.30545489999997</c:v>
                </c:pt>
                <c:pt idx="3213">
                  <c:v>848.62048249999998</c:v>
                </c:pt>
                <c:pt idx="3214">
                  <c:v>850.07412509999995</c:v>
                </c:pt>
                <c:pt idx="3215">
                  <c:v>850.13209659999995</c:v>
                </c:pt>
                <c:pt idx="3216">
                  <c:v>849.48821459999999</c:v>
                </c:pt>
                <c:pt idx="3217">
                  <c:v>848.63675360000002</c:v>
                </c:pt>
                <c:pt idx="3218">
                  <c:v>848.88398540000003</c:v>
                </c:pt>
                <c:pt idx="3219">
                  <c:v>849.10870209999996</c:v>
                </c:pt>
                <c:pt idx="3220">
                  <c:v>849.14647649999995</c:v>
                </c:pt>
                <c:pt idx="3221">
                  <c:v>849.82380760000001</c:v>
                </c:pt>
                <c:pt idx="3222">
                  <c:v>848.24847769999997</c:v>
                </c:pt>
                <c:pt idx="3223">
                  <c:v>848.38018969999996</c:v>
                </c:pt>
                <c:pt idx="3224">
                  <c:v>848.57691399999999</c:v>
                </c:pt>
                <c:pt idx="3225">
                  <c:v>848.25619540000002</c:v>
                </c:pt>
                <c:pt idx="3226">
                  <c:v>847.54173749999995</c:v>
                </c:pt>
                <c:pt idx="3227">
                  <c:v>848.63220320000005</c:v>
                </c:pt>
                <c:pt idx="3228">
                  <c:v>849.47565059999999</c:v>
                </c:pt>
                <c:pt idx="3229">
                  <c:v>847.27526460000001</c:v>
                </c:pt>
                <c:pt idx="3230">
                  <c:v>849.56220659999997</c:v>
                </c:pt>
                <c:pt idx="3231">
                  <c:v>847.02612380000005</c:v>
                </c:pt>
                <c:pt idx="3232">
                  <c:v>849.03878450000002</c:v>
                </c:pt>
                <c:pt idx="3233">
                  <c:v>847.48318840000002</c:v>
                </c:pt>
                <c:pt idx="3234">
                  <c:v>847.25620300000003</c:v>
                </c:pt>
                <c:pt idx="3235">
                  <c:v>849.07955489999995</c:v>
                </c:pt>
                <c:pt idx="3236">
                  <c:v>847.09161519999998</c:v>
                </c:pt>
                <c:pt idx="3237">
                  <c:v>848.46889680000004</c:v>
                </c:pt>
                <c:pt idx="3238">
                  <c:v>848.77847659999998</c:v>
                </c:pt>
                <c:pt idx="3239">
                  <c:v>848.54671180000003</c:v>
                </c:pt>
                <c:pt idx="3240">
                  <c:v>850.00589179999997</c:v>
                </c:pt>
                <c:pt idx="3241">
                  <c:v>849.08223369999996</c:v>
                </c:pt>
                <c:pt idx="3242">
                  <c:v>848.10474299999998</c:v>
                </c:pt>
                <c:pt idx="3243">
                  <c:v>849.20896719999996</c:v>
                </c:pt>
                <c:pt idx="3244">
                  <c:v>848.31825500000002</c:v>
                </c:pt>
                <c:pt idx="3245">
                  <c:v>847.22876810000002</c:v>
                </c:pt>
                <c:pt idx="3246">
                  <c:v>848.43556360000002</c:v>
                </c:pt>
                <c:pt idx="3247">
                  <c:v>847.64695019999999</c:v>
                </c:pt>
                <c:pt idx="3248">
                  <c:v>848.4395548</c:v>
                </c:pt>
                <c:pt idx="3249">
                  <c:v>849.23806309999998</c:v>
                </c:pt>
                <c:pt idx="3250">
                  <c:v>848.12069710000003</c:v>
                </c:pt>
                <c:pt idx="3251">
                  <c:v>849.90635559999998</c:v>
                </c:pt>
                <c:pt idx="3252">
                  <c:v>848.13609719999999</c:v>
                </c:pt>
                <c:pt idx="3253">
                  <c:v>849.22475669999994</c:v>
                </c:pt>
                <c:pt idx="3254">
                  <c:v>847.35886579999999</c:v>
                </c:pt>
                <c:pt idx="3255">
                  <c:v>848.26897959999997</c:v>
                </c:pt>
                <c:pt idx="3256">
                  <c:v>848.47938539999996</c:v>
                </c:pt>
                <c:pt idx="3257">
                  <c:v>847.18604519999997</c:v>
                </c:pt>
                <c:pt idx="3258">
                  <c:v>848.42998009999997</c:v>
                </c:pt>
                <c:pt idx="3259">
                  <c:v>850.48565389999999</c:v>
                </c:pt>
                <c:pt idx="3260">
                  <c:v>849.87295180000001</c:v>
                </c:pt>
                <c:pt idx="3261">
                  <c:v>847.68000480000001</c:v>
                </c:pt>
                <c:pt idx="3262">
                  <c:v>848.32019820000005</c:v>
                </c:pt>
                <c:pt idx="3263">
                  <c:v>849.37534119999998</c:v>
                </c:pt>
                <c:pt idx="3264">
                  <c:v>847.88657239999998</c:v>
                </c:pt>
                <c:pt idx="3265">
                  <c:v>848.95984060000001</c:v>
                </c:pt>
                <c:pt idx="3266">
                  <c:v>849.1001986</c:v>
                </c:pt>
                <c:pt idx="3267">
                  <c:v>849.06839930000001</c:v>
                </c:pt>
                <c:pt idx="3268">
                  <c:v>848.80464689999997</c:v>
                </c:pt>
                <c:pt idx="3269">
                  <c:v>849.07686309999997</c:v>
                </c:pt>
                <c:pt idx="3270">
                  <c:v>846.7752054</c:v>
                </c:pt>
                <c:pt idx="3271">
                  <c:v>849.25810809999996</c:v>
                </c:pt>
                <c:pt idx="3272">
                  <c:v>849.88526179999997</c:v>
                </c:pt>
                <c:pt idx="3273">
                  <c:v>848.07610390000002</c:v>
                </c:pt>
                <c:pt idx="3274">
                  <c:v>847.95572419999996</c:v>
                </c:pt>
                <c:pt idx="3275">
                  <c:v>849.36012940000001</c:v>
                </c:pt>
                <c:pt idx="3276">
                  <c:v>847.32238289999998</c:v>
                </c:pt>
                <c:pt idx="3277">
                  <c:v>848.73696949999999</c:v>
                </c:pt>
                <c:pt idx="3278">
                  <c:v>846.95264169999996</c:v>
                </c:pt>
                <c:pt idx="3279">
                  <c:v>846.86293880000005</c:v>
                </c:pt>
                <c:pt idx="3280">
                  <c:v>846.69965779999995</c:v>
                </c:pt>
                <c:pt idx="3281">
                  <c:v>849.05556579999995</c:v>
                </c:pt>
                <c:pt idx="3282">
                  <c:v>849.70402320000005</c:v>
                </c:pt>
                <c:pt idx="3283">
                  <c:v>848.57830249999995</c:v>
                </c:pt>
                <c:pt idx="3284">
                  <c:v>847.96659780000005</c:v>
                </c:pt>
                <c:pt idx="3285">
                  <c:v>849.9822302</c:v>
                </c:pt>
                <c:pt idx="3286">
                  <c:v>848.1793103</c:v>
                </c:pt>
                <c:pt idx="3287">
                  <c:v>848.78503160000002</c:v>
                </c:pt>
                <c:pt idx="3288">
                  <c:v>847.51324739999995</c:v>
                </c:pt>
                <c:pt idx="3289">
                  <c:v>848.31903939999995</c:v>
                </c:pt>
                <c:pt idx="3290">
                  <c:v>850.14721129999998</c:v>
                </c:pt>
                <c:pt idx="3291">
                  <c:v>850.14238680000005</c:v>
                </c:pt>
                <c:pt idx="3292">
                  <c:v>848.89503490000004</c:v>
                </c:pt>
                <c:pt idx="3293">
                  <c:v>847.98072360000003</c:v>
                </c:pt>
                <c:pt idx="3294">
                  <c:v>848.3464391</c:v>
                </c:pt>
                <c:pt idx="3295">
                  <c:v>849.05187569999998</c:v>
                </c:pt>
                <c:pt idx="3296">
                  <c:v>847.61599509999996</c:v>
                </c:pt>
                <c:pt idx="3297">
                  <c:v>847.66562350000004</c:v>
                </c:pt>
                <c:pt idx="3298">
                  <c:v>849.44136089999995</c:v>
                </c:pt>
                <c:pt idx="3299">
                  <c:v>848.68545949999998</c:v>
                </c:pt>
                <c:pt idx="3300">
                  <c:v>848.926063</c:v>
                </c:pt>
                <c:pt idx="3301">
                  <c:v>848.10073609999995</c:v>
                </c:pt>
                <c:pt idx="3302">
                  <c:v>848.88844410000002</c:v>
                </c:pt>
                <c:pt idx="3303">
                  <c:v>848.9405908</c:v>
                </c:pt>
                <c:pt idx="3304">
                  <c:v>848.40768660000003</c:v>
                </c:pt>
                <c:pt idx="3305">
                  <c:v>848.10258080000006</c:v>
                </c:pt>
                <c:pt idx="3306">
                  <c:v>847.83787370000005</c:v>
                </c:pt>
                <c:pt idx="3307">
                  <c:v>848.43262730000004</c:v>
                </c:pt>
                <c:pt idx="3308">
                  <c:v>849.34267480000005</c:v>
                </c:pt>
                <c:pt idx="3309">
                  <c:v>848.37137029999997</c:v>
                </c:pt>
                <c:pt idx="3310">
                  <c:v>848.40822839999998</c:v>
                </c:pt>
                <c:pt idx="3311">
                  <c:v>848.44199100000003</c:v>
                </c:pt>
                <c:pt idx="3312">
                  <c:v>848.44963089999999</c:v>
                </c:pt>
                <c:pt idx="3313">
                  <c:v>848.36834250000004</c:v>
                </c:pt>
                <c:pt idx="3314">
                  <c:v>849.19488330000001</c:v>
                </c:pt>
                <c:pt idx="3315">
                  <c:v>849.25487180000005</c:v>
                </c:pt>
                <c:pt idx="3316">
                  <c:v>848.7914227</c:v>
                </c:pt>
                <c:pt idx="3317">
                  <c:v>848.87700740000002</c:v>
                </c:pt>
                <c:pt idx="3318">
                  <c:v>849.31328199999996</c:v>
                </c:pt>
                <c:pt idx="3319">
                  <c:v>847.33876120000002</c:v>
                </c:pt>
                <c:pt idx="3320">
                  <c:v>848.78228160000003</c:v>
                </c:pt>
                <c:pt idx="3321">
                  <c:v>848.77231949999998</c:v>
                </c:pt>
                <c:pt idx="3322">
                  <c:v>847.65953190000005</c:v>
                </c:pt>
                <c:pt idx="3323">
                  <c:v>848.89945350000005</c:v>
                </c:pt>
                <c:pt idx="3324">
                  <c:v>846.33532249999996</c:v>
                </c:pt>
                <c:pt idx="3325">
                  <c:v>844.23342149999996</c:v>
                </c:pt>
                <c:pt idx="3326">
                  <c:v>840.30011209999998</c:v>
                </c:pt>
                <c:pt idx="3327">
                  <c:v>838.9443417</c:v>
                </c:pt>
                <c:pt idx="3328">
                  <c:v>840.93262440000001</c:v>
                </c:pt>
                <c:pt idx="3329">
                  <c:v>842.86087380000004</c:v>
                </c:pt>
                <c:pt idx="3330">
                  <c:v>846.9159975</c:v>
                </c:pt>
                <c:pt idx="3331">
                  <c:v>853.96199120000006</c:v>
                </c:pt>
                <c:pt idx="3332">
                  <c:v>865.42148429999997</c:v>
                </c:pt>
                <c:pt idx="3333">
                  <c:v>882.74233079999999</c:v>
                </c:pt>
                <c:pt idx="3334">
                  <c:v>881.75309579999998</c:v>
                </c:pt>
                <c:pt idx="3335">
                  <c:v>880.17392949999999</c:v>
                </c:pt>
                <c:pt idx="3336">
                  <c:v>881.88282779999997</c:v>
                </c:pt>
                <c:pt idx="3337">
                  <c:v>882.16516669999999</c:v>
                </c:pt>
                <c:pt idx="3338">
                  <c:v>882.01236100000006</c:v>
                </c:pt>
                <c:pt idx="3339">
                  <c:v>882.9332647</c:v>
                </c:pt>
                <c:pt idx="3340">
                  <c:v>884.35011129999998</c:v>
                </c:pt>
                <c:pt idx="3341">
                  <c:v>884.79062420000002</c:v>
                </c:pt>
                <c:pt idx="3342">
                  <c:v>884.36694409999996</c:v>
                </c:pt>
                <c:pt idx="3343">
                  <c:v>886.2816775</c:v>
                </c:pt>
                <c:pt idx="3344">
                  <c:v>887.66427710000005</c:v>
                </c:pt>
                <c:pt idx="3345">
                  <c:v>885.73483950000002</c:v>
                </c:pt>
                <c:pt idx="3346">
                  <c:v>885.9128475</c:v>
                </c:pt>
                <c:pt idx="3347">
                  <c:v>886.6939989</c:v>
                </c:pt>
                <c:pt idx="3348">
                  <c:v>886.64793580000003</c:v>
                </c:pt>
                <c:pt idx="3349">
                  <c:v>886.33281820000002</c:v>
                </c:pt>
                <c:pt idx="3350">
                  <c:v>887.27258930000005</c:v>
                </c:pt>
                <c:pt idx="3351">
                  <c:v>884.97973569999999</c:v>
                </c:pt>
                <c:pt idx="3352">
                  <c:v>886.37965359999998</c:v>
                </c:pt>
                <c:pt idx="3353">
                  <c:v>884.93164860000002</c:v>
                </c:pt>
                <c:pt idx="3354">
                  <c:v>885.71683540000004</c:v>
                </c:pt>
                <c:pt idx="3355">
                  <c:v>886.60555490000002</c:v>
                </c:pt>
                <c:pt idx="3356">
                  <c:v>886.97870139999998</c:v>
                </c:pt>
                <c:pt idx="3357">
                  <c:v>886.55714139999998</c:v>
                </c:pt>
                <c:pt idx="3358">
                  <c:v>886.57195230000002</c:v>
                </c:pt>
                <c:pt idx="3359">
                  <c:v>888.396659</c:v>
                </c:pt>
                <c:pt idx="3360">
                  <c:v>888.07324549999998</c:v>
                </c:pt>
                <c:pt idx="3361">
                  <c:v>890.48256690000005</c:v>
                </c:pt>
                <c:pt idx="3362">
                  <c:v>888.8742307</c:v>
                </c:pt>
                <c:pt idx="3363">
                  <c:v>891.27688030000002</c:v>
                </c:pt>
                <c:pt idx="3364">
                  <c:v>892.00166899999999</c:v>
                </c:pt>
                <c:pt idx="3365">
                  <c:v>893.73112370000001</c:v>
                </c:pt>
                <c:pt idx="3366">
                  <c:v>892.47048080000002</c:v>
                </c:pt>
                <c:pt idx="3367">
                  <c:v>894.69438160000004</c:v>
                </c:pt>
                <c:pt idx="3368">
                  <c:v>895.70185630000003</c:v>
                </c:pt>
                <c:pt idx="3369">
                  <c:v>894.66670269999997</c:v>
                </c:pt>
                <c:pt idx="3370">
                  <c:v>894.53157629999998</c:v>
                </c:pt>
                <c:pt idx="3371">
                  <c:v>896.04193239999995</c:v>
                </c:pt>
                <c:pt idx="3372">
                  <c:v>894.8125172</c:v>
                </c:pt>
                <c:pt idx="3373">
                  <c:v>894.97869439999999</c:v>
                </c:pt>
                <c:pt idx="3374">
                  <c:v>893.99162120000005</c:v>
                </c:pt>
                <c:pt idx="3375">
                  <c:v>895.70150020000005</c:v>
                </c:pt>
                <c:pt idx="3376">
                  <c:v>894.33539370000005</c:v>
                </c:pt>
                <c:pt idx="3377">
                  <c:v>895.2477275</c:v>
                </c:pt>
                <c:pt idx="3378">
                  <c:v>895.94323080000004</c:v>
                </c:pt>
                <c:pt idx="3379">
                  <c:v>896.03665960000001</c:v>
                </c:pt>
                <c:pt idx="3380">
                  <c:v>895.61707000000001</c:v>
                </c:pt>
                <c:pt idx="3381">
                  <c:v>896.34953770000004</c:v>
                </c:pt>
                <c:pt idx="3382">
                  <c:v>898.10270539999999</c:v>
                </c:pt>
                <c:pt idx="3383">
                  <c:v>898.62401999999997</c:v>
                </c:pt>
                <c:pt idx="3384">
                  <c:v>899.34292830000004</c:v>
                </c:pt>
                <c:pt idx="3385">
                  <c:v>899.38094430000001</c:v>
                </c:pt>
                <c:pt idx="3386">
                  <c:v>900.88452900000004</c:v>
                </c:pt>
                <c:pt idx="3387">
                  <c:v>901.24311279999995</c:v>
                </c:pt>
                <c:pt idx="3388">
                  <c:v>900.69578769999998</c:v>
                </c:pt>
                <c:pt idx="3389">
                  <c:v>900.49593040000002</c:v>
                </c:pt>
                <c:pt idx="3390">
                  <c:v>902.39254949999997</c:v>
                </c:pt>
                <c:pt idx="3391">
                  <c:v>900.09706180000001</c:v>
                </c:pt>
                <c:pt idx="3392">
                  <c:v>900.54939249999995</c:v>
                </c:pt>
                <c:pt idx="3393">
                  <c:v>901.08226590000004</c:v>
                </c:pt>
                <c:pt idx="3394">
                  <c:v>899.29604280000001</c:v>
                </c:pt>
                <c:pt idx="3395">
                  <c:v>898.64272949999997</c:v>
                </c:pt>
                <c:pt idx="3396">
                  <c:v>899.96245339999996</c:v>
                </c:pt>
                <c:pt idx="3397">
                  <c:v>899.33612830000004</c:v>
                </c:pt>
                <c:pt idx="3398">
                  <c:v>901.17084250000005</c:v>
                </c:pt>
                <c:pt idx="3399">
                  <c:v>901.16569939999999</c:v>
                </c:pt>
                <c:pt idx="3400">
                  <c:v>900.31551630000001</c:v>
                </c:pt>
                <c:pt idx="3401">
                  <c:v>901.17969600000004</c:v>
                </c:pt>
                <c:pt idx="3402">
                  <c:v>899.69274310000003</c:v>
                </c:pt>
                <c:pt idx="3403">
                  <c:v>901.12911039999995</c:v>
                </c:pt>
                <c:pt idx="3404">
                  <c:v>898.15493189999995</c:v>
                </c:pt>
                <c:pt idx="3405">
                  <c:v>901.04775099999995</c:v>
                </c:pt>
                <c:pt idx="3406">
                  <c:v>898.5786544</c:v>
                </c:pt>
                <c:pt idx="3407">
                  <c:v>900.82782970000005</c:v>
                </c:pt>
                <c:pt idx="3408">
                  <c:v>898.73463270000002</c:v>
                </c:pt>
                <c:pt idx="3409">
                  <c:v>900.27365280000004</c:v>
                </c:pt>
                <c:pt idx="3410">
                  <c:v>899.30802540000002</c:v>
                </c:pt>
                <c:pt idx="3411">
                  <c:v>899.45713690000002</c:v>
                </c:pt>
                <c:pt idx="3412">
                  <c:v>899.42095370000004</c:v>
                </c:pt>
                <c:pt idx="3413">
                  <c:v>898.50620579999998</c:v>
                </c:pt>
                <c:pt idx="3414">
                  <c:v>898.68987000000004</c:v>
                </c:pt>
                <c:pt idx="3415">
                  <c:v>898.09805819999997</c:v>
                </c:pt>
                <c:pt idx="3416">
                  <c:v>901.04992479999999</c:v>
                </c:pt>
                <c:pt idx="3417">
                  <c:v>898.70393479999996</c:v>
                </c:pt>
                <c:pt idx="3418">
                  <c:v>898.89447050000001</c:v>
                </c:pt>
                <c:pt idx="3419">
                  <c:v>899.36772670000005</c:v>
                </c:pt>
                <c:pt idx="3420">
                  <c:v>899.51653469999997</c:v>
                </c:pt>
                <c:pt idx="3421">
                  <c:v>898.95862699999998</c:v>
                </c:pt>
                <c:pt idx="3422">
                  <c:v>899.93353190000005</c:v>
                </c:pt>
                <c:pt idx="3423">
                  <c:v>900.12904200000003</c:v>
                </c:pt>
                <c:pt idx="3424">
                  <c:v>899.95124769999995</c:v>
                </c:pt>
                <c:pt idx="3425">
                  <c:v>898.86830829999997</c:v>
                </c:pt>
                <c:pt idx="3426">
                  <c:v>899.60283100000004</c:v>
                </c:pt>
                <c:pt idx="3427">
                  <c:v>898.71304759999998</c:v>
                </c:pt>
                <c:pt idx="3428">
                  <c:v>899.55142790000002</c:v>
                </c:pt>
                <c:pt idx="3429">
                  <c:v>900.22825179999995</c:v>
                </c:pt>
                <c:pt idx="3430">
                  <c:v>900.40008469999998</c:v>
                </c:pt>
                <c:pt idx="3431">
                  <c:v>899.70540219999998</c:v>
                </c:pt>
                <c:pt idx="3432">
                  <c:v>899.14249059999997</c:v>
                </c:pt>
                <c:pt idx="3433">
                  <c:v>899.49069870000005</c:v>
                </c:pt>
                <c:pt idx="3434">
                  <c:v>899.16546149999999</c:v>
                </c:pt>
                <c:pt idx="3435">
                  <c:v>898.59897039999998</c:v>
                </c:pt>
                <c:pt idx="3436">
                  <c:v>900.21692310000003</c:v>
                </c:pt>
                <c:pt idx="3437">
                  <c:v>899.94782229999998</c:v>
                </c:pt>
                <c:pt idx="3438">
                  <c:v>898.85075830000005</c:v>
                </c:pt>
                <c:pt idx="3439">
                  <c:v>900.12639709999996</c:v>
                </c:pt>
                <c:pt idx="3440">
                  <c:v>898.88629189999995</c:v>
                </c:pt>
                <c:pt idx="3441">
                  <c:v>899.96402020000005</c:v>
                </c:pt>
                <c:pt idx="3442">
                  <c:v>898.80622730000005</c:v>
                </c:pt>
                <c:pt idx="3443">
                  <c:v>899.86449040000002</c:v>
                </c:pt>
                <c:pt idx="3444">
                  <c:v>900.04534590000003</c:v>
                </c:pt>
                <c:pt idx="3445">
                  <c:v>900.85735190000003</c:v>
                </c:pt>
                <c:pt idx="3446">
                  <c:v>898.08579999999995</c:v>
                </c:pt>
                <c:pt idx="3447">
                  <c:v>898.43506939999997</c:v>
                </c:pt>
                <c:pt idx="3448">
                  <c:v>900.70156239999994</c:v>
                </c:pt>
                <c:pt idx="3449">
                  <c:v>898.38391390000004</c:v>
                </c:pt>
                <c:pt idx="3450">
                  <c:v>897.75938810000002</c:v>
                </c:pt>
                <c:pt idx="3451">
                  <c:v>900.12502959999995</c:v>
                </c:pt>
                <c:pt idx="3452">
                  <c:v>849.53343180000002</c:v>
                </c:pt>
                <c:pt idx="3453">
                  <c:v>850.85781669999994</c:v>
                </c:pt>
                <c:pt idx="3454">
                  <c:v>850.84294629999999</c:v>
                </c:pt>
                <c:pt idx="3455">
                  <c:v>852.20589749999999</c:v>
                </c:pt>
                <c:pt idx="3456">
                  <c:v>851.40263370000002</c:v>
                </c:pt>
                <c:pt idx="3457">
                  <c:v>852.34071159999996</c:v>
                </c:pt>
                <c:pt idx="3458">
                  <c:v>852.54772019999996</c:v>
                </c:pt>
                <c:pt idx="3459">
                  <c:v>851.26969110000005</c:v>
                </c:pt>
                <c:pt idx="3460">
                  <c:v>851.71338760000003</c:v>
                </c:pt>
                <c:pt idx="3461">
                  <c:v>851.22844220000002</c:v>
                </c:pt>
                <c:pt idx="3462">
                  <c:v>852.52386390000004</c:v>
                </c:pt>
                <c:pt idx="3463">
                  <c:v>852.37912630000005</c:v>
                </c:pt>
                <c:pt idx="3464">
                  <c:v>852.68615639999996</c:v>
                </c:pt>
                <c:pt idx="3465">
                  <c:v>853.70380409999996</c:v>
                </c:pt>
                <c:pt idx="3466">
                  <c:v>851.93019019999997</c:v>
                </c:pt>
                <c:pt idx="3467">
                  <c:v>851.14747569999997</c:v>
                </c:pt>
                <c:pt idx="3468">
                  <c:v>850.46183180000003</c:v>
                </c:pt>
                <c:pt idx="3469">
                  <c:v>852.47874209999998</c:v>
                </c:pt>
                <c:pt idx="3470">
                  <c:v>851.69215799999995</c:v>
                </c:pt>
                <c:pt idx="3471">
                  <c:v>850.74123110000005</c:v>
                </c:pt>
                <c:pt idx="3472">
                  <c:v>851.11873249999996</c:v>
                </c:pt>
                <c:pt idx="3473">
                  <c:v>851.41172940000001</c:v>
                </c:pt>
                <c:pt idx="3474">
                  <c:v>852.2000759</c:v>
                </c:pt>
                <c:pt idx="3475">
                  <c:v>849.98293950000004</c:v>
                </c:pt>
                <c:pt idx="3476">
                  <c:v>851.24378690000003</c:v>
                </c:pt>
                <c:pt idx="3477">
                  <c:v>850.54441710000003</c:v>
                </c:pt>
                <c:pt idx="3478">
                  <c:v>851.24485660000005</c:v>
                </c:pt>
                <c:pt idx="3479">
                  <c:v>850.46926970000004</c:v>
                </c:pt>
                <c:pt idx="3480">
                  <c:v>849.57140010000001</c:v>
                </c:pt>
                <c:pt idx="3481">
                  <c:v>848.90281900000002</c:v>
                </c:pt>
                <c:pt idx="3482">
                  <c:v>852.77828520000003</c:v>
                </c:pt>
                <c:pt idx="3483">
                  <c:v>852.31191339999998</c:v>
                </c:pt>
                <c:pt idx="3484">
                  <c:v>852.4913947</c:v>
                </c:pt>
                <c:pt idx="3485">
                  <c:v>851.91358519999994</c:v>
                </c:pt>
                <c:pt idx="3486">
                  <c:v>851.39859339999998</c:v>
                </c:pt>
                <c:pt idx="3487">
                  <c:v>853.04594950000001</c:v>
                </c:pt>
                <c:pt idx="3488">
                  <c:v>852.03307710000001</c:v>
                </c:pt>
                <c:pt idx="3489">
                  <c:v>852.48354040000004</c:v>
                </c:pt>
                <c:pt idx="3490">
                  <c:v>853.10814989999994</c:v>
                </c:pt>
                <c:pt idx="3491">
                  <c:v>852.17988660000003</c:v>
                </c:pt>
                <c:pt idx="3492">
                  <c:v>851.07942969999999</c:v>
                </c:pt>
                <c:pt idx="3493">
                  <c:v>851.90654389999997</c:v>
                </c:pt>
                <c:pt idx="3494">
                  <c:v>850.47165029999996</c:v>
                </c:pt>
                <c:pt idx="3495">
                  <c:v>851.83009030000005</c:v>
                </c:pt>
                <c:pt idx="3496">
                  <c:v>852.096137</c:v>
                </c:pt>
                <c:pt idx="3497">
                  <c:v>850.73204729999998</c:v>
                </c:pt>
                <c:pt idx="3498">
                  <c:v>850.69880060000003</c:v>
                </c:pt>
                <c:pt idx="3499">
                  <c:v>850.74214489999997</c:v>
                </c:pt>
                <c:pt idx="3500">
                  <c:v>851.38814850000006</c:v>
                </c:pt>
                <c:pt idx="3501">
                  <c:v>851.88899690000005</c:v>
                </c:pt>
                <c:pt idx="3502">
                  <c:v>850.99947699999996</c:v>
                </c:pt>
                <c:pt idx="3503">
                  <c:v>852.68412049999995</c:v>
                </c:pt>
                <c:pt idx="3504">
                  <c:v>851.56565660000001</c:v>
                </c:pt>
                <c:pt idx="3505">
                  <c:v>850.79709809999997</c:v>
                </c:pt>
                <c:pt idx="3506">
                  <c:v>850.31905419999998</c:v>
                </c:pt>
                <c:pt idx="3507">
                  <c:v>852.49088740000002</c:v>
                </c:pt>
                <c:pt idx="3508">
                  <c:v>850.54076650000002</c:v>
                </c:pt>
                <c:pt idx="3509">
                  <c:v>850.35875850000002</c:v>
                </c:pt>
                <c:pt idx="3510">
                  <c:v>850.75626150000005</c:v>
                </c:pt>
                <c:pt idx="3511">
                  <c:v>851.29205690000003</c:v>
                </c:pt>
                <c:pt idx="3512">
                  <c:v>850.67157550000002</c:v>
                </c:pt>
                <c:pt idx="3513">
                  <c:v>852.62466410000002</c:v>
                </c:pt>
                <c:pt idx="3514">
                  <c:v>851.01732819999995</c:v>
                </c:pt>
                <c:pt idx="3515">
                  <c:v>851.51917060000005</c:v>
                </c:pt>
                <c:pt idx="3516">
                  <c:v>851.43718339999998</c:v>
                </c:pt>
                <c:pt idx="3517">
                  <c:v>850.61676729999999</c:v>
                </c:pt>
                <c:pt idx="3518">
                  <c:v>851.73070640000003</c:v>
                </c:pt>
                <c:pt idx="3519">
                  <c:v>852.56980550000003</c:v>
                </c:pt>
                <c:pt idx="3520">
                  <c:v>851.46080300000006</c:v>
                </c:pt>
                <c:pt idx="3521">
                  <c:v>851.75053519999994</c:v>
                </c:pt>
                <c:pt idx="3522">
                  <c:v>850.92223360000003</c:v>
                </c:pt>
                <c:pt idx="3523">
                  <c:v>851.72530970000003</c:v>
                </c:pt>
                <c:pt idx="3524">
                  <c:v>851.67093020000004</c:v>
                </c:pt>
                <c:pt idx="3525">
                  <c:v>851.28448209999999</c:v>
                </c:pt>
                <c:pt idx="3526">
                  <c:v>851.39531780000004</c:v>
                </c:pt>
                <c:pt idx="3527">
                  <c:v>850.08977070000003</c:v>
                </c:pt>
                <c:pt idx="3528">
                  <c:v>851.90584279999996</c:v>
                </c:pt>
                <c:pt idx="3529">
                  <c:v>851.34812050000005</c:v>
                </c:pt>
                <c:pt idx="3530">
                  <c:v>850.43583799999999</c:v>
                </c:pt>
                <c:pt idx="3531">
                  <c:v>849.86876619999998</c:v>
                </c:pt>
                <c:pt idx="3532">
                  <c:v>850.96958700000005</c:v>
                </c:pt>
                <c:pt idx="3533">
                  <c:v>851.95944020000002</c:v>
                </c:pt>
                <c:pt idx="3534">
                  <c:v>850.9418167</c:v>
                </c:pt>
                <c:pt idx="3535">
                  <c:v>850.14914710000005</c:v>
                </c:pt>
                <c:pt idx="3536">
                  <c:v>851.99305059999995</c:v>
                </c:pt>
                <c:pt idx="3537">
                  <c:v>851.11205670000004</c:v>
                </c:pt>
                <c:pt idx="3538">
                  <c:v>849.35107300000004</c:v>
                </c:pt>
                <c:pt idx="3539">
                  <c:v>851.78278880000005</c:v>
                </c:pt>
                <c:pt idx="3540">
                  <c:v>850.76103880000005</c:v>
                </c:pt>
                <c:pt idx="3541">
                  <c:v>850.46722880000004</c:v>
                </c:pt>
                <c:pt idx="3542">
                  <c:v>850.3303032</c:v>
                </c:pt>
                <c:pt idx="3543">
                  <c:v>851.14774190000003</c:v>
                </c:pt>
                <c:pt idx="3544">
                  <c:v>850.94730040000002</c:v>
                </c:pt>
                <c:pt idx="3545">
                  <c:v>850.92125220000003</c:v>
                </c:pt>
                <c:pt idx="3546">
                  <c:v>851.40134320000004</c:v>
                </c:pt>
                <c:pt idx="3547">
                  <c:v>850.60013300000003</c:v>
                </c:pt>
                <c:pt idx="3548">
                  <c:v>851.18012409999994</c:v>
                </c:pt>
                <c:pt idx="3549">
                  <c:v>851.5707476</c:v>
                </c:pt>
                <c:pt idx="3550">
                  <c:v>852.19781390000003</c:v>
                </c:pt>
                <c:pt idx="3551">
                  <c:v>852.77981669999997</c:v>
                </c:pt>
                <c:pt idx="3552">
                  <c:v>850.43906830000003</c:v>
                </c:pt>
                <c:pt idx="3553">
                  <c:v>850.41387929999996</c:v>
                </c:pt>
                <c:pt idx="3554">
                  <c:v>851.54619700000001</c:v>
                </c:pt>
                <c:pt idx="3555">
                  <c:v>852.50224330000003</c:v>
                </c:pt>
                <c:pt idx="3556">
                  <c:v>850.72264429999996</c:v>
                </c:pt>
                <c:pt idx="3557">
                  <c:v>851.74021089999997</c:v>
                </c:pt>
                <c:pt idx="3558">
                  <c:v>852.5837113</c:v>
                </c:pt>
                <c:pt idx="3559">
                  <c:v>852.16506879999997</c:v>
                </c:pt>
                <c:pt idx="3560">
                  <c:v>850.77032959999997</c:v>
                </c:pt>
                <c:pt idx="3561">
                  <c:v>850.81581879999999</c:v>
                </c:pt>
                <c:pt idx="3562">
                  <c:v>852.11095890000001</c:v>
                </c:pt>
                <c:pt idx="3563">
                  <c:v>850.1408093</c:v>
                </c:pt>
                <c:pt idx="3564">
                  <c:v>851.10052270000006</c:v>
                </c:pt>
                <c:pt idx="3565">
                  <c:v>852.72341119999999</c:v>
                </c:pt>
                <c:pt idx="3566">
                  <c:v>851.69842730000005</c:v>
                </c:pt>
                <c:pt idx="3567">
                  <c:v>857.86308480000002</c:v>
                </c:pt>
                <c:pt idx="3568">
                  <c:v>866.05304869999998</c:v>
                </c:pt>
                <c:pt idx="3569">
                  <c:v>870.38628840000001</c:v>
                </c:pt>
                <c:pt idx="3570">
                  <c:v>875.25734220000004</c:v>
                </c:pt>
                <c:pt idx="3571">
                  <c:v>879.64087959999995</c:v>
                </c:pt>
                <c:pt idx="3572">
                  <c:v>880.70291229999998</c:v>
                </c:pt>
                <c:pt idx="3573">
                  <c:v>885.59992850000003</c:v>
                </c:pt>
                <c:pt idx="3574">
                  <c:v>888.48861769999996</c:v>
                </c:pt>
                <c:pt idx="3575">
                  <c:v>893.35662600000001</c:v>
                </c:pt>
                <c:pt idx="3576">
                  <c:v>899.56017780000002</c:v>
                </c:pt>
                <c:pt idx="3577">
                  <c:v>907.41767879999998</c:v>
                </c:pt>
                <c:pt idx="3578">
                  <c:v>915.99174110000001</c:v>
                </c:pt>
                <c:pt idx="3579">
                  <c:v>928.14195629999995</c:v>
                </c:pt>
                <c:pt idx="3580">
                  <c:v>935.74188130000005</c:v>
                </c:pt>
                <c:pt idx="3581">
                  <c:v>948.05431759999999</c:v>
                </c:pt>
                <c:pt idx="3582">
                  <c:v>959.0272291</c:v>
                </c:pt>
                <c:pt idx="3583">
                  <c:v>959.95634459999997</c:v>
                </c:pt>
                <c:pt idx="3584">
                  <c:v>961.09574620000001</c:v>
                </c:pt>
                <c:pt idx="3585">
                  <c:v>959.47750489999999</c:v>
                </c:pt>
                <c:pt idx="3586">
                  <c:v>958.93069839999998</c:v>
                </c:pt>
                <c:pt idx="3587">
                  <c:v>960.31426239999996</c:v>
                </c:pt>
                <c:pt idx="3588">
                  <c:v>960.73241370000005</c:v>
                </c:pt>
                <c:pt idx="3589">
                  <c:v>960.09209129999999</c:v>
                </c:pt>
                <c:pt idx="3590">
                  <c:v>960.65892269999995</c:v>
                </c:pt>
                <c:pt idx="3591">
                  <c:v>960.5662112</c:v>
                </c:pt>
                <c:pt idx="3592">
                  <c:v>960.56680879999999</c:v>
                </c:pt>
                <c:pt idx="3593">
                  <c:v>960.12891539999998</c:v>
                </c:pt>
                <c:pt idx="3594">
                  <c:v>959.94347990000006</c:v>
                </c:pt>
                <c:pt idx="3595">
                  <c:v>960.1674653</c:v>
                </c:pt>
                <c:pt idx="3596">
                  <c:v>962.45793739999999</c:v>
                </c:pt>
                <c:pt idx="3597">
                  <c:v>963.66678439999998</c:v>
                </c:pt>
                <c:pt idx="3598">
                  <c:v>964.52473689999999</c:v>
                </c:pt>
                <c:pt idx="3599">
                  <c:v>964.94185900000002</c:v>
                </c:pt>
                <c:pt idx="3600">
                  <c:v>964.14987410000003</c:v>
                </c:pt>
                <c:pt idx="3601">
                  <c:v>963.8271105</c:v>
                </c:pt>
                <c:pt idx="3602">
                  <c:v>965.15462430000002</c:v>
                </c:pt>
                <c:pt idx="3603">
                  <c:v>964.5023774</c:v>
                </c:pt>
                <c:pt idx="3604">
                  <c:v>964.31316849999996</c:v>
                </c:pt>
                <c:pt idx="3605">
                  <c:v>964.51589369999999</c:v>
                </c:pt>
                <c:pt idx="3606">
                  <c:v>965.0692335</c:v>
                </c:pt>
                <c:pt idx="3607">
                  <c:v>964.30256610000004</c:v>
                </c:pt>
                <c:pt idx="3608">
                  <c:v>963.26546310000003</c:v>
                </c:pt>
                <c:pt idx="3609">
                  <c:v>965.10413249999999</c:v>
                </c:pt>
                <c:pt idx="3610">
                  <c:v>965.25762029999999</c:v>
                </c:pt>
                <c:pt idx="3611">
                  <c:v>965.39236340000002</c:v>
                </c:pt>
                <c:pt idx="3612">
                  <c:v>965.91977039999995</c:v>
                </c:pt>
                <c:pt idx="3613">
                  <c:v>963.92920800000002</c:v>
                </c:pt>
                <c:pt idx="3614">
                  <c:v>965.60452139999995</c:v>
                </c:pt>
                <c:pt idx="3615">
                  <c:v>963.65210439999998</c:v>
                </c:pt>
                <c:pt idx="3616">
                  <c:v>964.44101330000001</c:v>
                </c:pt>
                <c:pt idx="3617">
                  <c:v>964.25306579999994</c:v>
                </c:pt>
                <c:pt idx="3618">
                  <c:v>965.24580909999997</c:v>
                </c:pt>
                <c:pt idx="3619">
                  <c:v>965.44598110000004</c:v>
                </c:pt>
                <c:pt idx="3620">
                  <c:v>963.90661130000001</c:v>
                </c:pt>
                <c:pt idx="3621">
                  <c:v>962.26991180000005</c:v>
                </c:pt>
                <c:pt idx="3622">
                  <c:v>963.77262129999997</c:v>
                </c:pt>
                <c:pt idx="3623">
                  <c:v>964.56976540000005</c:v>
                </c:pt>
                <c:pt idx="3624">
                  <c:v>965.56533530000002</c:v>
                </c:pt>
                <c:pt idx="3625">
                  <c:v>964.29875089999996</c:v>
                </c:pt>
                <c:pt idx="3626">
                  <c:v>963.54865629999995</c:v>
                </c:pt>
                <c:pt idx="3627">
                  <c:v>962.44832269999995</c:v>
                </c:pt>
                <c:pt idx="3628">
                  <c:v>964.95029079999995</c:v>
                </c:pt>
                <c:pt idx="3629">
                  <c:v>964.50656400000003</c:v>
                </c:pt>
                <c:pt idx="3630">
                  <c:v>964.04167040000004</c:v>
                </c:pt>
                <c:pt idx="3631">
                  <c:v>963.6088608</c:v>
                </c:pt>
                <c:pt idx="3632">
                  <c:v>962.36587059999999</c:v>
                </c:pt>
                <c:pt idx="3633">
                  <c:v>963.15188899999998</c:v>
                </c:pt>
                <c:pt idx="3634">
                  <c:v>962.92076329999998</c:v>
                </c:pt>
                <c:pt idx="3635">
                  <c:v>963.86668239999995</c:v>
                </c:pt>
                <c:pt idx="3636">
                  <c:v>964.35387630000002</c:v>
                </c:pt>
                <c:pt idx="3637">
                  <c:v>963.07073530000002</c:v>
                </c:pt>
                <c:pt idx="3638">
                  <c:v>964.05292929999996</c:v>
                </c:pt>
                <c:pt idx="3639">
                  <c:v>963.07255499999997</c:v>
                </c:pt>
                <c:pt idx="3640">
                  <c:v>962.67534720000003</c:v>
                </c:pt>
                <c:pt idx="3641">
                  <c:v>964.47144100000003</c:v>
                </c:pt>
                <c:pt idx="3642">
                  <c:v>963.21962919999999</c:v>
                </c:pt>
                <c:pt idx="3643">
                  <c:v>963.88882550000005</c:v>
                </c:pt>
                <c:pt idx="3644">
                  <c:v>964.44317330000001</c:v>
                </c:pt>
                <c:pt idx="3645">
                  <c:v>964.29452579999997</c:v>
                </c:pt>
                <c:pt idx="3646">
                  <c:v>963.40177840000001</c:v>
                </c:pt>
                <c:pt idx="3647">
                  <c:v>962.73500690000003</c:v>
                </c:pt>
                <c:pt idx="3648">
                  <c:v>964.60014169999999</c:v>
                </c:pt>
                <c:pt idx="3649">
                  <c:v>963.08075389999999</c:v>
                </c:pt>
                <c:pt idx="3650">
                  <c:v>964.00281429999995</c:v>
                </c:pt>
                <c:pt idx="3651">
                  <c:v>964.53267040000003</c:v>
                </c:pt>
                <c:pt idx="3652">
                  <c:v>965.13764660000004</c:v>
                </c:pt>
                <c:pt idx="3653">
                  <c:v>906.0172255</c:v>
                </c:pt>
                <c:pt idx="3654">
                  <c:v>888.21282589999998</c:v>
                </c:pt>
                <c:pt idx="3655">
                  <c:v>887.88431500000002</c:v>
                </c:pt>
                <c:pt idx="3656">
                  <c:v>887.54856129999996</c:v>
                </c:pt>
                <c:pt idx="3657">
                  <c:v>887.84776160000001</c:v>
                </c:pt>
                <c:pt idx="3658">
                  <c:v>888.67734159999998</c:v>
                </c:pt>
                <c:pt idx="3659">
                  <c:v>888.60131530000001</c:v>
                </c:pt>
                <c:pt idx="3660">
                  <c:v>888.79092490000005</c:v>
                </c:pt>
                <c:pt idx="3661">
                  <c:v>887.98669649999999</c:v>
                </c:pt>
                <c:pt idx="3662">
                  <c:v>887.62250789999996</c:v>
                </c:pt>
                <c:pt idx="3663">
                  <c:v>887.49299719999999</c:v>
                </c:pt>
                <c:pt idx="3664">
                  <c:v>886.93585889999997</c:v>
                </c:pt>
                <c:pt idx="3665">
                  <c:v>887.52449090000005</c:v>
                </c:pt>
                <c:pt idx="3666">
                  <c:v>886.88984660000006</c:v>
                </c:pt>
                <c:pt idx="3667">
                  <c:v>886.79629399999999</c:v>
                </c:pt>
                <c:pt idx="3668">
                  <c:v>887.88522869999997</c:v>
                </c:pt>
                <c:pt idx="3669">
                  <c:v>886.92124420000005</c:v>
                </c:pt>
                <c:pt idx="3670">
                  <c:v>889.94494669999995</c:v>
                </c:pt>
                <c:pt idx="3671">
                  <c:v>890.24569039999994</c:v>
                </c:pt>
                <c:pt idx="3672">
                  <c:v>891.20323970000004</c:v>
                </c:pt>
                <c:pt idx="3673">
                  <c:v>889.28400910000005</c:v>
                </c:pt>
                <c:pt idx="3674">
                  <c:v>890.68478600000003</c:v>
                </c:pt>
                <c:pt idx="3675">
                  <c:v>891.29183450000005</c:v>
                </c:pt>
                <c:pt idx="3676">
                  <c:v>889.28989509999997</c:v>
                </c:pt>
                <c:pt idx="3677">
                  <c:v>888.99852109999995</c:v>
                </c:pt>
                <c:pt idx="3678">
                  <c:v>890.47092910000003</c:v>
                </c:pt>
                <c:pt idx="3679">
                  <c:v>894.31248949999997</c:v>
                </c:pt>
                <c:pt idx="3680">
                  <c:v>901.30335390000005</c:v>
                </c:pt>
                <c:pt idx="3681">
                  <c:v>912.10897130000001</c:v>
                </c:pt>
                <c:pt idx="3682">
                  <c:v>927.29605189999995</c:v>
                </c:pt>
                <c:pt idx="3683">
                  <c:v>937.23011799999995</c:v>
                </c:pt>
                <c:pt idx="3684">
                  <c:v>944.67477489999999</c:v>
                </c:pt>
                <c:pt idx="3685">
                  <c:v>949.72384920000002</c:v>
                </c:pt>
                <c:pt idx="3686">
                  <c:v>950.95273510000004</c:v>
                </c:pt>
                <c:pt idx="3687">
                  <c:v>952.45969820000005</c:v>
                </c:pt>
                <c:pt idx="3688">
                  <c:v>951.05731519999995</c:v>
                </c:pt>
                <c:pt idx="3689">
                  <c:v>950.61385040000005</c:v>
                </c:pt>
                <c:pt idx="3690">
                  <c:v>952.35970870000006</c:v>
                </c:pt>
                <c:pt idx="3691">
                  <c:v>951.55690930000003</c:v>
                </c:pt>
                <c:pt idx="3692">
                  <c:v>950.16616469999997</c:v>
                </c:pt>
                <c:pt idx="3693">
                  <c:v>950.54123949999996</c:v>
                </c:pt>
                <c:pt idx="3694">
                  <c:v>952.47282110000003</c:v>
                </c:pt>
                <c:pt idx="3695">
                  <c:v>951.43586819999996</c:v>
                </c:pt>
                <c:pt idx="3696">
                  <c:v>951.14083100000005</c:v>
                </c:pt>
                <c:pt idx="3697">
                  <c:v>952.51335849999998</c:v>
                </c:pt>
                <c:pt idx="3698">
                  <c:v>951.79020760000003</c:v>
                </c:pt>
                <c:pt idx="3699">
                  <c:v>950.95040210000002</c:v>
                </c:pt>
                <c:pt idx="3700">
                  <c:v>950.79645640000001</c:v>
                </c:pt>
                <c:pt idx="3701">
                  <c:v>951.69253089999995</c:v>
                </c:pt>
                <c:pt idx="3702">
                  <c:v>952.17967869999995</c:v>
                </c:pt>
                <c:pt idx="3703">
                  <c:v>950.82424839999999</c:v>
                </c:pt>
                <c:pt idx="3704">
                  <c:v>951.54456819999996</c:v>
                </c:pt>
                <c:pt idx="3705">
                  <c:v>948.91505500000005</c:v>
                </c:pt>
                <c:pt idx="3706">
                  <c:v>949.64232079999999</c:v>
                </c:pt>
                <c:pt idx="3707">
                  <c:v>950.60852590000002</c:v>
                </c:pt>
                <c:pt idx="3708">
                  <c:v>950.80102750000003</c:v>
                </c:pt>
                <c:pt idx="3709">
                  <c:v>950.21732829999996</c:v>
                </c:pt>
                <c:pt idx="3710">
                  <c:v>952.18381529999999</c:v>
                </c:pt>
                <c:pt idx="3711">
                  <c:v>951.49773270000003</c:v>
                </c:pt>
                <c:pt idx="3712">
                  <c:v>950.3067552</c:v>
                </c:pt>
                <c:pt idx="3713">
                  <c:v>950.45923740000001</c:v>
                </c:pt>
                <c:pt idx="3714">
                  <c:v>949.35360470000001</c:v>
                </c:pt>
                <c:pt idx="3715">
                  <c:v>950.32173209999996</c:v>
                </c:pt>
                <c:pt idx="3716">
                  <c:v>950.74914349999995</c:v>
                </c:pt>
                <c:pt idx="3717">
                  <c:v>950.94062169999995</c:v>
                </c:pt>
                <c:pt idx="3718">
                  <c:v>950.98620240000002</c:v>
                </c:pt>
                <c:pt idx="3719">
                  <c:v>952.86678589999997</c:v>
                </c:pt>
                <c:pt idx="3720">
                  <c:v>950.63026070000001</c:v>
                </c:pt>
                <c:pt idx="3721">
                  <c:v>950.96184200000005</c:v>
                </c:pt>
                <c:pt idx="3722">
                  <c:v>950.11093070000004</c:v>
                </c:pt>
                <c:pt idx="3723">
                  <c:v>949.2417246</c:v>
                </c:pt>
                <c:pt idx="3724">
                  <c:v>951.84482400000002</c:v>
                </c:pt>
                <c:pt idx="3725">
                  <c:v>950.83228129999998</c:v>
                </c:pt>
                <c:pt idx="3726">
                  <c:v>951.28762649999999</c:v>
                </c:pt>
                <c:pt idx="3727">
                  <c:v>950.49283200000002</c:v>
                </c:pt>
                <c:pt idx="3728">
                  <c:v>950.91614489999995</c:v>
                </c:pt>
                <c:pt idx="3729">
                  <c:v>951.11144939999997</c:v>
                </c:pt>
                <c:pt idx="3730">
                  <c:v>950.17355780000003</c:v>
                </c:pt>
                <c:pt idx="3731">
                  <c:v>951.76194840000005</c:v>
                </c:pt>
                <c:pt idx="3732">
                  <c:v>951.59071170000004</c:v>
                </c:pt>
                <c:pt idx="3733">
                  <c:v>951.02262570000005</c:v>
                </c:pt>
                <c:pt idx="3734">
                  <c:v>951.61808429999996</c:v>
                </c:pt>
                <c:pt idx="3735">
                  <c:v>949.92212089999998</c:v>
                </c:pt>
                <c:pt idx="3736">
                  <c:v>949.99599090000004</c:v>
                </c:pt>
                <c:pt idx="3737">
                  <c:v>949.36283700000001</c:v>
                </c:pt>
                <c:pt idx="3738">
                  <c:v>950.61951490000001</c:v>
                </c:pt>
                <c:pt idx="3739">
                  <c:v>951.66813830000001</c:v>
                </c:pt>
                <c:pt idx="3740">
                  <c:v>952.66759620000005</c:v>
                </c:pt>
                <c:pt idx="3741">
                  <c:v>951.20507150000003</c:v>
                </c:pt>
                <c:pt idx="3742">
                  <c:v>950.72224740000001</c:v>
                </c:pt>
                <c:pt idx="3743">
                  <c:v>951.1005017</c:v>
                </c:pt>
                <c:pt idx="3744">
                  <c:v>950.55692050000005</c:v>
                </c:pt>
                <c:pt idx="3745">
                  <c:v>950.64506440000002</c:v>
                </c:pt>
                <c:pt idx="3746">
                  <c:v>950.9906843</c:v>
                </c:pt>
                <c:pt idx="3747">
                  <c:v>950.93054840000002</c:v>
                </c:pt>
                <c:pt idx="3748">
                  <c:v>951.37263259999997</c:v>
                </c:pt>
                <c:pt idx="3749">
                  <c:v>950.76086329999998</c:v>
                </c:pt>
                <c:pt idx="3750">
                  <c:v>950.77903960000003</c:v>
                </c:pt>
                <c:pt idx="3751">
                  <c:v>950.73038229999997</c:v>
                </c:pt>
                <c:pt idx="3752">
                  <c:v>951.51770590000001</c:v>
                </c:pt>
                <c:pt idx="3753">
                  <c:v>950.19502220000004</c:v>
                </c:pt>
                <c:pt idx="3754">
                  <c:v>952.05767790000004</c:v>
                </c:pt>
                <c:pt idx="3755">
                  <c:v>950.49895649999996</c:v>
                </c:pt>
                <c:pt idx="3756">
                  <c:v>953.79079549999994</c:v>
                </c:pt>
                <c:pt idx="3757">
                  <c:v>953.55083349999995</c:v>
                </c:pt>
                <c:pt idx="3758">
                  <c:v>952.44434669999998</c:v>
                </c:pt>
                <c:pt idx="3759">
                  <c:v>952.64992600000005</c:v>
                </c:pt>
                <c:pt idx="3760">
                  <c:v>954.23397629999999</c:v>
                </c:pt>
                <c:pt idx="3761">
                  <c:v>952.35166800000002</c:v>
                </c:pt>
                <c:pt idx="3762">
                  <c:v>952.94597550000003</c:v>
                </c:pt>
                <c:pt idx="3763">
                  <c:v>952.84781850000002</c:v>
                </c:pt>
                <c:pt idx="3764">
                  <c:v>953.71087350000005</c:v>
                </c:pt>
                <c:pt idx="3765">
                  <c:v>955.10840140000005</c:v>
                </c:pt>
                <c:pt idx="3766">
                  <c:v>954.32586500000002</c:v>
                </c:pt>
                <c:pt idx="3767">
                  <c:v>951.8868334</c:v>
                </c:pt>
                <c:pt idx="3768">
                  <c:v>954.76102749999995</c:v>
                </c:pt>
                <c:pt idx="3769">
                  <c:v>953.632294</c:v>
                </c:pt>
                <c:pt idx="3770">
                  <c:v>953.15982410000004</c:v>
                </c:pt>
                <c:pt idx="3771">
                  <c:v>952.95896579999999</c:v>
                </c:pt>
                <c:pt idx="3772">
                  <c:v>951.47954560000005</c:v>
                </c:pt>
                <c:pt idx="3773">
                  <c:v>951.40615519999994</c:v>
                </c:pt>
                <c:pt idx="3774">
                  <c:v>951.5879367</c:v>
                </c:pt>
                <c:pt idx="3775">
                  <c:v>952.11245699999995</c:v>
                </c:pt>
                <c:pt idx="3776">
                  <c:v>951.21127609999996</c:v>
                </c:pt>
                <c:pt idx="3777">
                  <c:v>953.42194429999995</c:v>
                </c:pt>
                <c:pt idx="3778">
                  <c:v>952.61916970000004</c:v>
                </c:pt>
                <c:pt idx="3779">
                  <c:v>954.15084100000001</c:v>
                </c:pt>
                <c:pt idx="3780">
                  <c:v>952.95780109999998</c:v>
                </c:pt>
                <c:pt idx="3781">
                  <c:v>952.7848841</c:v>
                </c:pt>
                <c:pt idx="3782">
                  <c:v>952.37214819999997</c:v>
                </c:pt>
                <c:pt idx="3783">
                  <c:v>953.95279540000001</c:v>
                </c:pt>
                <c:pt idx="3784">
                  <c:v>952.48951669999997</c:v>
                </c:pt>
                <c:pt idx="3785">
                  <c:v>953.44480780000004</c:v>
                </c:pt>
                <c:pt idx="3786">
                  <c:v>953.07709130000001</c:v>
                </c:pt>
                <c:pt idx="3787">
                  <c:v>953.45432370000003</c:v>
                </c:pt>
                <c:pt idx="3788">
                  <c:v>952.81915430000004</c:v>
                </c:pt>
                <c:pt idx="3789">
                  <c:v>951.2411267</c:v>
                </c:pt>
                <c:pt idx="3790">
                  <c:v>953.92148959999997</c:v>
                </c:pt>
                <c:pt idx="3791">
                  <c:v>953.45314389999999</c:v>
                </c:pt>
                <c:pt idx="3792">
                  <c:v>953.55896700000005</c:v>
                </c:pt>
                <c:pt idx="3793">
                  <c:v>953.05988609999997</c:v>
                </c:pt>
                <c:pt idx="3794">
                  <c:v>952.50807769999994</c:v>
                </c:pt>
                <c:pt idx="3795">
                  <c:v>953.23136420000003</c:v>
                </c:pt>
                <c:pt idx="3796">
                  <c:v>953.42062229999999</c:v>
                </c:pt>
                <c:pt idx="3797">
                  <c:v>952.47428520000005</c:v>
                </c:pt>
                <c:pt idx="3798">
                  <c:v>952.99513349999995</c:v>
                </c:pt>
                <c:pt idx="3799">
                  <c:v>952.32812290000004</c:v>
                </c:pt>
                <c:pt idx="3800">
                  <c:v>952.63298450000002</c:v>
                </c:pt>
                <c:pt idx="3801">
                  <c:v>952.62240359999998</c:v>
                </c:pt>
                <c:pt idx="3802">
                  <c:v>950.29062580000004</c:v>
                </c:pt>
                <c:pt idx="3803">
                  <c:v>950.81602469999996</c:v>
                </c:pt>
                <c:pt idx="3804">
                  <c:v>953.90259030000004</c:v>
                </c:pt>
                <c:pt idx="3805">
                  <c:v>952.76166109999997</c:v>
                </c:pt>
                <c:pt idx="3806">
                  <c:v>952.64095120000002</c:v>
                </c:pt>
                <c:pt idx="3807">
                  <c:v>951.5373161</c:v>
                </c:pt>
                <c:pt idx="3808">
                  <c:v>952.53719509999996</c:v>
                </c:pt>
                <c:pt idx="3809">
                  <c:v>953.77025600000002</c:v>
                </c:pt>
                <c:pt idx="3810">
                  <c:v>952.17408239999997</c:v>
                </c:pt>
                <c:pt idx="3811">
                  <c:v>953.86940549999997</c:v>
                </c:pt>
                <c:pt idx="3812">
                  <c:v>951.5904031</c:v>
                </c:pt>
                <c:pt idx="3813">
                  <c:v>952.29931899999997</c:v>
                </c:pt>
                <c:pt idx="3814">
                  <c:v>953.07553040000005</c:v>
                </c:pt>
                <c:pt idx="3815">
                  <c:v>952.84457959999997</c:v>
                </c:pt>
                <c:pt idx="3816">
                  <c:v>952.32066090000001</c:v>
                </c:pt>
                <c:pt idx="3817">
                  <c:v>951.70933009999999</c:v>
                </c:pt>
                <c:pt idx="3818">
                  <c:v>952.4210511</c:v>
                </c:pt>
                <c:pt idx="3819">
                  <c:v>953.48549100000002</c:v>
                </c:pt>
                <c:pt idx="3820">
                  <c:v>951.83495219999998</c:v>
                </c:pt>
                <c:pt idx="3821">
                  <c:v>951.5751487</c:v>
                </c:pt>
                <c:pt idx="3822">
                  <c:v>952.81344850000005</c:v>
                </c:pt>
                <c:pt idx="3823">
                  <c:v>953.25713489999998</c:v>
                </c:pt>
                <c:pt idx="3824">
                  <c:v>951.43982210000001</c:v>
                </c:pt>
                <c:pt idx="3825">
                  <c:v>952.90854320000005</c:v>
                </c:pt>
                <c:pt idx="3826">
                  <c:v>952.58256010000002</c:v>
                </c:pt>
                <c:pt idx="3827">
                  <c:v>953.69590600000004</c:v>
                </c:pt>
                <c:pt idx="3828">
                  <c:v>952.70459530000005</c:v>
                </c:pt>
                <c:pt idx="3829">
                  <c:v>952.51363839999999</c:v>
                </c:pt>
                <c:pt idx="3830">
                  <c:v>952.88659089999999</c:v>
                </c:pt>
                <c:pt idx="3831">
                  <c:v>950.58355119999999</c:v>
                </c:pt>
                <c:pt idx="3832">
                  <c:v>951.86518679999995</c:v>
                </c:pt>
                <c:pt idx="3833">
                  <c:v>953.12113829999998</c:v>
                </c:pt>
                <c:pt idx="3834">
                  <c:v>953.08431729999995</c:v>
                </c:pt>
                <c:pt idx="3835">
                  <c:v>951.65410240000006</c:v>
                </c:pt>
                <c:pt idx="3836">
                  <c:v>952.51569400000005</c:v>
                </c:pt>
                <c:pt idx="3837">
                  <c:v>952.9664454</c:v>
                </c:pt>
                <c:pt idx="3838">
                  <c:v>952.30141839999999</c:v>
                </c:pt>
                <c:pt idx="3839">
                  <c:v>951.97728270000005</c:v>
                </c:pt>
                <c:pt idx="3840">
                  <c:v>952.37021819999995</c:v>
                </c:pt>
                <c:pt idx="3841">
                  <c:v>952.29975000000002</c:v>
                </c:pt>
                <c:pt idx="3842">
                  <c:v>953.263733</c:v>
                </c:pt>
                <c:pt idx="3843">
                  <c:v>951.71758569999997</c:v>
                </c:pt>
                <c:pt idx="3844">
                  <c:v>952.80001700000003</c:v>
                </c:pt>
                <c:pt idx="3845">
                  <c:v>951.97366880000004</c:v>
                </c:pt>
                <c:pt idx="3846">
                  <c:v>953.42090940000003</c:v>
                </c:pt>
                <c:pt idx="3847">
                  <c:v>952.95155580000005</c:v>
                </c:pt>
                <c:pt idx="3848">
                  <c:v>952.83813550000002</c:v>
                </c:pt>
                <c:pt idx="3849">
                  <c:v>952.18303939999998</c:v>
                </c:pt>
                <c:pt idx="3850">
                  <c:v>952.03138550000006</c:v>
                </c:pt>
                <c:pt idx="3851">
                  <c:v>952.28741030000003</c:v>
                </c:pt>
                <c:pt idx="3852">
                  <c:v>951.42843330000005</c:v>
                </c:pt>
                <c:pt idx="3853">
                  <c:v>952.60495949999995</c:v>
                </c:pt>
                <c:pt idx="3854">
                  <c:v>952.18839230000003</c:v>
                </c:pt>
                <c:pt idx="3855">
                  <c:v>951.556285</c:v>
                </c:pt>
                <c:pt idx="3856">
                  <c:v>952.04334229999995</c:v>
                </c:pt>
                <c:pt idx="3857">
                  <c:v>952.0095953</c:v>
                </c:pt>
                <c:pt idx="3858">
                  <c:v>951.85867519999999</c:v>
                </c:pt>
                <c:pt idx="3859">
                  <c:v>951.85382440000001</c:v>
                </c:pt>
                <c:pt idx="3860">
                  <c:v>952.46565539999995</c:v>
                </c:pt>
                <c:pt idx="3861">
                  <c:v>950.27103390000002</c:v>
                </c:pt>
                <c:pt idx="3862">
                  <c:v>952.622885</c:v>
                </c:pt>
                <c:pt idx="3863">
                  <c:v>951.97245950000001</c:v>
                </c:pt>
                <c:pt idx="3864">
                  <c:v>951.67004610000004</c:v>
                </c:pt>
                <c:pt idx="3865">
                  <c:v>952.47963779999998</c:v>
                </c:pt>
                <c:pt idx="3866">
                  <c:v>951.86296449999998</c:v>
                </c:pt>
                <c:pt idx="3867">
                  <c:v>952.24732830000005</c:v>
                </c:pt>
                <c:pt idx="3868">
                  <c:v>951.43626410000002</c:v>
                </c:pt>
                <c:pt idx="3869">
                  <c:v>951.92500170000005</c:v>
                </c:pt>
                <c:pt idx="3870">
                  <c:v>950.48173010000005</c:v>
                </c:pt>
                <c:pt idx="3871">
                  <c:v>952.46237450000001</c:v>
                </c:pt>
                <c:pt idx="3872">
                  <c:v>953.21587469999997</c:v>
                </c:pt>
                <c:pt idx="3873">
                  <c:v>952.30718560000003</c:v>
                </c:pt>
                <c:pt idx="3874">
                  <c:v>952.37546169999996</c:v>
                </c:pt>
                <c:pt idx="3875">
                  <c:v>952.39290140000003</c:v>
                </c:pt>
                <c:pt idx="3876">
                  <c:v>953.5318201</c:v>
                </c:pt>
                <c:pt idx="3877">
                  <c:v>952.86079519999998</c:v>
                </c:pt>
                <c:pt idx="3878">
                  <c:v>952.654943</c:v>
                </c:pt>
                <c:pt idx="3879">
                  <c:v>952.84876110000005</c:v>
                </c:pt>
                <c:pt idx="3880">
                  <c:v>953.8683039</c:v>
                </c:pt>
                <c:pt idx="3881">
                  <c:v>952.04430530000002</c:v>
                </c:pt>
                <c:pt idx="3882">
                  <c:v>952.06864399999995</c:v>
                </c:pt>
                <c:pt idx="3883">
                  <c:v>952.78294970000002</c:v>
                </c:pt>
                <c:pt idx="3884">
                  <c:v>951.36731799999995</c:v>
                </c:pt>
                <c:pt idx="3885">
                  <c:v>952.34173310000006</c:v>
                </c:pt>
                <c:pt idx="3886">
                  <c:v>952.74325520000002</c:v>
                </c:pt>
                <c:pt idx="3887">
                  <c:v>951.44390620000001</c:v>
                </c:pt>
                <c:pt idx="3888">
                  <c:v>952.54054610000003</c:v>
                </c:pt>
                <c:pt idx="3889">
                  <c:v>952.008332</c:v>
                </c:pt>
                <c:pt idx="3890">
                  <c:v>953.55120880000004</c:v>
                </c:pt>
                <c:pt idx="3891">
                  <c:v>952.1843963</c:v>
                </c:pt>
                <c:pt idx="3892">
                  <c:v>952.60644909999996</c:v>
                </c:pt>
                <c:pt idx="3893">
                  <c:v>952.20453359999999</c:v>
                </c:pt>
                <c:pt idx="3894">
                  <c:v>889.78623549999998</c:v>
                </c:pt>
                <c:pt idx="3895">
                  <c:v>884.76393599999994</c:v>
                </c:pt>
                <c:pt idx="3896">
                  <c:v>885.88943489999997</c:v>
                </c:pt>
                <c:pt idx="3897">
                  <c:v>886.13439419999997</c:v>
                </c:pt>
                <c:pt idx="3898">
                  <c:v>885.10079050000002</c:v>
                </c:pt>
                <c:pt idx="3899">
                  <c:v>884.44720440000003</c:v>
                </c:pt>
                <c:pt idx="3900">
                  <c:v>883.63718989999995</c:v>
                </c:pt>
                <c:pt idx="3901">
                  <c:v>884.59147940000003</c:v>
                </c:pt>
                <c:pt idx="3902">
                  <c:v>884.63001650000001</c:v>
                </c:pt>
                <c:pt idx="3903">
                  <c:v>884.25992050000002</c:v>
                </c:pt>
                <c:pt idx="3904">
                  <c:v>884.78082040000004</c:v>
                </c:pt>
                <c:pt idx="3905">
                  <c:v>886.30795350000005</c:v>
                </c:pt>
                <c:pt idx="3906">
                  <c:v>886.36330480000004</c:v>
                </c:pt>
                <c:pt idx="3907">
                  <c:v>884.48914479999996</c:v>
                </c:pt>
                <c:pt idx="3908">
                  <c:v>885.12903349999999</c:v>
                </c:pt>
                <c:pt idx="3909">
                  <c:v>885.34803790000001</c:v>
                </c:pt>
                <c:pt idx="3910">
                  <c:v>884.43270080000002</c:v>
                </c:pt>
                <c:pt idx="3911">
                  <c:v>883.37657899999999</c:v>
                </c:pt>
                <c:pt idx="3912">
                  <c:v>884.66500989999997</c:v>
                </c:pt>
                <c:pt idx="3913">
                  <c:v>884.77264149999996</c:v>
                </c:pt>
                <c:pt idx="3914">
                  <c:v>882.74342669999999</c:v>
                </c:pt>
                <c:pt idx="3915">
                  <c:v>883.51616590000003</c:v>
                </c:pt>
                <c:pt idx="3916">
                  <c:v>884.47324170000002</c:v>
                </c:pt>
                <c:pt idx="3917">
                  <c:v>883.69909380000001</c:v>
                </c:pt>
                <c:pt idx="3918">
                  <c:v>885.13050750000002</c:v>
                </c:pt>
                <c:pt idx="3919">
                  <c:v>884.57104660000005</c:v>
                </c:pt>
                <c:pt idx="3920">
                  <c:v>884.58744420000005</c:v>
                </c:pt>
                <c:pt idx="3921">
                  <c:v>883.79839760000004</c:v>
                </c:pt>
                <c:pt idx="3922">
                  <c:v>885.55741780000005</c:v>
                </c:pt>
                <c:pt idx="3923">
                  <c:v>885.53214549999996</c:v>
                </c:pt>
                <c:pt idx="3924">
                  <c:v>885.59166919999996</c:v>
                </c:pt>
                <c:pt idx="3925">
                  <c:v>884.13787669999999</c:v>
                </c:pt>
                <c:pt idx="3926">
                  <c:v>885.82752579999999</c:v>
                </c:pt>
                <c:pt idx="3927">
                  <c:v>884.65105570000003</c:v>
                </c:pt>
                <c:pt idx="3928">
                  <c:v>884.62024240000005</c:v>
                </c:pt>
                <c:pt idx="3929">
                  <c:v>884.44087500000001</c:v>
                </c:pt>
                <c:pt idx="3930">
                  <c:v>883.6701468</c:v>
                </c:pt>
                <c:pt idx="3931">
                  <c:v>883.36157920000005</c:v>
                </c:pt>
                <c:pt idx="3932">
                  <c:v>884.61261990000003</c:v>
                </c:pt>
                <c:pt idx="3933">
                  <c:v>885.71745610000005</c:v>
                </c:pt>
                <c:pt idx="3934">
                  <c:v>884.60966759999997</c:v>
                </c:pt>
                <c:pt idx="3935">
                  <c:v>884.65512100000001</c:v>
                </c:pt>
                <c:pt idx="3936">
                  <c:v>884.92457690000003</c:v>
                </c:pt>
                <c:pt idx="3937">
                  <c:v>884.32040519999998</c:v>
                </c:pt>
                <c:pt idx="3938">
                  <c:v>883.69780430000003</c:v>
                </c:pt>
                <c:pt idx="3939">
                  <c:v>886.74043289999997</c:v>
                </c:pt>
                <c:pt idx="3940">
                  <c:v>885.07745939999995</c:v>
                </c:pt>
                <c:pt idx="3941">
                  <c:v>885.71114009999997</c:v>
                </c:pt>
                <c:pt idx="3942">
                  <c:v>884.78606739999998</c:v>
                </c:pt>
                <c:pt idx="3943">
                  <c:v>887.26009810000005</c:v>
                </c:pt>
                <c:pt idx="3944">
                  <c:v>885.59040779999998</c:v>
                </c:pt>
                <c:pt idx="3945">
                  <c:v>885.24812780000002</c:v>
                </c:pt>
                <c:pt idx="3946">
                  <c:v>883.02964220000001</c:v>
                </c:pt>
                <c:pt idx="3947">
                  <c:v>885.37635869999997</c:v>
                </c:pt>
                <c:pt idx="3948">
                  <c:v>884.78310839999995</c:v>
                </c:pt>
                <c:pt idx="3949">
                  <c:v>884.31224769999994</c:v>
                </c:pt>
                <c:pt idx="3950">
                  <c:v>885.13636059999999</c:v>
                </c:pt>
                <c:pt idx="3951">
                  <c:v>887.25019710000004</c:v>
                </c:pt>
                <c:pt idx="3952">
                  <c:v>885.27005729999996</c:v>
                </c:pt>
                <c:pt idx="3953">
                  <c:v>885.06787859999997</c:v>
                </c:pt>
                <c:pt idx="3954">
                  <c:v>884.14859669999998</c:v>
                </c:pt>
                <c:pt idx="3955">
                  <c:v>884.30081710000002</c:v>
                </c:pt>
                <c:pt idx="3956">
                  <c:v>885.30029249999995</c:v>
                </c:pt>
                <c:pt idx="3957">
                  <c:v>884.48890789999996</c:v>
                </c:pt>
                <c:pt idx="3958">
                  <c:v>884.03673760000004</c:v>
                </c:pt>
                <c:pt idx="3959">
                  <c:v>885.05393930000002</c:v>
                </c:pt>
                <c:pt idx="3960">
                  <c:v>883.88431890000004</c:v>
                </c:pt>
                <c:pt idx="3961">
                  <c:v>885.42837429999997</c:v>
                </c:pt>
                <c:pt idx="3962">
                  <c:v>883.22917370000005</c:v>
                </c:pt>
                <c:pt idx="3963">
                  <c:v>884.13992919999998</c:v>
                </c:pt>
                <c:pt idx="3964">
                  <c:v>885.88840379999999</c:v>
                </c:pt>
                <c:pt idx="3965">
                  <c:v>885.40450810000004</c:v>
                </c:pt>
                <c:pt idx="3966">
                  <c:v>884.8084245</c:v>
                </c:pt>
                <c:pt idx="3967">
                  <c:v>885.25931070000001</c:v>
                </c:pt>
                <c:pt idx="3968">
                  <c:v>885.09383160000004</c:v>
                </c:pt>
                <c:pt idx="3969">
                  <c:v>885.07798760000003</c:v>
                </c:pt>
                <c:pt idx="3970">
                  <c:v>884.49568969999996</c:v>
                </c:pt>
                <c:pt idx="3971">
                  <c:v>885.52434909999999</c:v>
                </c:pt>
                <c:pt idx="3972">
                  <c:v>884.50931360000004</c:v>
                </c:pt>
                <c:pt idx="3973">
                  <c:v>884.15170560000001</c:v>
                </c:pt>
                <c:pt idx="3974">
                  <c:v>883.46886930000005</c:v>
                </c:pt>
                <c:pt idx="3975">
                  <c:v>885.05166039999995</c:v>
                </c:pt>
                <c:pt idx="3976">
                  <c:v>885.19480090000002</c:v>
                </c:pt>
                <c:pt idx="3977">
                  <c:v>885.66975290000005</c:v>
                </c:pt>
                <c:pt idx="3978">
                  <c:v>884.10853880000002</c:v>
                </c:pt>
                <c:pt idx="3979">
                  <c:v>884.36772340000005</c:v>
                </c:pt>
                <c:pt idx="3980">
                  <c:v>883.94726639999999</c:v>
                </c:pt>
                <c:pt idx="3981">
                  <c:v>885.05418569999995</c:v>
                </c:pt>
                <c:pt idx="3982">
                  <c:v>885.87594409999997</c:v>
                </c:pt>
                <c:pt idx="3983">
                  <c:v>884.4039004</c:v>
                </c:pt>
                <c:pt idx="3984">
                  <c:v>884.95241699999997</c:v>
                </c:pt>
                <c:pt idx="3985">
                  <c:v>884.80298489999996</c:v>
                </c:pt>
                <c:pt idx="3986">
                  <c:v>884.90838989999997</c:v>
                </c:pt>
                <c:pt idx="3987">
                  <c:v>885.27985020000006</c:v>
                </c:pt>
                <c:pt idx="3988">
                  <c:v>884.28844489999994</c:v>
                </c:pt>
                <c:pt idx="3989">
                  <c:v>884.79771440000002</c:v>
                </c:pt>
                <c:pt idx="3990">
                  <c:v>885.23343</c:v>
                </c:pt>
                <c:pt idx="3991">
                  <c:v>886.29552190000004</c:v>
                </c:pt>
                <c:pt idx="3992">
                  <c:v>885.01351169999998</c:v>
                </c:pt>
                <c:pt idx="3993">
                  <c:v>885.98270990000003</c:v>
                </c:pt>
                <c:pt idx="3994">
                  <c:v>884.43804490000002</c:v>
                </c:pt>
                <c:pt idx="3995">
                  <c:v>884.08885940000005</c:v>
                </c:pt>
                <c:pt idx="3996">
                  <c:v>883.83163249999996</c:v>
                </c:pt>
                <c:pt idx="3997">
                  <c:v>883.04276100000004</c:v>
                </c:pt>
                <c:pt idx="3998">
                  <c:v>884.78204140000003</c:v>
                </c:pt>
                <c:pt idx="3999">
                  <c:v>884.17727300000001</c:v>
                </c:pt>
                <c:pt idx="4000">
                  <c:v>883.18069460000004</c:v>
                </c:pt>
                <c:pt idx="4001">
                  <c:v>885.38125879999996</c:v>
                </c:pt>
                <c:pt idx="4002">
                  <c:v>885.83655510000006</c:v>
                </c:pt>
                <c:pt idx="4003">
                  <c:v>884.66783529999998</c:v>
                </c:pt>
                <c:pt idx="4004">
                  <c:v>885.44110469999998</c:v>
                </c:pt>
                <c:pt idx="4005">
                  <c:v>885.36991250000005</c:v>
                </c:pt>
                <c:pt idx="4006">
                  <c:v>885.04284159999997</c:v>
                </c:pt>
                <c:pt idx="4007">
                  <c:v>883.93421950000004</c:v>
                </c:pt>
                <c:pt idx="4008">
                  <c:v>885.09351330000004</c:v>
                </c:pt>
                <c:pt idx="4009">
                  <c:v>884.45944859999997</c:v>
                </c:pt>
                <c:pt idx="4010">
                  <c:v>884.17986310000003</c:v>
                </c:pt>
                <c:pt idx="4011">
                  <c:v>883.65205690000005</c:v>
                </c:pt>
                <c:pt idx="4012">
                  <c:v>884.04045740000004</c:v>
                </c:pt>
                <c:pt idx="4013">
                  <c:v>886.82182680000005</c:v>
                </c:pt>
                <c:pt idx="4014">
                  <c:v>884.69573820000005</c:v>
                </c:pt>
                <c:pt idx="4015">
                  <c:v>884.17969449999998</c:v>
                </c:pt>
                <c:pt idx="4016">
                  <c:v>886.1397766</c:v>
                </c:pt>
                <c:pt idx="4017">
                  <c:v>885.57803520000004</c:v>
                </c:pt>
                <c:pt idx="4018">
                  <c:v>885.74084830000004</c:v>
                </c:pt>
                <c:pt idx="4019">
                  <c:v>884.09781680000003</c:v>
                </c:pt>
                <c:pt idx="4020">
                  <c:v>883.66684869999995</c:v>
                </c:pt>
                <c:pt idx="4021">
                  <c:v>884.03409309999995</c:v>
                </c:pt>
                <c:pt idx="4022">
                  <c:v>883.20168820000004</c:v>
                </c:pt>
                <c:pt idx="4023">
                  <c:v>884.45462020000002</c:v>
                </c:pt>
                <c:pt idx="4024">
                  <c:v>883.46886329999995</c:v>
                </c:pt>
                <c:pt idx="4025">
                  <c:v>884.73459390000005</c:v>
                </c:pt>
                <c:pt idx="4026">
                  <c:v>884.74483840000005</c:v>
                </c:pt>
                <c:pt idx="4027">
                  <c:v>885.35167109999998</c:v>
                </c:pt>
                <c:pt idx="4028">
                  <c:v>884.57468040000003</c:v>
                </c:pt>
                <c:pt idx="4029">
                  <c:v>886.15374569999994</c:v>
                </c:pt>
                <c:pt idx="4030">
                  <c:v>884.92531599999995</c:v>
                </c:pt>
                <c:pt idx="4031">
                  <c:v>885.06747829999995</c:v>
                </c:pt>
                <c:pt idx="4032">
                  <c:v>884.92454210000005</c:v>
                </c:pt>
                <c:pt idx="4033">
                  <c:v>884.45745390000002</c:v>
                </c:pt>
                <c:pt idx="4034">
                  <c:v>883.95507399999997</c:v>
                </c:pt>
                <c:pt idx="4035">
                  <c:v>884.91290300000003</c:v>
                </c:pt>
                <c:pt idx="4036">
                  <c:v>883.26574930000004</c:v>
                </c:pt>
                <c:pt idx="4037">
                  <c:v>885.14474700000005</c:v>
                </c:pt>
                <c:pt idx="4038">
                  <c:v>885.11595139999997</c:v>
                </c:pt>
                <c:pt idx="4039">
                  <c:v>884.89301139999998</c:v>
                </c:pt>
                <c:pt idx="4040">
                  <c:v>885.10194650000005</c:v>
                </c:pt>
                <c:pt idx="4041">
                  <c:v>883.477802</c:v>
                </c:pt>
                <c:pt idx="4042">
                  <c:v>885.49693609999997</c:v>
                </c:pt>
                <c:pt idx="4043">
                  <c:v>883.82942979999996</c:v>
                </c:pt>
                <c:pt idx="4044">
                  <c:v>883.71033509999995</c:v>
                </c:pt>
                <c:pt idx="4045">
                  <c:v>883.8103347</c:v>
                </c:pt>
                <c:pt idx="4046">
                  <c:v>883.86257579999995</c:v>
                </c:pt>
                <c:pt idx="4047">
                  <c:v>884.68256880000001</c:v>
                </c:pt>
                <c:pt idx="4048">
                  <c:v>884.28238369999997</c:v>
                </c:pt>
                <c:pt idx="4049">
                  <c:v>885.94543180000005</c:v>
                </c:pt>
                <c:pt idx="4050">
                  <c:v>886.19977649999998</c:v>
                </c:pt>
                <c:pt idx="4051">
                  <c:v>885.33807549999995</c:v>
                </c:pt>
                <c:pt idx="4052">
                  <c:v>885.46144700000002</c:v>
                </c:pt>
                <c:pt idx="4053">
                  <c:v>885.72148730000004</c:v>
                </c:pt>
                <c:pt idx="4054">
                  <c:v>884.49496699999997</c:v>
                </c:pt>
                <c:pt idx="4055">
                  <c:v>884.31957769999997</c:v>
                </c:pt>
                <c:pt idx="4056">
                  <c:v>884.88870229999998</c:v>
                </c:pt>
                <c:pt idx="4057">
                  <c:v>884.95535970000003</c:v>
                </c:pt>
                <c:pt idx="4058">
                  <c:v>885.44165369999996</c:v>
                </c:pt>
                <c:pt idx="4059">
                  <c:v>886.05713279999998</c:v>
                </c:pt>
                <c:pt idx="4060">
                  <c:v>883.58750520000001</c:v>
                </c:pt>
                <c:pt idx="4061">
                  <c:v>884.12641210000004</c:v>
                </c:pt>
                <c:pt idx="4062">
                  <c:v>885.10895979999998</c:v>
                </c:pt>
                <c:pt idx="4063">
                  <c:v>884.14935730000002</c:v>
                </c:pt>
                <c:pt idx="4064">
                  <c:v>884.90072090000001</c:v>
                </c:pt>
                <c:pt idx="4065">
                  <c:v>883.07412480000005</c:v>
                </c:pt>
                <c:pt idx="4066">
                  <c:v>884.35238319999996</c:v>
                </c:pt>
                <c:pt idx="4067">
                  <c:v>884.75073359999999</c:v>
                </c:pt>
                <c:pt idx="4068">
                  <c:v>882.92491199999995</c:v>
                </c:pt>
                <c:pt idx="4069">
                  <c:v>884.18954859999997</c:v>
                </c:pt>
                <c:pt idx="4070">
                  <c:v>885.72606919999998</c:v>
                </c:pt>
                <c:pt idx="4071">
                  <c:v>883.72782800000004</c:v>
                </c:pt>
                <c:pt idx="4072">
                  <c:v>884.96540500000003</c:v>
                </c:pt>
                <c:pt idx="4073">
                  <c:v>884.35852560000001</c:v>
                </c:pt>
                <c:pt idx="4074">
                  <c:v>883.35867480000002</c:v>
                </c:pt>
                <c:pt idx="4075">
                  <c:v>884.63337009999998</c:v>
                </c:pt>
                <c:pt idx="4076">
                  <c:v>884.97746830000006</c:v>
                </c:pt>
                <c:pt idx="4077">
                  <c:v>884.13261799999998</c:v>
                </c:pt>
                <c:pt idx="4078">
                  <c:v>884.59599560000004</c:v>
                </c:pt>
                <c:pt idx="4079">
                  <c:v>886.02514910000002</c:v>
                </c:pt>
                <c:pt idx="4080">
                  <c:v>883.69051549999995</c:v>
                </c:pt>
                <c:pt idx="4081">
                  <c:v>885.54462049999995</c:v>
                </c:pt>
                <c:pt idx="4082">
                  <c:v>886.41308419999996</c:v>
                </c:pt>
                <c:pt idx="4083">
                  <c:v>884.81620950000001</c:v>
                </c:pt>
                <c:pt idx="4084">
                  <c:v>883.39887839999994</c:v>
                </c:pt>
                <c:pt idx="4085">
                  <c:v>884.44249479999996</c:v>
                </c:pt>
                <c:pt idx="4086">
                  <c:v>884.17076450000002</c:v>
                </c:pt>
                <c:pt idx="4087">
                  <c:v>884.32051850000005</c:v>
                </c:pt>
                <c:pt idx="4088">
                  <c:v>884.20670419999999</c:v>
                </c:pt>
                <c:pt idx="4089">
                  <c:v>884.79320910000001</c:v>
                </c:pt>
                <c:pt idx="4090">
                  <c:v>884.97057080000002</c:v>
                </c:pt>
                <c:pt idx="4091">
                  <c:v>884.90075360000003</c:v>
                </c:pt>
                <c:pt idx="4092">
                  <c:v>885.33870560000003</c:v>
                </c:pt>
                <c:pt idx="4093">
                  <c:v>884.52027529999998</c:v>
                </c:pt>
                <c:pt idx="4094">
                  <c:v>885.38051410000003</c:v>
                </c:pt>
                <c:pt idx="4095">
                  <c:v>884.16563919999999</c:v>
                </c:pt>
                <c:pt idx="4096">
                  <c:v>883.60923990000003</c:v>
                </c:pt>
                <c:pt idx="4097">
                  <c:v>884.1652765</c:v>
                </c:pt>
                <c:pt idx="4098">
                  <c:v>884.75592410000002</c:v>
                </c:pt>
                <c:pt idx="4099">
                  <c:v>884.29652869999995</c:v>
                </c:pt>
                <c:pt idx="4100">
                  <c:v>885.2461859</c:v>
                </c:pt>
                <c:pt idx="4101">
                  <c:v>884.43775779999999</c:v>
                </c:pt>
                <c:pt idx="4102">
                  <c:v>883.56530699999996</c:v>
                </c:pt>
                <c:pt idx="4103">
                  <c:v>886.37090390000003</c:v>
                </c:pt>
                <c:pt idx="4104">
                  <c:v>885.41116550000004</c:v>
                </c:pt>
                <c:pt idx="4105">
                  <c:v>882.23863710000001</c:v>
                </c:pt>
                <c:pt idx="4106">
                  <c:v>883.5250767</c:v>
                </c:pt>
                <c:pt idx="4107">
                  <c:v>883.93628739999997</c:v>
                </c:pt>
                <c:pt idx="4108">
                  <c:v>883.66346959999998</c:v>
                </c:pt>
                <c:pt idx="4109">
                  <c:v>884.29979230000004</c:v>
                </c:pt>
                <c:pt idx="4110">
                  <c:v>882.92513210000004</c:v>
                </c:pt>
                <c:pt idx="4111">
                  <c:v>883.05328740000004</c:v>
                </c:pt>
                <c:pt idx="4112">
                  <c:v>885.14043930000003</c:v>
                </c:pt>
                <c:pt idx="4113">
                  <c:v>884.60670879999998</c:v>
                </c:pt>
                <c:pt idx="4114">
                  <c:v>885.85286540000004</c:v>
                </c:pt>
                <c:pt idx="4115">
                  <c:v>885.41658930000006</c:v>
                </c:pt>
                <c:pt idx="4116">
                  <c:v>884.39147960000003</c:v>
                </c:pt>
                <c:pt idx="4117">
                  <c:v>886.1870768</c:v>
                </c:pt>
                <c:pt idx="4118">
                  <c:v>884.04906679999999</c:v>
                </c:pt>
                <c:pt idx="4119">
                  <c:v>885.35878600000001</c:v>
                </c:pt>
                <c:pt idx="4120">
                  <c:v>884.34313529999997</c:v>
                </c:pt>
                <c:pt idx="4121">
                  <c:v>884.87335519999999</c:v>
                </c:pt>
                <c:pt idx="4122">
                  <c:v>883.65925479999999</c:v>
                </c:pt>
                <c:pt idx="4123">
                  <c:v>885.06718560000002</c:v>
                </c:pt>
                <c:pt idx="4124">
                  <c:v>884.73833009999998</c:v>
                </c:pt>
                <c:pt idx="4125">
                  <c:v>883.57860489999996</c:v>
                </c:pt>
                <c:pt idx="4126">
                  <c:v>884.68864410000003</c:v>
                </c:pt>
                <c:pt idx="4127">
                  <c:v>884.20949859999996</c:v>
                </c:pt>
                <c:pt idx="4128">
                  <c:v>882.9836292</c:v>
                </c:pt>
                <c:pt idx="4129">
                  <c:v>884.0046317</c:v>
                </c:pt>
                <c:pt idx="4130">
                  <c:v>884.16124179999997</c:v>
                </c:pt>
                <c:pt idx="4131">
                  <c:v>885.41844319999996</c:v>
                </c:pt>
                <c:pt idx="4132">
                  <c:v>884.64571650000005</c:v>
                </c:pt>
                <c:pt idx="4133">
                  <c:v>884.31820540000001</c:v>
                </c:pt>
                <c:pt idx="4134">
                  <c:v>884.93641820000005</c:v>
                </c:pt>
                <c:pt idx="4135">
                  <c:v>883.56749019999995</c:v>
                </c:pt>
                <c:pt idx="4136">
                  <c:v>883.678268</c:v>
                </c:pt>
                <c:pt idx="4137">
                  <c:v>884.21294799999998</c:v>
                </c:pt>
                <c:pt idx="4138">
                  <c:v>884.30319829999996</c:v>
                </c:pt>
                <c:pt idx="4139">
                  <c:v>884.92185429999995</c:v>
                </c:pt>
                <c:pt idx="4140">
                  <c:v>885.89158169999996</c:v>
                </c:pt>
                <c:pt idx="4141">
                  <c:v>884.51407229999995</c:v>
                </c:pt>
                <c:pt idx="4142">
                  <c:v>886.18689019999999</c:v>
                </c:pt>
                <c:pt idx="4143">
                  <c:v>885.36086829999999</c:v>
                </c:pt>
                <c:pt idx="4144">
                  <c:v>884.61632310000005</c:v>
                </c:pt>
                <c:pt idx="4145">
                  <c:v>884.93593239999996</c:v>
                </c:pt>
                <c:pt idx="4146">
                  <c:v>884.97495709999998</c:v>
                </c:pt>
                <c:pt idx="4147">
                  <c:v>884.13070530000005</c:v>
                </c:pt>
                <c:pt idx="4148">
                  <c:v>884.1091169</c:v>
                </c:pt>
                <c:pt idx="4149">
                  <c:v>884.93385509999996</c:v>
                </c:pt>
                <c:pt idx="4150">
                  <c:v>885.57400910000001</c:v>
                </c:pt>
                <c:pt idx="4151">
                  <c:v>883.5658535</c:v>
                </c:pt>
                <c:pt idx="4152">
                  <c:v>885.32333389999997</c:v>
                </c:pt>
                <c:pt idx="4153">
                  <c:v>884.60840189999999</c:v>
                </c:pt>
                <c:pt idx="4154">
                  <c:v>885.03039360000002</c:v>
                </c:pt>
                <c:pt idx="4155">
                  <c:v>884.70002199999999</c:v>
                </c:pt>
                <c:pt idx="4156">
                  <c:v>884.70918519999998</c:v>
                </c:pt>
                <c:pt idx="4157">
                  <c:v>883.71044240000003</c:v>
                </c:pt>
                <c:pt idx="4158">
                  <c:v>884.4487206</c:v>
                </c:pt>
                <c:pt idx="4159">
                  <c:v>882.86578550000002</c:v>
                </c:pt>
                <c:pt idx="4160">
                  <c:v>883.77532210000004</c:v>
                </c:pt>
                <c:pt idx="4161">
                  <c:v>883.90978189999998</c:v>
                </c:pt>
                <c:pt idx="4162">
                  <c:v>883.87093800000002</c:v>
                </c:pt>
                <c:pt idx="4163">
                  <c:v>883.82760599999995</c:v>
                </c:pt>
                <c:pt idx="4164">
                  <c:v>885.22022660000005</c:v>
                </c:pt>
                <c:pt idx="4165">
                  <c:v>884.91727189999995</c:v>
                </c:pt>
                <c:pt idx="4166">
                  <c:v>884.59316820000004</c:v>
                </c:pt>
                <c:pt idx="4167">
                  <c:v>885.86562819999995</c:v>
                </c:pt>
                <c:pt idx="4168">
                  <c:v>884.39615839999999</c:v>
                </c:pt>
                <c:pt idx="4169">
                  <c:v>884.17308260000004</c:v>
                </c:pt>
                <c:pt idx="4170">
                  <c:v>884.76123029999997</c:v>
                </c:pt>
                <c:pt idx="4171">
                  <c:v>884.93860740000002</c:v>
                </c:pt>
                <c:pt idx="4172">
                  <c:v>884.60259570000005</c:v>
                </c:pt>
                <c:pt idx="4173">
                  <c:v>884.83358080000005</c:v>
                </c:pt>
                <c:pt idx="4174">
                  <c:v>884.37428550000004</c:v>
                </c:pt>
                <c:pt idx="4175">
                  <c:v>883.37899679999998</c:v>
                </c:pt>
                <c:pt idx="4176">
                  <c:v>884.92712270000004</c:v>
                </c:pt>
                <c:pt idx="4177">
                  <c:v>882.89990790000002</c:v>
                </c:pt>
                <c:pt idx="4178">
                  <c:v>883.49064980000003</c:v>
                </c:pt>
                <c:pt idx="4179">
                  <c:v>883.99308159999998</c:v>
                </c:pt>
                <c:pt idx="4180">
                  <c:v>884.02264509999998</c:v>
                </c:pt>
                <c:pt idx="4181">
                  <c:v>884.42182430000003</c:v>
                </c:pt>
                <c:pt idx="4182">
                  <c:v>883.20861760000003</c:v>
                </c:pt>
                <c:pt idx="4183">
                  <c:v>884.01664359999995</c:v>
                </c:pt>
                <c:pt idx="4184">
                  <c:v>884.33194249999997</c:v>
                </c:pt>
                <c:pt idx="4185">
                  <c:v>884.81456009999999</c:v>
                </c:pt>
                <c:pt idx="4186">
                  <c:v>882.91524660000005</c:v>
                </c:pt>
                <c:pt idx="4187">
                  <c:v>883.84124759999997</c:v>
                </c:pt>
                <c:pt idx="4188">
                  <c:v>884.91326160000006</c:v>
                </c:pt>
                <c:pt idx="4189">
                  <c:v>885.32677839999997</c:v>
                </c:pt>
                <c:pt idx="4190">
                  <c:v>882.86149239999997</c:v>
                </c:pt>
                <c:pt idx="4191">
                  <c:v>885.71655920000001</c:v>
                </c:pt>
                <c:pt idx="4192">
                  <c:v>884.35943269999996</c:v>
                </c:pt>
                <c:pt idx="4193">
                  <c:v>884.74476970000001</c:v>
                </c:pt>
                <c:pt idx="4194">
                  <c:v>885.69839669999999</c:v>
                </c:pt>
                <c:pt idx="4195">
                  <c:v>884.78495729999997</c:v>
                </c:pt>
                <c:pt idx="4196">
                  <c:v>884.46249499999999</c:v>
                </c:pt>
                <c:pt idx="4197">
                  <c:v>885.89246419999995</c:v>
                </c:pt>
                <c:pt idx="4198">
                  <c:v>886.51077989999999</c:v>
                </c:pt>
                <c:pt idx="4199">
                  <c:v>885.10836770000003</c:v>
                </c:pt>
                <c:pt idx="4200">
                  <c:v>884.46993669999995</c:v>
                </c:pt>
                <c:pt idx="4201">
                  <c:v>884.18578669999999</c:v>
                </c:pt>
                <c:pt idx="4202">
                  <c:v>885.37948389999997</c:v>
                </c:pt>
                <c:pt idx="4203">
                  <c:v>885.42047709999997</c:v>
                </c:pt>
                <c:pt idx="4204">
                  <c:v>885.86009660000002</c:v>
                </c:pt>
                <c:pt idx="4205">
                  <c:v>884.50603720000004</c:v>
                </c:pt>
                <c:pt idx="4206">
                  <c:v>884.93174799999997</c:v>
                </c:pt>
                <c:pt idx="4207">
                  <c:v>885.42714599999999</c:v>
                </c:pt>
                <c:pt idx="4208">
                  <c:v>884.51294059999998</c:v>
                </c:pt>
                <c:pt idx="4209">
                  <c:v>884.56114660000003</c:v>
                </c:pt>
                <c:pt idx="4210">
                  <c:v>885.21212479999997</c:v>
                </c:pt>
                <c:pt idx="4211">
                  <c:v>885.5610001</c:v>
                </c:pt>
                <c:pt idx="4212">
                  <c:v>883.07459979999999</c:v>
                </c:pt>
                <c:pt idx="4213">
                  <c:v>884.75291549999997</c:v>
                </c:pt>
                <c:pt idx="4214">
                  <c:v>886.17470100000003</c:v>
                </c:pt>
                <c:pt idx="4215">
                  <c:v>883.99762810000004</c:v>
                </c:pt>
                <c:pt idx="4216">
                  <c:v>885.13756869999997</c:v>
                </c:pt>
                <c:pt idx="4217">
                  <c:v>886.16634639999995</c:v>
                </c:pt>
                <c:pt idx="4218">
                  <c:v>885.10810409999999</c:v>
                </c:pt>
                <c:pt idx="4219">
                  <c:v>884.49788120000005</c:v>
                </c:pt>
                <c:pt idx="4220">
                  <c:v>884.64719460000003</c:v>
                </c:pt>
                <c:pt idx="4221">
                  <c:v>885.81986810000001</c:v>
                </c:pt>
                <c:pt idx="4222">
                  <c:v>883.86692049999999</c:v>
                </c:pt>
                <c:pt idx="4223">
                  <c:v>883.93335160000004</c:v>
                </c:pt>
                <c:pt idx="4224">
                  <c:v>884.59608119999996</c:v>
                </c:pt>
                <c:pt idx="4225">
                  <c:v>884.4739538</c:v>
                </c:pt>
                <c:pt idx="4226">
                  <c:v>886.21779960000003</c:v>
                </c:pt>
                <c:pt idx="4227">
                  <c:v>883.35600710000006</c:v>
                </c:pt>
                <c:pt idx="4228">
                  <c:v>886.17736539999999</c:v>
                </c:pt>
                <c:pt idx="4229">
                  <c:v>884.29950840000004</c:v>
                </c:pt>
                <c:pt idx="4230">
                  <c:v>884.8255408</c:v>
                </c:pt>
                <c:pt idx="4231">
                  <c:v>884.46134059999997</c:v>
                </c:pt>
                <c:pt idx="4232">
                  <c:v>885.54932199999996</c:v>
                </c:pt>
                <c:pt idx="4233">
                  <c:v>884.30015630000003</c:v>
                </c:pt>
                <c:pt idx="4234">
                  <c:v>885.42126699999994</c:v>
                </c:pt>
                <c:pt idx="4235">
                  <c:v>885.3488724</c:v>
                </c:pt>
                <c:pt idx="4236">
                  <c:v>884.62427219999995</c:v>
                </c:pt>
                <c:pt idx="4237">
                  <c:v>884.9500008</c:v>
                </c:pt>
                <c:pt idx="4238">
                  <c:v>884.11719979999998</c:v>
                </c:pt>
                <c:pt idx="4239">
                  <c:v>883.68082440000001</c:v>
                </c:pt>
                <c:pt idx="4240">
                  <c:v>884.00298269999996</c:v>
                </c:pt>
                <c:pt idx="4241">
                  <c:v>883.52133309999999</c:v>
                </c:pt>
                <c:pt idx="4242">
                  <c:v>884.14242290000004</c:v>
                </c:pt>
                <c:pt idx="4243">
                  <c:v>884.51505220000001</c:v>
                </c:pt>
                <c:pt idx="4244">
                  <c:v>883.37797709999995</c:v>
                </c:pt>
                <c:pt idx="4245">
                  <c:v>884.63594460000002</c:v>
                </c:pt>
                <c:pt idx="4246">
                  <c:v>885.3655943</c:v>
                </c:pt>
                <c:pt idx="4247">
                  <c:v>884.938489</c:v>
                </c:pt>
                <c:pt idx="4248">
                  <c:v>885.13990579999995</c:v>
                </c:pt>
                <c:pt idx="4249">
                  <c:v>884.72774070000003</c:v>
                </c:pt>
                <c:pt idx="4250">
                  <c:v>885.15453979999995</c:v>
                </c:pt>
                <c:pt idx="4251">
                  <c:v>883.96206529999995</c:v>
                </c:pt>
                <c:pt idx="4252">
                  <c:v>886.34062159999996</c:v>
                </c:pt>
                <c:pt idx="4253">
                  <c:v>884.47495930000002</c:v>
                </c:pt>
                <c:pt idx="4254">
                  <c:v>883.56781220000005</c:v>
                </c:pt>
                <c:pt idx="4255">
                  <c:v>883.10499449999998</c:v>
                </c:pt>
                <c:pt idx="4256">
                  <c:v>885.41360529999997</c:v>
                </c:pt>
                <c:pt idx="4257">
                  <c:v>885.25836530000004</c:v>
                </c:pt>
                <c:pt idx="4258">
                  <c:v>883.85907199999997</c:v>
                </c:pt>
                <c:pt idx="4259">
                  <c:v>882.26581780000004</c:v>
                </c:pt>
                <c:pt idx="4260">
                  <c:v>884.45749109999997</c:v>
                </c:pt>
                <c:pt idx="4261">
                  <c:v>885.68829410000001</c:v>
                </c:pt>
                <c:pt idx="4262">
                  <c:v>885.9440032</c:v>
                </c:pt>
                <c:pt idx="4263">
                  <c:v>885.26725539999995</c:v>
                </c:pt>
                <c:pt idx="4264">
                  <c:v>882.87338850000003</c:v>
                </c:pt>
                <c:pt idx="4265">
                  <c:v>884.42507499999999</c:v>
                </c:pt>
                <c:pt idx="4266">
                  <c:v>884.1110549</c:v>
                </c:pt>
                <c:pt idx="4267">
                  <c:v>885.2514711</c:v>
                </c:pt>
                <c:pt idx="4268">
                  <c:v>884.19530580000003</c:v>
                </c:pt>
                <c:pt idx="4269">
                  <c:v>883.2402366</c:v>
                </c:pt>
                <c:pt idx="4270">
                  <c:v>884.46492890000002</c:v>
                </c:pt>
                <c:pt idx="4271">
                  <c:v>885.22923639999999</c:v>
                </c:pt>
                <c:pt idx="4272">
                  <c:v>883.69964719999996</c:v>
                </c:pt>
                <c:pt idx="4273">
                  <c:v>884.00707990000001</c:v>
                </c:pt>
                <c:pt idx="4274">
                  <c:v>884.35075200000006</c:v>
                </c:pt>
                <c:pt idx="4275">
                  <c:v>884.75992140000005</c:v>
                </c:pt>
                <c:pt idx="4276">
                  <c:v>884.142021</c:v>
                </c:pt>
                <c:pt idx="4277">
                  <c:v>884.98786470000005</c:v>
                </c:pt>
                <c:pt idx="4278">
                  <c:v>882.60213759999999</c:v>
                </c:pt>
                <c:pt idx="4279">
                  <c:v>885.32839120000006</c:v>
                </c:pt>
                <c:pt idx="4280">
                  <c:v>884.73538810000002</c:v>
                </c:pt>
                <c:pt idx="4281">
                  <c:v>884.16752210000004</c:v>
                </c:pt>
                <c:pt idx="4282">
                  <c:v>884.48366769999996</c:v>
                </c:pt>
                <c:pt idx="4283">
                  <c:v>884.94365119999998</c:v>
                </c:pt>
                <c:pt idx="4284">
                  <c:v>884.85571919999995</c:v>
                </c:pt>
                <c:pt idx="4285">
                  <c:v>885.5985852</c:v>
                </c:pt>
                <c:pt idx="4286">
                  <c:v>882.55369470000005</c:v>
                </c:pt>
                <c:pt idx="4287">
                  <c:v>884.46758820000002</c:v>
                </c:pt>
                <c:pt idx="4288">
                  <c:v>884.13000650000004</c:v>
                </c:pt>
                <c:pt idx="4289">
                  <c:v>885.92040359999999</c:v>
                </c:pt>
                <c:pt idx="4290">
                  <c:v>884.85025859999996</c:v>
                </c:pt>
                <c:pt idx="4291">
                  <c:v>883.87293629999999</c:v>
                </c:pt>
                <c:pt idx="4292">
                  <c:v>885.55470479999997</c:v>
                </c:pt>
                <c:pt idx="4293">
                  <c:v>883.78662159999999</c:v>
                </c:pt>
                <c:pt idx="4294">
                  <c:v>884.66024389999995</c:v>
                </c:pt>
                <c:pt idx="4295">
                  <c:v>884.04227509999998</c:v>
                </c:pt>
                <c:pt idx="4296">
                  <c:v>884.67799630000002</c:v>
                </c:pt>
                <c:pt idx="4297">
                  <c:v>884.78432659999999</c:v>
                </c:pt>
                <c:pt idx="4298">
                  <c:v>884.8211556</c:v>
                </c:pt>
                <c:pt idx="4299">
                  <c:v>883.02141949999998</c:v>
                </c:pt>
                <c:pt idx="4300">
                  <c:v>885.26740240000004</c:v>
                </c:pt>
                <c:pt idx="4301">
                  <c:v>882.92143499999997</c:v>
                </c:pt>
                <c:pt idx="4302">
                  <c:v>884.1908833</c:v>
                </c:pt>
                <c:pt idx="4303">
                  <c:v>883.87518650000004</c:v>
                </c:pt>
                <c:pt idx="4304">
                  <c:v>884.00091099999997</c:v>
                </c:pt>
                <c:pt idx="4305">
                  <c:v>883.12831670000003</c:v>
                </c:pt>
                <c:pt idx="4306">
                  <c:v>884.41793929999994</c:v>
                </c:pt>
                <c:pt idx="4307">
                  <c:v>884.777333</c:v>
                </c:pt>
                <c:pt idx="4308">
                  <c:v>884.36061989999996</c:v>
                </c:pt>
                <c:pt idx="4309">
                  <c:v>882.18780860000004</c:v>
                </c:pt>
                <c:pt idx="4310">
                  <c:v>884.49445609999998</c:v>
                </c:pt>
                <c:pt idx="4311">
                  <c:v>884.45553089999999</c:v>
                </c:pt>
                <c:pt idx="4312">
                  <c:v>885.56218339999998</c:v>
                </c:pt>
                <c:pt idx="4313">
                  <c:v>884.02165360000004</c:v>
                </c:pt>
                <c:pt idx="4314">
                  <c:v>884.2419433</c:v>
                </c:pt>
                <c:pt idx="4315">
                  <c:v>884.36255889999995</c:v>
                </c:pt>
                <c:pt idx="4316">
                  <c:v>885.42403999999999</c:v>
                </c:pt>
                <c:pt idx="4317">
                  <c:v>884.61952989999997</c:v>
                </c:pt>
                <c:pt idx="4318">
                  <c:v>884.05212400000005</c:v>
                </c:pt>
                <c:pt idx="4319">
                  <c:v>884.21892160000004</c:v>
                </c:pt>
                <c:pt idx="4320">
                  <c:v>884.02116579999995</c:v>
                </c:pt>
                <c:pt idx="4321">
                  <c:v>883.55014789999996</c:v>
                </c:pt>
                <c:pt idx="4322">
                  <c:v>884.43957330000001</c:v>
                </c:pt>
                <c:pt idx="4323">
                  <c:v>884.80427569999995</c:v>
                </c:pt>
                <c:pt idx="4324">
                  <c:v>884.19676589999995</c:v>
                </c:pt>
                <c:pt idx="4325">
                  <c:v>883.72462429999996</c:v>
                </c:pt>
                <c:pt idx="4326">
                  <c:v>884.36088910000001</c:v>
                </c:pt>
                <c:pt idx="4327">
                  <c:v>885.0363906</c:v>
                </c:pt>
                <c:pt idx="4328">
                  <c:v>885.70288110000001</c:v>
                </c:pt>
                <c:pt idx="4329">
                  <c:v>886.05089050000004</c:v>
                </c:pt>
                <c:pt idx="4330">
                  <c:v>885.57428240000002</c:v>
                </c:pt>
                <c:pt idx="4331">
                  <c:v>885.16087900000002</c:v>
                </c:pt>
                <c:pt idx="4332">
                  <c:v>883.79230280000002</c:v>
                </c:pt>
                <c:pt idx="4333">
                  <c:v>886.75777449999998</c:v>
                </c:pt>
                <c:pt idx="4334">
                  <c:v>883.07282299999997</c:v>
                </c:pt>
                <c:pt idx="4335">
                  <c:v>883.555162</c:v>
                </c:pt>
                <c:pt idx="4336">
                  <c:v>884.16159289999996</c:v>
                </c:pt>
                <c:pt idx="4337">
                  <c:v>884.34085219999997</c:v>
                </c:pt>
                <c:pt idx="4338">
                  <c:v>883.71948129999998</c:v>
                </c:pt>
                <c:pt idx="4339">
                  <c:v>883.63571390000004</c:v>
                </c:pt>
                <c:pt idx="4340">
                  <c:v>883.71269210000003</c:v>
                </c:pt>
                <c:pt idx="4341">
                  <c:v>882.76939789999994</c:v>
                </c:pt>
                <c:pt idx="4342">
                  <c:v>885.61052299999994</c:v>
                </c:pt>
                <c:pt idx="4343">
                  <c:v>886.23377489999996</c:v>
                </c:pt>
                <c:pt idx="4344">
                  <c:v>883.88380659999996</c:v>
                </c:pt>
                <c:pt idx="4345">
                  <c:v>883.71015190000003</c:v>
                </c:pt>
                <c:pt idx="4346">
                  <c:v>882.92509150000001</c:v>
                </c:pt>
                <c:pt idx="4347">
                  <c:v>883.41316849999998</c:v>
                </c:pt>
                <c:pt idx="4348">
                  <c:v>885.77294759999995</c:v>
                </c:pt>
                <c:pt idx="4349">
                  <c:v>883.87150110000005</c:v>
                </c:pt>
                <c:pt idx="4350">
                  <c:v>884.39718440000001</c:v>
                </c:pt>
                <c:pt idx="4351">
                  <c:v>884.83068939999998</c:v>
                </c:pt>
                <c:pt idx="4352">
                  <c:v>884.7655608</c:v>
                </c:pt>
                <c:pt idx="4353">
                  <c:v>883.01871100000005</c:v>
                </c:pt>
                <c:pt idx="4354">
                  <c:v>884.67913859999999</c:v>
                </c:pt>
                <c:pt idx="4355">
                  <c:v>884.49906050000004</c:v>
                </c:pt>
                <c:pt idx="4356">
                  <c:v>884.10284230000002</c:v>
                </c:pt>
                <c:pt idx="4357">
                  <c:v>884.64057360000004</c:v>
                </c:pt>
                <c:pt idx="4358">
                  <c:v>883.70597339999995</c:v>
                </c:pt>
                <c:pt idx="4359">
                  <c:v>884.05267179999998</c:v>
                </c:pt>
                <c:pt idx="4360">
                  <c:v>883.57312449999995</c:v>
                </c:pt>
                <c:pt idx="4361">
                  <c:v>883.90503320000005</c:v>
                </c:pt>
                <c:pt idx="4362">
                  <c:v>883.29669439999998</c:v>
                </c:pt>
                <c:pt idx="4363">
                  <c:v>883.80788680000001</c:v>
                </c:pt>
                <c:pt idx="4364">
                  <c:v>883.62945179999997</c:v>
                </c:pt>
                <c:pt idx="4365">
                  <c:v>884.32808179999995</c:v>
                </c:pt>
                <c:pt idx="4366">
                  <c:v>882.98267769999995</c:v>
                </c:pt>
                <c:pt idx="4367">
                  <c:v>885.31686360000003</c:v>
                </c:pt>
                <c:pt idx="4368">
                  <c:v>883.71722060000002</c:v>
                </c:pt>
                <c:pt idx="4369">
                  <c:v>883.24567750000006</c:v>
                </c:pt>
                <c:pt idx="4370">
                  <c:v>883.13129900000001</c:v>
                </c:pt>
                <c:pt idx="4371">
                  <c:v>882.77639120000003</c:v>
                </c:pt>
                <c:pt idx="4372">
                  <c:v>883.27429159999997</c:v>
                </c:pt>
                <c:pt idx="4373">
                  <c:v>883.23128980000001</c:v>
                </c:pt>
                <c:pt idx="4374">
                  <c:v>884.32844</c:v>
                </c:pt>
                <c:pt idx="4375">
                  <c:v>883.62006559999998</c:v>
                </c:pt>
                <c:pt idx="4376">
                  <c:v>885.2927952</c:v>
                </c:pt>
                <c:pt idx="4377">
                  <c:v>883.58837670000003</c:v>
                </c:pt>
                <c:pt idx="4378">
                  <c:v>882.79828450000002</c:v>
                </c:pt>
                <c:pt idx="4379">
                  <c:v>884.66495250000003</c:v>
                </c:pt>
                <c:pt idx="4380">
                  <c:v>884.43728469999996</c:v>
                </c:pt>
                <c:pt idx="4381">
                  <c:v>884.03405569999995</c:v>
                </c:pt>
                <c:pt idx="4382">
                  <c:v>883.3054889</c:v>
                </c:pt>
                <c:pt idx="4383">
                  <c:v>884.89180899999997</c:v>
                </c:pt>
                <c:pt idx="4384">
                  <c:v>884.37321059999999</c:v>
                </c:pt>
                <c:pt idx="4385">
                  <c:v>883.09595720000004</c:v>
                </c:pt>
                <c:pt idx="4386">
                  <c:v>884.6641181</c:v>
                </c:pt>
                <c:pt idx="4387">
                  <c:v>884.83169329999998</c:v>
                </c:pt>
                <c:pt idx="4388">
                  <c:v>885.32773950000001</c:v>
                </c:pt>
                <c:pt idx="4389">
                  <c:v>883.76292330000001</c:v>
                </c:pt>
                <c:pt idx="4390">
                  <c:v>885.51300719999995</c:v>
                </c:pt>
                <c:pt idx="4391">
                  <c:v>885.90316970000003</c:v>
                </c:pt>
                <c:pt idx="4392">
                  <c:v>885.55052409999996</c:v>
                </c:pt>
                <c:pt idx="4393">
                  <c:v>884.49265800000001</c:v>
                </c:pt>
                <c:pt idx="4394">
                  <c:v>883.8876745</c:v>
                </c:pt>
                <c:pt idx="4395">
                  <c:v>884.2167048</c:v>
                </c:pt>
                <c:pt idx="4396">
                  <c:v>882.88333469999998</c:v>
                </c:pt>
                <c:pt idx="4397">
                  <c:v>884.30398430000002</c:v>
                </c:pt>
                <c:pt idx="4398">
                  <c:v>883.51201079999998</c:v>
                </c:pt>
                <c:pt idx="4399">
                  <c:v>884.67110809999997</c:v>
                </c:pt>
                <c:pt idx="4400">
                  <c:v>884.22676449999994</c:v>
                </c:pt>
                <c:pt idx="4401">
                  <c:v>883.9887248</c:v>
                </c:pt>
                <c:pt idx="4402">
                  <c:v>884.94707430000005</c:v>
                </c:pt>
                <c:pt idx="4403">
                  <c:v>883.99758410000004</c:v>
                </c:pt>
                <c:pt idx="4404">
                  <c:v>883.49225820000004</c:v>
                </c:pt>
                <c:pt idx="4405">
                  <c:v>884.64587489999997</c:v>
                </c:pt>
                <c:pt idx="4406">
                  <c:v>882.88852299999996</c:v>
                </c:pt>
                <c:pt idx="4407">
                  <c:v>884.45587869999997</c:v>
                </c:pt>
                <c:pt idx="4408">
                  <c:v>882.72574180000004</c:v>
                </c:pt>
                <c:pt idx="4409">
                  <c:v>883.84888809999995</c:v>
                </c:pt>
                <c:pt idx="4410">
                  <c:v>885.99296819999995</c:v>
                </c:pt>
                <c:pt idx="4411">
                  <c:v>885.12865669999996</c:v>
                </c:pt>
                <c:pt idx="4412">
                  <c:v>884.51109840000004</c:v>
                </c:pt>
                <c:pt idx="4413">
                  <c:v>883.73595969999997</c:v>
                </c:pt>
                <c:pt idx="4414">
                  <c:v>884.34000289999994</c:v>
                </c:pt>
                <c:pt idx="4415">
                  <c:v>882.60742700000003</c:v>
                </c:pt>
                <c:pt idx="4416">
                  <c:v>884.46826780000004</c:v>
                </c:pt>
                <c:pt idx="4417">
                  <c:v>883.25207599999999</c:v>
                </c:pt>
                <c:pt idx="4418">
                  <c:v>883.45244649999995</c:v>
                </c:pt>
                <c:pt idx="4419">
                  <c:v>884.07194589999995</c:v>
                </c:pt>
                <c:pt idx="4420">
                  <c:v>882.96393709999995</c:v>
                </c:pt>
                <c:pt idx="4421">
                  <c:v>883.73339490000001</c:v>
                </c:pt>
                <c:pt idx="4422">
                  <c:v>882.39914959999999</c:v>
                </c:pt>
                <c:pt idx="4423">
                  <c:v>885.6838722</c:v>
                </c:pt>
                <c:pt idx="4424">
                  <c:v>885.01835860000006</c:v>
                </c:pt>
                <c:pt idx="4425">
                  <c:v>883.72137510000005</c:v>
                </c:pt>
                <c:pt idx="4426">
                  <c:v>883.67382540000006</c:v>
                </c:pt>
                <c:pt idx="4427">
                  <c:v>884.46484580000003</c:v>
                </c:pt>
                <c:pt idx="4428">
                  <c:v>884.27360160000001</c:v>
                </c:pt>
                <c:pt idx="4429">
                  <c:v>884.3677576</c:v>
                </c:pt>
                <c:pt idx="4430">
                  <c:v>884.16306310000004</c:v>
                </c:pt>
                <c:pt idx="4431">
                  <c:v>884.49028329999999</c:v>
                </c:pt>
                <c:pt idx="4432">
                  <c:v>884.63312959999996</c:v>
                </c:pt>
                <c:pt idx="4433">
                  <c:v>886.06697299999996</c:v>
                </c:pt>
                <c:pt idx="4434">
                  <c:v>882.70161759999996</c:v>
                </c:pt>
                <c:pt idx="4435">
                  <c:v>883.66325140000004</c:v>
                </c:pt>
                <c:pt idx="4436">
                  <c:v>884.29454490000001</c:v>
                </c:pt>
                <c:pt idx="4437">
                  <c:v>884.04504220000001</c:v>
                </c:pt>
                <c:pt idx="4438">
                  <c:v>884.29309379999995</c:v>
                </c:pt>
                <c:pt idx="4439">
                  <c:v>884.44168809999996</c:v>
                </c:pt>
                <c:pt idx="4440">
                  <c:v>885.07570629999998</c:v>
                </c:pt>
                <c:pt idx="4441">
                  <c:v>884.4956373</c:v>
                </c:pt>
                <c:pt idx="4442">
                  <c:v>883.4107712</c:v>
                </c:pt>
                <c:pt idx="4443">
                  <c:v>883.09333719999995</c:v>
                </c:pt>
                <c:pt idx="4444">
                  <c:v>884.01332960000002</c:v>
                </c:pt>
                <c:pt idx="4445">
                  <c:v>884.48867910000001</c:v>
                </c:pt>
                <c:pt idx="4446">
                  <c:v>884.31892059999996</c:v>
                </c:pt>
                <c:pt idx="4447">
                  <c:v>884.75562119999995</c:v>
                </c:pt>
                <c:pt idx="4448">
                  <c:v>884.21539240000004</c:v>
                </c:pt>
                <c:pt idx="4449">
                  <c:v>885.92492809999999</c:v>
                </c:pt>
                <c:pt idx="4450">
                  <c:v>885.90715520000003</c:v>
                </c:pt>
                <c:pt idx="4451">
                  <c:v>887.18902660000003</c:v>
                </c:pt>
                <c:pt idx="4452">
                  <c:v>885.07833870000002</c:v>
                </c:pt>
                <c:pt idx="4453">
                  <c:v>884.29167170000005</c:v>
                </c:pt>
                <c:pt idx="4454">
                  <c:v>886.19732720000002</c:v>
                </c:pt>
                <c:pt idx="4455">
                  <c:v>883.8373249</c:v>
                </c:pt>
                <c:pt idx="4456">
                  <c:v>886.96820160000004</c:v>
                </c:pt>
                <c:pt idx="4457">
                  <c:v>886.36997640000004</c:v>
                </c:pt>
                <c:pt idx="4458">
                  <c:v>894.0622578</c:v>
                </c:pt>
                <c:pt idx="4459">
                  <c:v>904.95422159999998</c:v>
                </c:pt>
                <c:pt idx="4460">
                  <c:v>916.58574829999998</c:v>
                </c:pt>
                <c:pt idx="4461">
                  <c:v>929.1475246</c:v>
                </c:pt>
                <c:pt idx="4462">
                  <c:v>941.9349684</c:v>
                </c:pt>
                <c:pt idx="4463">
                  <c:v>953.74030660000005</c:v>
                </c:pt>
                <c:pt idx="4464">
                  <c:v>963.95263850000003</c:v>
                </c:pt>
                <c:pt idx="4465">
                  <c:v>973.7538227</c:v>
                </c:pt>
                <c:pt idx="4466">
                  <c:v>976.40491239999994</c:v>
                </c:pt>
                <c:pt idx="4467">
                  <c:v>977.92454950000001</c:v>
                </c:pt>
                <c:pt idx="4468">
                  <c:v>978.7244819</c:v>
                </c:pt>
                <c:pt idx="4469">
                  <c:v>978.89260309999997</c:v>
                </c:pt>
                <c:pt idx="4470">
                  <c:v>978.62210419999997</c:v>
                </c:pt>
                <c:pt idx="4471">
                  <c:v>979.33786210000005</c:v>
                </c:pt>
                <c:pt idx="4472">
                  <c:v>979.73904700000003</c:v>
                </c:pt>
                <c:pt idx="4473">
                  <c:v>978.26848459999997</c:v>
                </c:pt>
                <c:pt idx="4474">
                  <c:v>978.77989390000005</c:v>
                </c:pt>
                <c:pt idx="4475">
                  <c:v>979.0613965</c:v>
                </c:pt>
                <c:pt idx="4476">
                  <c:v>978.42576050000002</c:v>
                </c:pt>
                <c:pt idx="4477">
                  <c:v>980.22739790000003</c:v>
                </c:pt>
                <c:pt idx="4478">
                  <c:v>978.49216669999998</c:v>
                </c:pt>
                <c:pt idx="4479">
                  <c:v>978.28247090000002</c:v>
                </c:pt>
                <c:pt idx="4480">
                  <c:v>979.66242739999996</c:v>
                </c:pt>
                <c:pt idx="4481">
                  <c:v>979.38066830000002</c:v>
                </c:pt>
                <c:pt idx="4482">
                  <c:v>978.87560359999998</c:v>
                </c:pt>
                <c:pt idx="4483">
                  <c:v>977.48249480000004</c:v>
                </c:pt>
                <c:pt idx="4484">
                  <c:v>979.98846879999996</c:v>
                </c:pt>
                <c:pt idx="4485">
                  <c:v>979.82801570000004</c:v>
                </c:pt>
                <c:pt idx="4486">
                  <c:v>979.36105139999995</c:v>
                </c:pt>
                <c:pt idx="4487">
                  <c:v>978.35450349999996</c:v>
                </c:pt>
                <c:pt idx="4488">
                  <c:v>978.24463809999997</c:v>
                </c:pt>
                <c:pt idx="4489">
                  <c:v>976.56353330000002</c:v>
                </c:pt>
                <c:pt idx="4490">
                  <c:v>977.5992986</c:v>
                </c:pt>
                <c:pt idx="4491">
                  <c:v>978.09403090000001</c:v>
                </c:pt>
                <c:pt idx="4492">
                  <c:v>978.38500469999997</c:v>
                </c:pt>
                <c:pt idx="4493">
                  <c:v>978.36613209999996</c:v>
                </c:pt>
                <c:pt idx="4494">
                  <c:v>979.46725700000002</c:v>
                </c:pt>
                <c:pt idx="4495">
                  <c:v>977.82716549999998</c:v>
                </c:pt>
                <c:pt idx="4496">
                  <c:v>977.99005480000005</c:v>
                </c:pt>
                <c:pt idx="4497">
                  <c:v>976.80056579999996</c:v>
                </c:pt>
                <c:pt idx="4498">
                  <c:v>979.36194209999996</c:v>
                </c:pt>
                <c:pt idx="4499">
                  <c:v>978.60250159999998</c:v>
                </c:pt>
                <c:pt idx="4500">
                  <c:v>977.45735720000005</c:v>
                </c:pt>
                <c:pt idx="4501">
                  <c:v>978.83234400000003</c:v>
                </c:pt>
                <c:pt idx="4502">
                  <c:v>977.81488890000003</c:v>
                </c:pt>
                <c:pt idx="4503">
                  <c:v>978.24315439999998</c:v>
                </c:pt>
                <c:pt idx="4504">
                  <c:v>978.34766790000003</c:v>
                </c:pt>
                <c:pt idx="4505">
                  <c:v>978.09698979999996</c:v>
                </c:pt>
                <c:pt idx="4506">
                  <c:v>979.5196181</c:v>
                </c:pt>
                <c:pt idx="4507">
                  <c:v>979.27262949999999</c:v>
                </c:pt>
                <c:pt idx="4508">
                  <c:v>978.84477360000005</c:v>
                </c:pt>
                <c:pt idx="4509">
                  <c:v>979.33547999999996</c:v>
                </c:pt>
                <c:pt idx="4510">
                  <c:v>979.19398460000002</c:v>
                </c:pt>
                <c:pt idx="4511">
                  <c:v>978.10619729999996</c:v>
                </c:pt>
                <c:pt idx="4512">
                  <c:v>979.36632559999998</c:v>
                </c:pt>
                <c:pt idx="4513">
                  <c:v>977.58752149999998</c:v>
                </c:pt>
                <c:pt idx="4514">
                  <c:v>978.15349409999999</c:v>
                </c:pt>
                <c:pt idx="4515">
                  <c:v>979.71642510000004</c:v>
                </c:pt>
                <c:pt idx="4516">
                  <c:v>977.4973655</c:v>
                </c:pt>
                <c:pt idx="4517">
                  <c:v>977.36838469999998</c:v>
                </c:pt>
                <c:pt idx="4518">
                  <c:v>977.7901541</c:v>
                </c:pt>
                <c:pt idx="4519">
                  <c:v>978.52823960000001</c:v>
                </c:pt>
                <c:pt idx="4520">
                  <c:v>976.35475899999994</c:v>
                </c:pt>
                <c:pt idx="4521">
                  <c:v>978.22276939999995</c:v>
                </c:pt>
                <c:pt idx="4522">
                  <c:v>979.49516040000003</c:v>
                </c:pt>
                <c:pt idx="4523">
                  <c:v>978.31222779999996</c:v>
                </c:pt>
                <c:pt idx="4524">
                  <c:v>979.97523169999999</c:v>
                </c:pt>
                <c:pt idx="4525">
                  <c:v>979.05599910000001</c:v>
                </c:pt>
                <c:pt idx="4526">
                  <c:v>979.0224455</c:v>
                </c:pt>
                <c:pt idx="4527">
                  <c:v>978.12330810000003</c:v>
                </c:pt>
                <c:pt idx="4528">
                  <c:v>979.00121720000004</c:v>
                </c:pt>
                <c:pt idx="4529">
                  <c:v>978.86991290000003</c:v>
                </c:pt>
                <c:pt idx="4530">
                  <c:v>978.9805298</c:v>
                </c:pt>
                <c:pt idx="4531">
                  <c:v>977.93968240000004</c:v>
                </c:pt>
                <c:pt idx="4532">
                  <c:v>978.22936200000004</c:v>
                </c:pt>
                <c:pt idx="4533">
                  <c:v>979.05902479999997</c:v>
                </c:pt>
                <c:pt idx="4534">
                  <c:v>978.30073700000003</c:v>
                </c:pt>
                <c:pt idx="4535">
                  <c:v>977.65319950000003</c:v>
                </c:pt>
                <c:pt idx="4536">
                  <c:v>978.73239390000003</c:v>
                </c:pt>
                <c:pt idx="4537">
                  <c:v>977.6341056</c:v>
                </c:pt>
                <c:pt idx="4538">
                  <c:v>977.65355109999996</c:v>
                </c:pt>
                <c:pt idx="4539">
                  <c:v>978.42474430000004</c:v>
                </c:pt>
                <c:pt idx="4540">
                  <c:v>977.89917049999997</c:v>
                </c:pt>
                <c:pt idx="4541">
                  <c:v>978.56786780000004</c:v>
                </c:pt>
                <c:pt idx="4542">
                  <c:v>979.21288570000002</c:v>
                </c:pt>
                <c:pt idx="4543">
                  <c:v>978.43675629999996</c:v>
                </c:pt>
                <c:pt idx="4544">
                  <c:v>980.27243180000005</c:v>
                </c:pt>
                <c:pt idx="4545">
                  <c:v>978.49682749999999</c:v>
                </c:pt>
                <c:pt idx="4546">
                  <c:v>978.23900100000003</c:v>
                </c:pt>
                <c:pt idx="4547">
                  <c:v>977.7510863</c:v>
                </c:pt>
                <c:pt idx="4548">
                  <c:v>978.51584009999999</c:v>
                </c:pt>
                <c:pt idx="4549">
                  <c:v>978.10594079999998</c:v>
                </c:pt>
                <c:pt idx="4550">
                  <c:v>978.26216120000004</c:v>
                </c:pt>
                <c:pt idx="4551">
                  <c:v>978.7868062</c:v>
                </c:pt>
                <c:pt idx="4552">
                  <c:v>979.6210466</c:v>
                </c:pt>
                <c:pt idx="4553">
                  <c:v>980.61881649999998</c:v>
                </c:pt>
                <c:pt idx="4554">
                  <c:v>979.71781350000003</c:v>
                </c:pt>
                <c:pt idx="4555">
                  <c:v>979.72139449999997</c:v>
                </c:pt>
                <c:pt idx="4556">
                  <c:v>980.74889129999997</c:v>
                </c:pt>
                <c:pt idx="4557">
                  <c:v>979.22557900000004</c:v>
                </c:pt>
                <c:pt idx="4558">
                  <c:v>980.44120080000005</c:v>
                </c:pt>
                <c:pt idx="4559">
                  <c:v>977.93246839999995</c:v>
                </c:pt>
                <c:pt idx="4560">
                  <c:v>979.07070020000003</c:v>
                </c:pt>
                <c:pt idx="4561">
                  <c:v>979.1557765</c:v>
                </c:pt>
                <c:pt idx="4562">
                  <c:v>980.34846900000002</c:v>
                </c:pt>
                <c:pt idx="4563">
                  <c:v>979.18665369999997</c:v>
                </c:pt>
                <c:pt idx="4564">
                  <c:v>977.7856951</c:v>
                </c:pt>
                <c:pt idx="4565">
                  <c:v>977.67210620000003</c:v>
                </c:pt>
                <c:pt idx="4566">
                  <c:v>977.62295719999997</c:v>
                </c:pt>
                <c:pt idx="4567">
                  <c:v>978.86821520000001</c:v>
                </c:pt>
                <c:pt idx="4568">
                  <c:v>978.59414289999995</c:v>
                </c:pt>
                <c:pt idx="4569">
                  <c:v>977.63686189999999</c:v>
                </c:pt>
                <c:pt idx="4570">
                  <c:v>977.78824710000004</c:v>
                </c:pt>
                <c:pt idx="4571">
                  <c:v>978.45378400000004</c:v>
                </c:pt>
                <c:pt idx="4572">
                  <c:v>978.43244570000002</c:v>
                </c:pt>
                <c:pt idx="4573">
                  <c:v>978.84626560000004</c:v>
                </c:pt>
                <c:pt idx="4574">
                  <c:v>981.19484009999996</c:v>
                </c:pt>
                <c:pt idx="4575">
                  <c:v>979.06741720000002</c:v>
                </c:pt>
                <c:pt idx="4576">
                  <c:v>979.73501799999997</c:v>
                </c:pt>
                <c:pt idx="4577">
                  <c:v>978.90052660000003</c:v>
                </c:pt>
                <c:pt idx="4578">
                  <c:v>980.07948769999996</c:v>
                </c:pt>
                <c:pt idx="4579">
                  <c:v>978.71995270000002</c:v>
                </c:pt>
                <c:pt idx="4580">
                  <c:v>977.3661578</c:v>
                </c:pt>
                <c:pt idx="4581">
                  <c:v>979.99263859999996</c:v>
                </c:pt>
                <c:pt idx="4582">
                  <c:v>977.76719049999997</c:v>
                </c:pt>
                <c:pt idx="4583">
                  <c:v>978.98311980000005</c:v>
                </c:pt>
                <c:pt idx="4584">
                  <c:v>980.05904239999995</c:v>
                </c:pt>
                <c:pt idx="4585">
                  <c:v>978.53788599999996</c:v>
                </c:pt>
                <c:pt idx="4586">
                  <c:v>979.40102620000005</c:v>
                </c:pt>
                <c:pt idx="4587">
                  <c:v>977.66902140000002</c:v>
                </c:pt>
                <c:pt idx="4588">
                  <c:v>979.54357530000004</c:v>
                </c:pt>
                <c:pt idx="4589">
                  <c:v>978.74996629999998</c:v>
                </c:pt>
                <c:pt idx="4590">
                  <c:v>977.61375199999998</c:v>
                </c:pt>
                <c:pt idx="4591">
                  <c:v>978.86484170000006</c:v>
                </c:pt>
                <c:pt idx="4592">
                  <c:v>978.83109739999998</c:v>
                </c:pt>
                <c:pt idx="4593">
                  <c:v>980.03725380000003</c:v>
                </c:pt>
                <c:pt idx="4594">
                  <c:v>979.64780459999997</c:v>
                </c:pt>
                <c:pt idx="4595">
                  <c:v>979.02598909999995</c:v>
                </c:pt>
                <c:pt idx="4596">
                  <c:v>978.56719050000004</c:v>
                </c:pt>
                <c:pt idx="4597">
                  <c:v>979.08617000000004</c:v>
                </c:pt>
                <c:pt idx="4598">
                  <c:v>979.55121199999996</c:v>
                </c:pt>
                <c:pt idx="4599">
                  <c:v>978.06894250000005</c:v>
                </c:pt>
                <c:pt idx="4600">
                  <c:v>977.00387169999999</c:v>
                </c:pt>
                <c:pt idx="4601">
                  <c:v>977.8779892</c:v>
                </c:pt>
                <c:pt idx="4602">
                  <c:v>978.29637539999999</c:v>
                </c:pt>
                <c:pt idx="4603">
                  <c:v>979.27183439999999</c:v>
                </c:pt>
                <c:pt idx="4604">
                  <c:v>977.59624429999997</c:v>
                </c:pt>
                <c:pt idx="4605">
                  <c:v>977.46242400000006</c:v>
                </c:pt>
                <c:pt idx="4606">
                  <c:v>979.38227140000004</c:v>
                </c:pt>
                <c:pt idx="4607">
                  <c:v>979.94448460000001</c:v>
                </c:pt>
                <c:pt idx="4608">
                  <c:v>977.38189780000005</c:v>
                </c:pt>
                <c:pt idx="4609">
                  <c:v>979.38615400000003</c:v>
                </c:pt>
                <c:pt idx="4610">
                  <c:v>978.52246239999999</c:v>
                </c:pt>
                <c:pt idx="4611">
                  <c:v>978.13904330000003</c:v>
                </c:pt>
                <c:pt idx="4612">
                  <c:v>977.85895960000005</c:v>
                </c:pt>
                <c:pt idx="4613">
                  <c:v>979.48351109999999</c:v>
                </c:pt>
                <c:pt idx="4614">
                  <c:v>978.90374429999997</c:v>
                </c:pt>
                <c:pt idx="4615">
                  <c:v>979.49634700000001</c:v>
                </c:pt>
                <c:pt idx="4616">
                  <c:v>977.08176189999995</c:v>
                </c:pt>
                <c:pt idx="4617">
                  <c:v>978.82999419999999</c:v>
                </c:pt>
                <c:pt idx="4618">
                  <c:v>978.16423359999999</c:v>
                </c:pt>
                <c:pt idx="4619">
                  <c:v>978.28805469999998</c:v>
                </c:pt>
                <c:pt idx="4620">
                  <c:v>977.34996320000005</c:v>
                </c:pt>
                <c:pt idx="4621">
                  <c:v>977.78420240000003</c:v>
                </c:pt>
                <c:pt idx="4622">
                  <c:v>978.33711040000003</c:v>
                </c:pt>
                <c:pt idx="4623">
                  <c:v>977.87326350000001</c:v>
                </c:pt>
                <c:pt idx="4624">
                  <c:v>977.15648750000003</c:v>
                </c:pt>
                <c:pt idx="4625">
                  <c:v>977.78478099999995</c:v>
                </c:pt>
                <c:pt idx="4626">
                  <c:v>979.00194309999995</c:v>
                </c:pt>
                <c:pt idx="4627">
                  <c:v>978.86880059999999</c:v>
                </c:pt>
                <c:pt idx="4628">
                  <c:v>979.25560700000005</c:v>
                </c:pt>
                <c:pt idx="4629">
                  <c:v>977.24895409999999</c:v>
                </c:pt>
                <c:pt idx="4630">
                  <c:v>976.91463139999996</c:v>
                </c:pt>
                <c:pt idx="4631">
                  <c:v>977.65806099999998</c:v>
                </c:pt>
                <c:pt idx="4632">
                  <c:v>978.30280389999996</c:v>
                </c:pt>
                <c:pt idx="4633">
                  <c:v>978.60258420000002</c:v>
                </c:pt>
                <c:pt idx="4634">
                  <c:v>976.89324910000005</c:v>
                </c:pt>
                <c:pt idx="4635">
                  <c:v>978.56576319999999</c:v>
                </c:pt>
                <c:pt idx="4636">
                  <c:v>979.4869443</c:v>
                </c:pt>
                <c:pt idx="4637">
                  <c:v>978.60327819999998</c:v>
                </c:pt>
                <c:pt idx="4638">
                  <c:v>979.42030269999998</c:v>
                </c:pt>
                <c:pt idx="4639">
                  <c:v>978.83245099999999</c:v>
                </c:pt>
                <c:pt idx="4640">
                  <c:v>976.41735359999996</c:v>
                </c:pt>
                <c:pt idx="4641">
                  <c:v>978.40420619999998</c:v>
                </c:pt>
                <c:pt idx="4642">
                  <c:v>979.40333659999999</c:v>
                </c:pt>
                <c:pt idx="4643">
                  <c:v>978.58930109999994</c:v>
                </c:pt>
                <c:pt idx="4644">
                  <c:v>978.47862659999998</c:v>
                </c:pt>
                <c:pt idx="4645">
                  <c:v>977.1412871</c:v>
                </c:pt>
                <c:pt idx="4646">
                  <c:v>979.37447080000004</c:v>
                </c:pt>
                <c:pt idx="4647">
                  <c:v>980.68847259999995</c:v>
                </c:pt>
                <c:pt idx="4648">
                  <c:v>978.75606249999998</c:v>
                </c:pt>
                <c:pt idx="4649">
                  <c:v>980.43503480000004</c:v>
                </c:pt>
                <c:pt idx="4650">
                  <c:v>978.52239789999999</c:v>
                </c:pt>
                <c:pt idx="4651">
                  <c:v>979.14853200000005</c:v>
                </c:pt>
                <c:pt idx="4652">
                  <c:v>976.98721409999996</c:v>
                </c:pt>
                <c:pt idx="4653">
                  <c:v>978.38563720000002</c:v>
                </c:pt>
                <c:pt idx="4654">
                  <c:v>978.28046719999998</c:v>
                </c:pt>
                <c:pt idx="4655">
                  <c:v>976.9556973</c:v>
                </c:pt>
                <c:pt idx="4656">
                  <c:v>978.11500490000003</c:v>
                </c:pt>
                <c:pt idx="4657">
                  <c:v>977.38114729999995</c:v>
                </c:pt>
                <c:pt idx="4658">
                  <c:v>925.86833779999995</c:v>
                </c:pt>
                <c:pt idx="4659">
                  <c:v>907.311374</c:v>
                </c:pt>
                <c:pt idx="4660">
                  <c:v>906.47210680000001</c:v>
                </c:pt>
                <c:pt idx="4661">
                  <c:v>906.44571199999996</c:v>
                </c:pt>
                <c:pt idx="4662">
                  <c:v>906.18430139999998</c:v>
                </c:pt>
                <c:pt idx="4663">
                  <c:v>907.15191579999998</c:v>
                </c:pt>
                <c:pt idx="4664">
                  <c:v>906.34536979999996</c:v>
                </c:pt>
                <c:pt idx="4665">
                  <c:v>906.59273440000004</c:v>
                </c:pt>
                <c:pt idx="4666">
                  <c:v>905.23808640000004</c:v>
                </c:pt>
                <c:pt idx="4667">
                  <c:v>908.22652909999999</c:v>
                </c:pt>
                <c:pt idx="4668">
                  <c:v>906.9330933</c:v>
                </c:pt>
                <c:pt idx="4669">
                  <c:v>905.87612620000004</c:v>
                </c:pt>
                <c:pt idx="4670">
                  <c:v>906.30869240000004</c:v>
                </c:pt>
                <c:pt idx="4671">
                  <c:v>898.19741490000001</c:v>
                </c:pt>
                <c:pt idx="4672">
                  <c:v>892.0963362</c:v>
                </c:pt>
                <c:pt idx="4673">
                  <c:v>889.39753889999997</c:v>
                </c:pt>
                <c:pt idx="4674">
                  <c:v>889.3645808</c:v>
                </c:pt>
                <c:pt idx="4675">
                  <c:v>892.62105459999998</c:v>
                </c:pt>
                <c:pt idx="4676">
                  <c:v>899.31974869999999</c:v>
                </c:pt>
                <c:pt idx="4677">
                  <c:v>907.59806630000003</c:v>
                </c:pt>
                <c:pt idx="4678">
                  <c:v>930.54641189999995</c:v>
                </c:pt>
                <c:pt idx="4679">
                  <c:v>951.59607129999995</c:v>
                </c:pt>
                <c:pt idx="4680">
                  <c:v>970.13230520000002</c:v>
                </c:pt>
                <c:pt idx="4681">
                  <c:v>988.09896249999997</c:v>
                </c:pt>
                <c:pt idx="4682">
                  <c:v>1002.478557</c:v>
                </c:pt>
                <c:pt idx="4683">
                  <c:v>999.36171860000002</c:v>
                </c:pt>
                <c:pt idx="4684">
                  <c:v>999.87211760000002</c:v>
                </c:pt>
                <c:pt idx="4685">
                  <c:v>999.22148089999996</c:v>
                </c:pt>
                <c:pt idx="4686">
                  <c:v>998.92248900000004</c:v>
                </c:pt>
                <c:pt idx="4687">
                  <c:v>999.61112990000004</c:v>
                </c:pt>
                <c:pt idx="4688">
                  <c:v>998.33785250000005</c:v>
                </c:pt>
                <c:pt idx="4689">
                  <c:v>996.42448630000001</c:v>
                </c:pt>
                <c:pt idx="4690">
                  <c:v>997.15717010000003</c:v>
                </c:pt>
                <c:pt idx="4691">
                  <c:v>996.67209490000005</c:v>
                </c:pt>
                <c:pt idx="4692">
                  <c:v>997.93373259999998</c:v>
                </c:pt>
                <c:pt idx="4693">
                  <c:v>997.61869579999995</c:v>
                </c:pt>
                <c:pt idx="4694">
                  <c:v>996.69829000000004</c:v>
                </c:pt>
                <c:pt idx="4695">
                  <c:v>996.21737689999998</c:v>
                </c:pt>
                <c:pt idx="4696">
                  <c:v>995.8839117</c:v>
                </c:pt>
                <c:pt idx="4697">
                  <c:v>997.45106420000002</c:v>
                </c:pt>
                <c:pt idx="4698">
                  <c:v>994.08543359999999</c:v>
                </c:pt>
                <c:pt idx="4699">
                  <c:v>996.222174</c:v>
                </c:pt>
                <c:pt idx="4700">
                  <c:v>994.50142670000002</c:v>
                </c:pt>
                <c:pt idx="4701">
                  <c:v>995.9650676</c:v>
                </c:pt>
                <c:pt idx="4702">
                  <c:v>996.63560619999998</c:v>
                </c:pt>
                <c:pt idx="4703">
                  <c:v>995.51678749999996</c:v>
                </c:pt>
                <c:pt idx="4704">
                  <c:v>995.1370422</c:v>
                </c:pt>
                <c:pt idx="4705">
                  <c:v>994.90180099999998</c:v>
                </c:pt>
                <c:pt idx="4706">
                  <c:v>995.90189069999997</c:v>
                </c:pt>
                <c:pt idx="4707">
                  <c:v>996.26681540000004</c:v>
                </c:pt>
                <c:pt idx="4708">
                  <c:v>995.86433369999997</c:v>
                </c:pt>
                <c:pt idx="4709">
                  <c:v>995.43844750000005</c:v>
                </c:pt>
                <c:pt idx="4710">
                  <c:v>995.64723939999999</c:v>
                </c:pt>
                <c:pt idx="4711">
                  <c:v>995.01791100000003</c:v>
                </c:pt>
                <c:pt idx="4712">
                  <c:v>995.60286129999997</c:v>
                </c:pt>
                <c:pt idx="4713">
                  <c:v>996.23306049999997</c:v>
                </c:pt>
                <c:pt idx="4714">
                  <c:v>995.47699580000005</c:v>
                </c:pt>
                <c:pt idx="4715">
                  <c:v>994.76985009999999</c:v>
                </c:pt>
                <c:pt idx="4716">
                  <c:v>995.33750039999995</c:v>
                </c:pt>
                <c:pt idx="4717">
                  <c:v>994.7776278</c:v>
                </c:pt>
                <c:pt idx="4718">
                  <c:v>995.40474470000004</c:v>
                </c:pt>
                <c:pt idx="4719">
                  <c:v>995.39329899999996</c:v>
                </c:pt>
                <c:pt idx="4720">
                  <c:v>993.95440110000004</c:v>
                </c:pt>
                <c:pt idx="4721">
                  <c:v>995.81629680000003</c:v>
                </c:pt>
                <c:pt idx="4722">
                  <c:v>996.39451220000001</c:v>
                </c:pt>
                <c:pt idx="4723">
                  <c:v>995.80140340000003</c:v>
                </c:pt>
                <c:pt idx="4724">
                  <c:v>995.13202269999999</c:v>
                </c:pt>
                <c:pt idx="4725">
                  <c:v>995.15404850000004</c:v>
                </c:pt>
                <c:pt idx="4726">
                  <c:v>995.21880139999996</c:v>
                </c:pt>
                <c:pt idx="4727">
                  <c:v>995.58788709999999</c:v>
                </c:pt>
                <c:pt idx="4728">
                  <c:v>994.91459520000001</c:v>
                </c:pt>
                <c:pt idx="4729">
                  <c:v>994.97410460000003</c:v>
                </c:pt>
                <c:pt idx="4730">
                  <c:v>994.63981850000005</c:v>
                </c:pt>
                <c:pt idx="4731">
                  <c:v>993.37944809999999</c:v>
                </c:pt>
                <c:pt idx="4732">
                  <c:v>994.63792360000002</c:v>
                </c:pt>
                <c:pt idx="4733">
                  <c:v>993.8897541</c:v>
                </c:pt>
                <c:pt idx="4734">
                  <c:v>993.70674310000004</c:v>
                </c:pt>
                <c:pt idx="4735">
                  <c:v>994.96375330000001</c:v>
                </c:pt>
                <c:pt idx="4736">
                  <c:v>993.87753150000003</c:v>
                </c:pt>
                <c:pt idx="4737">
                  <c:v>995.2219814</c:v>
                </c:pt>
                <c:pt idx="4738">
                  <c:v>991.66542010000001</c:v>
                </c:pt>
                <c:pt idx="4739">
                  <c:v>994.46377700000005</c:v>
                </c:pt>
                <c:pt idx="4740">
                  <c:v>994.81824510000001</c:v>
                </c:pt>
                <c:pt idx="4741">
                  <c:v>993.01850569999999</c:v>
                </c:pt>
                <c:pt idx="4742">
                  <c:v>994.53029690000005</c:v>
                </c:pt>
                <c:pt idx="4743">
                  <c:v>993.65082389999998</c:v>
                </c:pt>
                <c:pt idx="4744">
                  <c:v>994.05619620000004</c:v>
                </c:pt>
                <c:pt idx="4745">
                  <c:v>994.99133600000005</c:v>
                </c:pt>
                <c:pt idx="4746">
                  <c:v>993.56104979999998</c:v>
                </c:pt>
                <c:pt idx="4747">
                  <c:v>994.99032490000002</c:v>
                </c:pt>
                <c:pt idx="4748">
                  <c:v>993.68725940000002</c:v>
                </c:pt>
                <c:pt idx="4749">
                  <c:v>993.31647169999997</c:v>
                </c:pt>
                <c:pt idx="4750">
                  <c:v>994.96796749999999</c:v>
                </c:pt>
                <c:pt idx="4751">
                  <c:v>995.33503410000003</c:v>
                </c:pt>
                <c:pt idx="4752">
                  <c:v>995.29483809999999</c:v>
                </c:pt>
                <c:pt idx="4753">
                  <c:v>993.26722070000005</c:v>
                </c:pt>
                <c:pt idx="4754">
                  <c:v>993.09621870000001</c:v>
                </c:pt>
                <c:pt idx="4755">
                  <c:v>993.52281860000005</c:v>
                </c:pt>
                <c:pt idx="4756">
                  <c:v>993.29394950000005</c:v>
                </c:pt>
                <c:pt idx="4757">
                  <c:v>994.67390409999996</c:v>
                </c:pt>
                <c:pt idx="4758">
                  <c:v>992.46021470000005</c:v>
                </c:pt>
                <c:pt idx="4759">
                  <c:v>992.76871310000001</c:v>
                </c:pt>
                <c:pt idx="4760">
                  <c:v>993.20970409999995</c:v>
                </c:pt>
                <c:pt idx="4761">
                  <c:v>994.08325909999996</c:v>
                </c:pt>
                <c:pt idx="4762">
                  <c:v>994.13717120000001</c:v>
                </c:pt>
                <c:pt idx="4763">
                  <c:v>993.57697450000001</c:v>
                </c:pt>
                <c:pt idx="4764">
                  <c:v>993.0151826</c:v>
                </c:pt>
                <c:pt idx="4765">
                  <c:v>994.02272119999998</c:v>
                </c:pt>
                <c:pt idx="4766">
                  <c:v>993.85666060000005</c:v>
                </c:pt>
                <c:pt idx="4767">
                  <c:v>994.28422609999996</c:v>
                </c:pt>
                <c:pt idx="4768">
                  <c:v>994.07155020000005</c:v>
                </c:pt>
                <c:pt idx="4769">
                  <c:v>994.56602959999998</c:v>
                </c:pt>
                <c:pt idx="4770">
                  <c:v>994.6647127</c:v>
                </c:pt>
                <c:pt idx="4771">
                  <c:v>994.0669729</c:v>
                </c:pt>
                <c:pt idx="4772">
                  <c:v>994.18615580000005</c:v>
                </c:pt>
                <c:pt idx="4773">
                  <c:v>993.73592929999995</c:v>
                </c:pt>
                <c:pt idx="4774">
                  <c:v>993.03623649999997</c:v>
                </c:pt>
                <c:pt idx="4775">
                  <c:v>994.96250459999999</c:v>
                </c:pt>
                <c:pt idx="4776">
                  <c:v>994.65940890000002</c:v>
                </c:pt>
                <c:pt idx="4777">
                  <c:v>992.96221060000005</c:v>
                </c:pt>
                <c:pt idx="4778">
                  <c:v>993.69290880000005</c:v>
                </c:pt>
                <c:pt idx="4779">
                  <c:v>994.27330949999998</c:v>
                </c:pt>
                <c:pt idx="4780">
                  <c:v>994.51668649999999</c:v>
                </c:pt>
                <c:pt idx="4781">
                  <c:v>994.02106449999997</c:v>
                </c:pt>
                <c:pt idx="4782">
                  <c:v>994.23150859999998</c:v>
                </c:pt>
                <c:pt idx="4783">
                  <c:v>995.76735810000002</c:v>
                </c:pt>
                <c:pt idx="4784">
                  <c:v>993.67131440000003</c:v>
                </c:pt>
                <c:pt idx="4785">
                  <c:v>994.14269630000001</c:v>
                </c:pt>
                <c:pt idx="4786">
                  <c:v>994.05428649999999</c:v>
                </c:pt>
                <c:pt idx="4787">
                  <c:v>993.31276339999999</c:v>
                </c:pt>
                <c:pt idx="4788">
                  <c:v>928.96468809999999</c:v>
                </c:pt>
                <c:pt idx="4789">
                  <c:v>931.05116520000001</c:v>
                </c:pt>
                <c:pt idx="4790">
                  <c:v>931.0388471</c:v>
                </c:pt>
                <c:pt idx="4791">
                  <c:v>931.20015609999996</c:v>
                </c:pt>
                <c:pt idx="4792">
                  <c:v>930.75145450000002</c:v>
                </c:pt>
                <c:pt idx="4793">
                  <c:v>929.62590390000003</c:v>
                </c:pt>
                <c:pt idx="4794">
                  <c:v>928.66887670000006</c:v>
                </c:pt>
                <c:pt idx="4795">
                  <c:v>929.42654709999999</c:v>
                </c:pt>
                <c:pt idx="4796">
                  <c:v>930.17335809999997</c:v>
                </c:pt>
                <c:pt idx="4797">
                  <c:v>930.53214590000005</c:v>
                </c:pt>
                <c:pt idx="4798">
                  <c:v>929.45135949999997</c:v>
                </c:pt>
                <c:pt idx="4799">
                  <c:v>930.09086649999995</c:v>
                </c:pt>
                <c:pt idx="4800">
                  <c:v>930.81426220000003</c:v>
                </c:pt>
                <c:pt idx="4801">
                  <c:v>929.7966467</c:v>
                </c:pt>
                <c:pt idx="4802">
                  <c:v>929.13722580000001</c:v>
                </c:pt>
                <c:pt idx="4803">
                  <c:v>931.30399880000004</c:v>
                </c:pt>
                <c:pt idx="4804">
                  <c:v>930.37518109999996</c:v>
                </c:pt>
                <c:pt idx="4805">
                  <c:v>929.68186249999997</c:v>
                </c:pt>
                <c:pt idx="4806">
                  <c:v>929.00960020000002</c:v>
                </c:pt>
                <c:pt idx="4807">
                  <c:v>930.90192579999996</c:v>
                </c:pt>
                <c:pt idx="4808">
                  <c:v>929.95780400000001</c:v>
                </c:pt>
                <c:pt idx="4809">
                  <c:v>930.16736060000005</c:v>
                </c:pt>
                <c:pt idx="4810">
                  <c:v>931.28692860000001</c:v>
                </c:pt>
                <c:pt idx="4811">
                  <c:v>929.71747170000003</c:v>
                </c:pt>
                <c:pt idx="4812">
                  <c:v>930.62749819999999</c:v>
                </c:pt>
                <c:pt idx="4813">
                  <c:v>930.03043990000003</c:v>
                </c:pt>
                <c:pt idx="4814">
                  <c:v>928.6069076</c:v>
                </c:pt>
                <c:pt idx="4815">
                  <c:v>929.32457480000005</c:v>
                </c:pt>
                <c:pt idx="4816">
                  <c:v>929.92366470000002</c:v>
                </c:pt>
                <c:pt idx="4817">
                  <c:v>930.09226799999999</c:v>
                </c:pt>
                <c:pt idx="4818">
                  <c:v>928.82945119999999</c:v>
                </c:pt>
                <c:pt idx="4819">
                  <c:v>930.55073349999998</c:v>
                </c:pt>
                <c:pt idx="4820">
                  <c:v>930.35042910000004</c:v>
                </c:pt>
                <c:pt idx="4821">
                  <c:v>928.56695230000003</c:v>
                </c:pt>
                <c:pt idx="4822">
                  <c:v>929.8379099</c:v>
                </c:pt>
                <c:pt idx="4823">
                  <c:v>928.97730060000004</c:v>
                </c:pt>
                <c:pt idx="4824">
                  <c:v>929.94589589999998</c:v>
                </c:pt>
                <c:pt idx="4825">
                  <c:v>930.19599489999996</c:v>
                </c:pt>
                <c:pt idx="4826">
                  <c:v>930.70545330000004</c:v>
                </c:pt>
                <c:pt idx="4827">
                  <c:v>931.48399300000005</c:v>
                </c:pt>
                <c:pt idx="4828">
                  <c:v>939.46094779999999</c:v>
                </c:pt>
                <c:pt idx="4829">
                  <c:v>949.59885980000001</c:v>
                </c:pt>
                <c:pt idx="4830">
                  <c:v>960.67709760000002</c:v>
                </c:pt>
                <c:pt idx="4831">
                  <c:v>971.61435989999995</c:v>
                </c:pt>
                <c:pt idx="4832">
                  <c:v>980.18344979999995</c:v>
                </c:pt>
                <c:pt idx="4833">
                  <c:v>990.76975570000002</c:v>
                </c:pt>
                <c:pt idx="4834">
                  <c:v>1004.017323</c:v>
                </c:pt>
                <c:pt idx="4835">
                  <c:v>1020.53812</c:v>
                </c:pt>
                <c:pt idx="4836">
                  <c:v>1036.1512849999999</c:v>
                </c:pt>
                <c:pt idx="4837">
                  <c:v>1054.2220050000001</c:v>
                </c:pt>
                <c:pt idx="4838">
                  <c:v>1071.325881</c:v>
                </c:pt>
                <c:pt idx="4839">
                  <c:v>1084.7252510000001</c:v>
                </c:pt>
                <c:pt idx="4840">
                  <c:v>1084.232041</c:v>
                </c:pt>
                <c:pt idx="4841">
                  <c:v>1087.5424889999999</c:v>
                </c:pt>
                <c:pt idx="4842">
                  <c:v>1085.788597</c:v>
                </c:pt>
                <c:pt idx="4843">
                  <c:v>1089.674512</c:v>
                </c:pt>
                <c:pt idx="4844">
                  <c:v>1090.786372</c:v>
                </c:pt>
                <c:pt idx="4845">
                  <c:v>1091.2360510000001</c:v>
                </c:pt>
                <c:pt idx="4846">
                  <c:v>1090.7788969999999</c:v>
                </c:pt>
                <c:pt idx="4847">
                  <c:v>1092.1746700000001</c:v>
                </c:pt>
                <c:pt idx="4848">
                  <c:v>1092.8832090000001</c:v>
                </c:pt>
                <c:pt idx="4849">
                  <c:v>1090.4601709999999</c:v>
                </c:pt>
                <c:pt idx="4850">
                  <c:v>1091.395863</c:v>
                </c:pt>
                <c:pt idx="4851">
                  <c:v>1092.7221380000001</c:v>
                </c:pt>
                <c:pt idx="4852">
                  <c:v>1091.1091719999999</c:v>
                </c:pt>
                <c:pt idx="4853">
                  <c:v>1090.192006</c:v>
                </c:pt>
                <c:pt idx="4854">
                  <c:v>1092.8414929999999</c:v>
                </c:pt>
                <c:pt idx="4855">
                  <c:v>1092.046192</c:v>
                </c:pt>
                <c:pt idx="4856">
                  <c:v>1092.860825</c:v>
                </c:pt>
                <c:pt idx="4857">
                  <c:v>1092.8246810000001</c:v>
                </c:pt>
                <c:pt idx="4858">
                  <c:v>1092.774633</c:v>
                </c:pt>
                <c:pt idx="4859">
                  <c:v>1091.9055699999999</c:v>
                </c:pt>
                <c:pt idx="4860">
                  <c:v>1090.055807</c:v>
                </c:pt>
                <c:pt idx="4861">
                  <c:v>1092.6780759999999</c:v>
                </c:pt>
                <c:pt idx="4862">
                  <c:v>1091.7785899999999</c:v>
                </c:pt>
                <c:pt idx="4863">
                  <c:v>1091.5749080000001</c:v>
                </c:pt>
                <c:pt idx="4864">
                  <c:v>1091.762146</c:v>
                </c:pt>
                <c:pt idx="4865">
                  <c:v>1090.5160519999999</c:v>
                </c:pt>
                <c:pt idx="4866">
                  <c:v>1090.951386</c:v>
                </c:pt>
                <c:pt idx="4867">
                  <c:v>1090.5279599999999</c:v>
                </c:pt>
                <c:pt idx="4868">
                  <c:v>1091.389023</c:v>
                </c:pt>
                <c:pt idx="4869">
                  <c:v>1092.3572610000001</c:v>
                </c:pt>
                <c:pt idx="4870">
                  <c:v>1090.834441</c:v>
                </c:pt>
                <c:pt idx="4871">
                  <c:v>1092.4901090000001</c:v>
                </c:pt>
                <c:pt idx="4872">
                  <c:v>1091.1585700000001</c:v>
                </c:pt>
                <c:pt idx="4873">
                  <c:v>1091.416354</c:v>
                </c:pt>
                <c:pt idx="4874">
                  <c:v>1091.7160940000001</c:v>
                </c:pt>
                <c:pt idx="4875">
                  <c:v>1090.822525</c:v>
                </c:pt>
                <c:pt idx="4876">
                  <c:v>1091.3372280000001</c:v>
                </c:pt>
                <c:pt idx="4877">
                  <c:v>1092.0332960000001</c:v>
                </c:pt>
                <c:pt idx="4878">
                  <c:v>1090.660942</c:v>
                </c:pt>
                <c:pt idx="4879">
                  <c:v>1090.9763820000001</c:v>
                </c:pt>
                <c:pt idx="4880">
                  <c:v>1092.047654</c:v>
                </c:pt>
                <c:pt idx="4881">
                  <c:v>1089.836542</c:v>
                </c:pt>
                <c:pt idx="4882">
                  <c:v>1091.286458</c:v>
                </c:pt>
                <c:pt idx="4883">
                  <c:v>1089.5810630000001</c:v>
                </c:pt>
                <c:pt idx="4884">
                  <c:v>1091.0683389999999</c:v>
                </c:pt>
                <c:pt idx="4885">
                  <c:v>1088.9656279999999</c:v>
                </c:pt>
                <c:pt idx="4886">
                  <c:v>1091.8471440000001</c:v>
                </c:pt>
                <c:pt idx="4887">
                  <c:v>1090.764338</c:v>
                </c:pt>
                <c:pt idx="4888">
                  <c:v>1090.2080659999999</c:v>
                </c:pt>
                <c:pt idx="4889">
                  <c:v>1090.0497849999999</c:v>
                </c:pt>
                <c:pt idx="4890">
                  <c:v>1091.3222490000001</c:v>
                </c:pt>
                <c:pt idx="4891">
                  <c:v>1089.8433</c:v>
                </c:pt>
                <c:pt idx="4892">
                  <c:v>1092.507574</c:v>
                </c:pt>
                <c:pt idx="4893">
                  <c:v>1091.2898560000001</c:v>
                </c:pt>
                <c:pt idx="4894">
                  <c:v>1090.626332</c:v>
                </c:pt>
                <c:pt idx="4895">
                  <c:v>1092.361545</c:v>
                </c:pt>
                <c:pt idx="4896">
                  <c:v>1092.0317339999999</c:v>
                </c:pt>
                <c:pt idx="4897">
                  <c:v>1091.045539</c:v>
                </c:pt>
                <c:pt idx="4898">
                  <c:v>1089.845249</c:v>
                </c:pt>
                <c:pt idx="4899">
                  <c:v>1091.123441</c:v>
                </c:pt>
                <c:pt idx="4900">
                  <c:v>1090.755007</c:v>
                </c:pt>
                <c:pt idx="4901">
                  <c:v>1090.9324489999999</c:v>
                </c:pt>
                <c:pt idx="4902">
                  <c:v>1091.039098</c:v>
                </c:pt>
                <c:pt idx="4903">
                  <c:v>1092.352077</c:v>
                </c:pt>
                <c:pt idx="4904">
                  <c:v>1090.202041</c:v>
                </c:pt>
                <c:pt idx="4905">
                  <c:v>1091.7318760000001</c:v>
                </c:pt>
                <c:pt idx="4906">
                  <c:v>1089.7378570000001</c:v>
                </c:pt>
                <c:pt idx="4907">
                  <c:v>1091.8967379999999</c:v>
                </c:pt>
                <c:pt idx="4908">
                  <c:v>1090.7683469999999</c:v>
                </c:pt>
                <c:pt idx="4909">
                  <c:v>1090.51151</c:v>
                </c:pt>
                <c:pt idx="4910">
                  <c:v>1090.531154</c:v>
                </c:pt>
                <c:pt idx="4911">
                  <c:v>1091.8928490000001</c:v>
                </c:pt>
                <c:pt idx="4912">
                  <c:v>1090.0428320000001</c:v>
                </c:pt>
                <c:pt idx="4913">
                  <c:v>1090.236275</c:v>
                </c:pt>
                <c:pt idx="4914">
                  <c:v>1021.508378</c:v>
                </c:pt>
                <c:pt idx="4915">
                  <c:v>998.72049819999995</c:v>
                </c:pt>
                <c:pt idx="4916">
                  <c:v>999.32617870000001</c:v>
                </c:pt>
                <c:pt idx="4917">
                  <c:v>998.38504909999995</c:v>
                </c:pt>
                <c:pt idx="4918">
                  <c:v>997.64742639999997</c:v>
                </c:pt>
                <c:pt idx="4919">
                  <c:v>996.82343130000004</c:v>
                </c:pt>
                <c:pt idx="4920">
                  <c:v>998.44187399999998</c:v>
                </c:pt>
                <c:pt idx="4921">
                  <c:v>997.28834970000003</c:v>
                </c:pt>
                <c:pt idx="4922">
                  <c:v>997.57642659999999</c:v>
                </c:pt>
                <c:pt idx="4923">
                  <c:v>995.57081879999998</c:v>
                </c:pt>
                <c:pt idx="4924">
                  <c:v>997.78890520000004</c:v>
                </c:pt>
                <c:pt idx="4925">
                  <c:v>997.68147599999998</c:v>
                </c:pt>
                <c:pt idx="4926">
                  <c:v>997.66235500000005</c:v>
                </c:pt>
                <c:pt idx="4927">
                  <c:v>998.20667279999998</c:v>
                </c:pt>
                <c:pt idx="4928">
                  <c:v>997.63673129999995</c:v>
                </c:pt>
                <c:pt idx="4929">
                  <c:v>996.98547140000005</c:v>
                </c:pt>
                <c:pt idx="4930">
                  <c:v>996.82941010000002</c:v>
                </c:pt>
                <c:pt idx="4931">
                  <c:v>996.67905559999997</c:v>
                </c:pt>
                <c:pt idx="4932">
                  <c:v>997.65917190000005</c:v>
                </c:pt>
                <c:pt idx="4933">
                  <c:v>997.33066499999995</c:v>
                </c:pt>
                <c:pt idx="4934">
                  <c:v>996.55042890000004</c:v>
                </c:pt>
                <c:pt idx="4935">
                  <c:v>997.16525149999995</c:v>
                </c:pt>
                <c:pt idx="4936">
                  <c:v>998.89738850000003</c:v>
                </c:pt>
                <c:pt idx="4937">
                  <c:v>997.69114760000002</c:v>
                </c:pt>
                <c:pt idx="4938">
                  <c:v>999.03717159999997</c:v>
                </c:pt>
                <c:pt idx="4939">
                  <c:v>997.32380469999998</c:v>
                </c:pt>
                <c:pt idx="4940">
                  <c:v>996.29136319999998</c:v>
                </c:pt>
                <c:pt idx="4941">
                  <c:v>997.98343550000004</c:v>
                </c:pt>
                <c:pt idx="4942">
                  <c:v>998.252475</c:v>
                </c:pt>
                <c:pt idx="4943">
                  <c:v>997.00966100000005</c:v>
                </c:pt>
                <c:pt idx="4944">
                  <c:v>995.1744387</c:v>
                </c:pt>
                <c:pt idx="4945">
                  <c:v>996.83997290000002</c:v>
                </c:pt>
                <c:pt idx="4946">
                  <c:v>996.43306389999998</c:v>
                </c:pt>
                <c:pt idx="4947">
                  <c:v>998.09396509999999</c:v>
                </c:pt>
                <c:pt idx="4948">
                  <c:v>995.96965209999996</c:v>
                </c:pt>
                <c:pt idx="4949">
                  <c:v>997.83877440000003</c:v>
                </c:pt>
                <c:pt idx="4950">
                  <c:v>996.06809410000005</c:v>
                </c:pt>
                <c:pt idx="4951">
                  <c:v>997.03180420000001</c:v>
                </c:pt>
                <c:pt idx="4952">
                  <c:v>997.12879080000005</c:v>
                </c:pt>
                <c:pt idx="4953">
                  <c:v>996.26768440000001</c:v>
                </c:pt>
                <c:pt idx="4954">
                  <c:v>997.10556099999997</c:v>
                </c:pt>
                <c:pt idx="4955">
                  <c:v>998.79207020000001</c:v>
                </c:pt>
                <c:pt idx="4956">
                  <c:v>998.22297330000004</c:v>
                </c:pt>
                <c:pt idx="4957">
                  <c:v>999.16438800000003</c:v>
                </c:pt>
                <c:pt idx="4958">
                  <c:v>998.09948770000005</c:v>
                </c:pt>
                <c:pt idx="4959">
                  <c:v>996.83870690000003</c:v>
                </c:pt>
                <c:pt idx="4960">
                  <c:v>997.19879539999999</c:v>
                </c:pt>
                <c:pt idx="4961">
                  <c:v>996.50249350000001</c:v>
                </c:pt>
                <c:pt idx="4962">
                  <c:v>997.40506889999995</c:v>
                </c:pt>
                <c:pt idx="4963">
                  <c:v>996.71666300000004</c:v>
                </c:pt>
                <c:pt idx="4964">
                  <c:v>996.74823360000005</c:v>
                </c:pt>
                <c:pt idx="4965">
                  <c:v>996.14035920000003</c:v>
                </c:pt>
                <c:pt idx="4966">
                  <c:v>996.41697090000002</c:v>
                </c:pt>
                <c:pt idx="4967">
                  <c:v>997.06779040000004</c:v>
                </c:pt>
                <c:pt idx="4968">
                  <c:v>995.12321299999996</c:v>
                </c:pt>
                <c:pt idx="4969">
                  <c:v>997.97171549999996</c:v>
                </c:pt>
                <c:pt idx="4970">
                  <c:v>997.37560329999997</c:v>
                </c:pt>
                <c:pt idx="4971">
                  <c:v>998.42799879999995</c:v>
                </c:pt>
                <c:pt idx="4972">
                  <c:v>996.24958860000004</c:v>
                </c:pt>
                <c:pt idx="4973">
                  <c:v>997.1833388</c:v>
                </c:pt>
                <c:pt idx="4974">
                  <c:v>997.80190849999997</c:v>
                </c:pt>
                <c:pt idx="4975">
                  <c:v>997.33799829999998</c:v>
                </c:pt>
                <c:pt idx="4976">
                  <c:v>997.15732949999995</c:v>
                </c:pt>
                <c:pt idx="4977">
                  <c:v>995.03430830000002</c:v>
                </c:pt>
                <c:pt idx="4978">
                  <c:v>997.94293540000001</c:v>
                </c:pt>
                <c:pt idx="4979">
                  <c:v>997.86088259999997</c:v>
                </c:pt>
                <c:pt idx="4980">
                  <c:v>998.5706715</c:v>
                </c:pt>
                <c:pt idx="4981">
                  <c:v>997.04363650000005</c:v>
                </c:pt>
                <c:pt idx="4982">
                  <c:v>998.78946789999998</c:v>
                </c:pt>
                <c:pt idx="4983">
                  <c:v>996.77342940000005</c:v>
                </c:pt>
                <c:pt idx="4984">
                  <c:v>997.07877240000005</c:v>
                </c:pt>
                <c:pt idx="4985">
                  <c:v>998.77789940000002</c:v>
                </c:pt>
                <c:pt idx="4986">
                  <c:v>998.26272979999999</c:v>
                </c:pt>
                <c:pt idx="4987">
                  <c:v>997.31529739999996</c:v>
                </c:pt>
                <c:pt idx="4988">
                  <c:v>996.89336779999996</c:v>
                </c:pt>
                <c:pt idx="4989">
                  <c:v>998.08666649999998</c:v>
                </c:pt>
                <c:pt idx="4990">
                  <c:v>998.72916139999995</c:v>
                </c:pt>
                <c:pt idx="4991">
                  <c:v>996.27023210000004</c:v>
                </c:pt>
                <c:pt idx="4992">
                  <c:v>998.73347490000003</c:v>
                </c:pt>
                <c:pt idx="4993">
                  <c:v>996.82390369999996</c:v>
                </c:pt>
                <c:pt idx="4994">
                  <c:v>995.73792100000003</c:v>
                </c:pt>
                <c:pt idx="4995">
                  <c:v>997.44241250000005</c:v>
                </c:pt>
                <c:pt idx="4996">
                  <c:v>996.32016499999997</c:v>
                </c:pt>
                <c:pt idx="4997">
                  <c:v>997.15301280000006</c:v>
                </c:pt>
                <c:pt idx="4998">
                  <c:v>995.22990770000001</c:v>
                </c:pt>
                <c:pt idx="4999">
                  <c:v>997.05606699999998</c:v>
                </c:pt>
                <c:pt idx="5000">
                  <c:v>997.0841868</c:v>
                </c:pt>
                <c:pt idx="5001">
                  <c:v>997.29050480000001</c:v>
                </c:pt>
                <c:pt idx="5002">
                  <c:v>996.79036540000004</c:v>
                </c:pt>
                <c:pt idx="5003">
                  <c:v>995.14950520000002</c:v>
                </c:pt>
                <c:pt idx="5004">
                  <c:v>997.16479549999997</c:v>
                </c:pt>
                <c:pt idx="5005">
                  <c:v>997.16817960000003</c:v>
                </c:pt>
                <c:pt idx="5006">
                  <c:v>996.66375800000003</c:v>
                </c:pt>
                <c:pt idx="5007">
                  <c:v>997.34476329999995</c:v>
                </c:pt>
                <c:pt idx="5008">
                  <c:v>997.07804399999998</c:v>
                </c:pt>
                <c:pt idx="5009">
                  <c:v>997.7538515</c:v>
                </c:pt>
                <c:pt idx="5010">
                  <c:v>997.79317549999996</c:v>
                </c:pt>
                <c:pt idx="5011">
                  <c:v>997.46825349999995</c:v>
                </c:pt>
                <c:pt idx="5012">
                  <c:v>997.54802759999995</c:v>
                </c:pt>
                <c:pt idx="5013">
                  <c:v>997.15844900000002</c:v>
                </c:pt>
                <c:pt idx="5014">
                  <c:v>996.68039550000003</c:v>
                </c:pt>
                <c:pt idx="5015">
                  <c:v>998.94441989999996</c:v>
                </c:pt>
                <c:pt idx="5016">
                  <c:v>998.01309690000005</c:v>
                </c:pt>
                <c:pt idx="5017">
                  <c:v>996.68300290000002</c:v>
                </c:pt>
                <c:pt idx="5018">
                  <c:v>997.81767430000002</c:v>
                </c:pt>
                <c:pt idx="5019">
                  <c:v>997.64763500000004</c:v>
                </c:pt>
                <c:pt idx="5020">
                  <c:v>997.15203629999996</c:v>
                </c:pt>
                <c:pt idx="5021">
                  <c:v>998.98796870000001</c:v>
                </c:pt>
                <c:pt idx="5022">
                  <c:v>997.04118600000004</c:v>
                </c:pt>
                <c:pt idx="5023">
                  <c:v>998.10060139999996</c:v>
                </c:pt>
                <c:pt idx="5024">
                  <c:v>996.54106950000005</c:v>
                </c:pt>
                <c:pt idx="5025">
                  <c:v>997.85265919999995</c:v>
                </c:pt>
                <c:pt idx="5026">
                  <c:v>996.58481710000001</c:v>
                </c:pt>
                <c:pt idx="5027">
                  <c:v>997.89288699999997</c:v>
                </c:pt>
                <c:pt idx="5028">
                  <c:v>997.44778120000001</c:v>
                </c:pt>
                <c:pt idx="5029">
                  <c:v>995.65900420000003</c:v>
                </c:pt>
                <c:pt idx="5030">
                  <c:v>997.93699760000004</c:v>
                </c:pt>
                <c:pt idx="5031">
                  <c:v>997.23610099999996</c:v>
                </c:pt>
                <c:pt idx="5032">
                  <c:v>998.25652549999995</c:v>
                </c:pt>
                <c:pt idx="5033">
                  <c:v>997.93592839999997</c:v>
                </c:pt>
                <c:pt idx="5034">
                  <c:v>996.19316739999999</c:v>
                </c:pt>
                <c:pt idx="5035">
                  <c:v>996.53126239999995</c:v>
                </c:pt>
                <c:pt idx="5036">
                  <c:v>998.42885030000002</c:v>
                </c:pt>
                <c:pt idx="5037">
                  <c:v>998.76457930000004</c:v>
                </c:pt>
                <c:pt idx="5038">
                  <c:v>999.19835220000004</c:v>
                </c:pt>
                <c:pt idx="5039">
                  <c:v>999.37288869999998</c:v>
                </c:pt>
                <c:pt idx="5040">
                  <c:v>997.64382160000002</c:v>
                </c:pt>
                <c:pt idx="5041">
                  <c:v>996.38503160000005</c:v>
                </c:pt>
                <c:pt idx="5042">
                  <c:v>998.714698</c:v>
                </c:pt>
                <c:pt idx="5043">
                  <c:v>1002.644827</c:v>
                </c:pt>
                <c:pt idx="5044">
                  <c:v>1007.3258039999999</c:v>
                </c:pt>
                <c:pt idx="5045">
                  <c:v>1015.461801</c:v>
                </c:pt>
                <c:pt idx="5046">
                  <c:v>1022.635886</c:v>
                </c:pt>
                <c:pt idx="5047">
                  <c:v>1031.620019</c:v>
                </c:pt>
                <c:pt idx="5048">
                  <c:v>1037.5550969999999</c:v>
                </c:pt>
                <c:pt idx="5049">
                  <c:v>1039.406945</c:v>
                </c:pt>
                <c:pt idx="5050">
                  <c:v>1040.2534499999999</c:v>
                </c:pt>
                <c:pt idx="5051">
                  <c:v>1041.014267</c:v>
                </c:pt>
                <c:pt idx="5052">
                  <c:v>1041.518141</c:v>
                </c:pt>
                <c:pt idx="5053">
                  <c:v>1042.107567</c:v>
                </c:pt>
                <c:pt idx="5054">
                  <c:v>1042.596892</c:v>
                </c:pt>
                <c:pt idx="5055">
                  <c:v>1041.4296200000001</c:v>
                </c:pt>
                <c:pt idx="5056">
                  <c:v>1041.2465420000001</c:v>
                </c:pt>
                <c:pt idx="5057">
                  <c:v>1041.7161610000001</c:v>
                </c:pt>
                <c:pt idx="5058">
                  <c:v>1041.4269549999999</c:v>
                </c:pt>
                <c:pt idx="5059">
                  <c:v>1042.7767879999999</c:v>
                </c:pt>
                <c:pt idx="5060">
                  <c:v>1040.9002310000001</c:v>
                </c:pt>
                <c:pt idx="5061">
                  <c:v>1042.157888</c:v>
                </c:pt>
                <c:pt idx="5062">
                  <c:v>1042.259202</c:v>
                </c:pt>
                <c:pt idx="5063">
                  <c:v>1040.705052</c:v>
                </c:pt>
                <c:pt idx="5064">
                  <c:v>1041.8371520000001</c:v>
                </c:pt>
                <c:pt idx="5065">
                  <c:v>1039.8918389999999</c:v>
                </c:pt>
                <c:pt idx="5066">
                  <c:v>1041.028427</c:v>
                </c:pt>
                <c:pt idx="5067">
                  <c:v>1040.643153</c:v>
                </c:pt>
                <c:pt idx="5068">
                  <c:v>1040.1928210000001</c:v>
                </c:pt>
                <c:pt idx="5069">
                  <c:v>1041.331042</c:v>
                </c:pt>
                <c:pt idx="5070">
                  <c:v>1040.683743</c:v>
                </c:pt>
                <c:pt idx="5071">
                  <c:v>1039.328278</c:v>
                </c:pt>
                <c:pt idx="5072">
                  <c:v>1040.8299489999999</c:v>
                </c:pt>
                <c:pt idx="5073">
                  <c:v>1042.0094409999999</c:v>
                </c:pt>
                <c:pt idx="5074">
                  <c:v>1040.5340799999999</c:v>
                </c:pt>
                <c:pt idx="5075">
                  <c:v>1039.6262369999999</c:v>
                </c:pt>
                <c:pt idx="5076">
                  <c:v>1040.7085529999999</c:v>
                </c:pt>
                <c:pt idx="5077">
                  <c:v>1041.814316</c:v>
                </c:pt>
                <c:pt idx="5078">
                  <c:v>1040.523318</c:v>
                </c:pt>
                <c:pt idx="5079">
                  <c:v>1041.6127260000001</c:v>
                </c:pt>
                <c:pt idx="5080">
                  <c:v>1040.5462279999999</c:v>
                </c:pt>
                <c:pt idx="5081">
                  <c:v>1039.807808</c:v>
                </c:pt>
                <c:pt idx="5082">
                  <c:v>1040.8945900000001</c:v>
                </c:pt>
                <c:pt idx="5083">
                  <c:v>1040.878522</c:v>
                </c:pt>
                <c:pt idx="5084">
                  <c:v>1041.4229110000001</c:v>
                </c:pt>
                <c:pt idx="5085">
                  <c:v>1041.237509</c:v>
                </c:pt>
                <c:pt idx="5086">
                  <c:v>1039.9539159999999</c:v>
                </c:pt>
                <c:pt idx="5087">
                  <c:v>1041.9653800000001</c:v>
                </c:pt>
                <c:pt idx="5088">
                  <c:v>1040.81357</c:v>
                </c:pt>
                <c:pt idx="5089">
                  <c:v>1041.796994</c:v>
                </c:pt>
                <c:pt idx="5090">
                  <c:v>1040.946042</c:v>
                </c:pt>
                <c:pt idx="5091">
                  <c:v>1040.91383</c:v>
                </c:pt>
                <c:pt idx="5092">
                  <c:v>1039.485228</c:v>
                </c:pt>
                <c:pt idx="5093">
                  <c:v>1040.097571</c:v>
                </c:pt>
                <c:pt idx="5094">
                  <c:v>1041.4949630000001</c:v>
                </c:pt>
                <c:pt idx="5095">
                  <c:v>1040.5443439999999</c:v>
                </c:pt>
                <c:pt idx="5096">
                  <c:v>1040.4866380000001</c:v>
                </c:pt>
                <c:pt idx="5097">
                  <c:v>1041.0089479999999</c:v>
                </c:pt>
                <c:pt idx="5098">
                  <c:v>1039.9656110000001</c:v>
                </c:pt>
                <c:pt idx="5099">
                  <c:v>1040.241902</c:v>
                </c:pt>
                <c:pt idx="5100">
                  <c:v>1040.3791289999999</c:v>
                </c:pt>
                <c:pt idx="5101">
                  <c:v>1041.3335320000001</c:v>
                </c:pt>
                <c:pt idx="5102">
                  <c:v>1038.9803910000001</c:v>
                </c:pt>
                <c:pt idx="5103">
                  <c:v>1039.6937499999999</c:v>
                </c:pt>
                <c:pt idx="5104">
                  <c:v>1040.7577349999999</c:v>
                </c:pt>
                <c:pt idx="5105">
                  <c:v>1039.606448</c:v>
                </c:pt>
                <c:pt idx="5106">
                  <c:v>1040.635724</c:v>
                </c:pt>
                <c:pt idx="5107">
                  <c:v>1039.7745600000001</c:v>
                </c:pt>
                <c:pt idx="5108">
                  <c:v>1039.761587</c:v>
                </c:pt>
                <c:pt idx="5109">
                  <c:v>1041.221675</c:v>
                </c:pt>
                <c:pt idx="5110">
                  <c:v>1040.5552290000001</c:v>
                </c:pt>
                <c:pt idx="5111">
                  <c:v>1039.7205650000001</c:v>
                </c:pt>
                <c:pt idx="5112">
                  <c:v>1039.959053</c:v>
                </c:pt>
                <c:pt idx="5113">
                  <c:v>1042.2155720000001</c:v>
                </c:pt>
                <c:pt idx="5114">
                  <c:v>1039.4279799999999</c:v>
                </c:pt>
                <c:pt idx="5115">
                  <c:v>1041.424882</c:v>
                </c:pt>
                <c:pt idx="5116">
                  <c:v>1041.0635159999999</c:v>
                </c:pt>
                <c:pt idx="5117">
                  <c:v>1041.426095</c:v>
                </c:pt>
                <c:pt idx="5118">
                  <c:v>1039.7416490000001</c:v>
                </c:pt>
                <c:pt idx="5119">
                  <c:v>1039.4126140000001</c:v>
                </c:pt>
                <c:pt idx="5120">
                  <c:v>1038.8500349999999</c:v>
                </c:pt>
                <c:pt idx="5121">
                  <c:v>974.10342849999995</c:v>
                </c:pt>
                <c:pt idx="5122">
                  <c:v>965.36888920000001</c:v>
                </c:pt>
                <c:pt idx="5123">
                  <c:v>965.03948149999997</c:v>
                </c:pt>
                <c:pt idx="5124">
                  <c:v>965.79860970000004</c:v>
                </c:pt>
                <c:pt idx="5125">
                  <c:v>966.41949969999996</c:v>
                </c:pt>
                <c:pt idx="5126">
                  <c:v>965.77899190000005</c:v>
                </c:pt>
                <c:pt idx="5127">
                  <c:v>964.21893250000005</c:v>
                </c:pt>
                <c:pt idx="5128">
                  <c:v>963.37233400000002</c:v>
                </c:pt>
                <c:pt idx="5129">
                  <c:v>965.63740429999996</c:v>
                </c:pt>
                <c:pt idx="5130">
                  <c:v>964.46863480000002</c:v>
                </c:pt>
                <c:pt idx="5131">
                  <c:v>965.37338220000004</c:v>
                </c:pt>
                <c:pt idx="5132">
                  <c:v>964.88801779999994</c:v>
                </c:pt>
                <c:pt idx="5133">
                  <c:v>964.79081110000004</c:v>
                </c:pt>
                <c:pt idx="5134">
                  <c:v>964.95390129999998</c:v>
                </c:pt>
                <c:pt idx="5135">
                  <c:v>963.98932439999999</c:v>
                </c:pt>
                <c:pt idx="5136">
                  <c:v>965.08986819999996</c:v>
                </c:pt>
                <c:pt idx="5137">
                  <c:v>963.77712480000002</c:v>
                </c:pt>
                <c:pt idx="5138">
                  <c:v>965.83203530000003</c:v>
                </c:pt>
                <c:pt idx="5139">
                  <c:v>964.20133320000002</c:v>
                </c:pt>
                <c:pt idx="5140">
                  <c:v>963.52283590000002</c:v>
                </c:pt>
                <c:pt idx="5141">
                  <c:v>963.89400220000005</c:v>
                </c:pt>
                <c:pt idx="5142">
                  <c:v>964.33919979999996</c:v>
                </c:pt>
                <c:pt idx="5143">
                  <c:v>965.71960549999994</c:v>
                </c:pt>
                <c:pt idx="5144">
                  <c:v>963.23201700000004</c:v>
                </c:pt>
                <c:pt idx="5145">
                  <c:v>965.15879859999995</c:v>
                </c:pt>
                <c:pt idx="5146">
                  <c:v>964.44306819999997</c:v>
                </c:pt>
                <c:pt idx="5147">
                  <c:v>963.29297389999999</c:v>
                </c:pt>
                <c:pt idx="5148">
                  <c:v>965.31792659999996</c:v>
                </c:pt>
                <c:pt idx="5149">
                  <c:v>965.09039849999999</c:v>
                </c:pt>
                <c:pt idx="5150">
                  <c:v>964.55978130000005</c:v>
                </c:pt>
                <c:pt idx="5151">
                  <c:v>964.71497099999999</c:v>
                </c:pt>
                <c:pt idx="5152">
                  <c:v>966.58771030000003</c:v>
                </c:pt>
                <c:pt idx="5153">
                  <c:v>964.77154099999996</c:v>
                </c:pt>
                <c:pt idx="5154">
                  <c:v>965.39437989999999</c:v>
                </c:pt>
                <c:pt idx="5155">
                  <c:v>965.54096719999995</c:v>
                </c:pt>
                <c:pt idx="5156">
                  <c:v>965.1748844</c:v>
                </c:pt>
                <c:pt idx="5157">
                  <c:v>965.84389699999997</c:v>
                </c:pt>
                <c:pt idx="5158">
                  <c:v>964.57793379999998</c:v>
                </c:pt>
                <c:pt idx="5159">
                  <c:v>964.91024059999995</c:v>
                </c:pt>
                <c:pt idx="5160">
                  <c:v>965.04076469999995</c:v>
                </c:pt>
                <c:pt idx="5161">
                  <c:v>964.70453469999995</c:v>
                </c:pt>
                <c:pt idx="5162">
                  <c:v>963.76752969999995</c:v>
                </c:pt>
                <c:pt idx="5163">
                  <c:v>965.12317580000001</c:v>
                </c:pt>
                <c:pt idx="5164">
                  <c:v>965.73528050000004</c:v>
                </c:pt>
                <c:pt idx="5165">
                  <c:v>965.0010231</c:v>
                </c:pt>
                <c:pt idx="5166">
                  <c:v>964.3520211</c:v>
                </c:pt>
                <c:pt idx="5167">
                  <c:v>965.03345330000002</c:v>
                </c:pt>
                <c:pt idx="5168">
                  <c:v>963.6708046</c:v>
                </c:pt>
                <c:pt idx="5169">
                  <c:v>964.1366246</c:v>
                </c:pt>
                <c:pt idx="5170">
                  <c:v>964.86656029999995</c:v>
                </c:pt>
                <c:pt idx="5171">
                  <c:v>965.98235139999997</c:v>
                </c:pt>
                <c:pt idx="5172">
                  <c:v>963.15666510000005</c:v>
                </c:pt>
                <c:pt idx="5173">
                  <c:v>965.22838000000002</c:v>
                </c:pt>
                <c:pt idx="5174">
                  <c:v>965.68793340000002</c:v>
                </c:pt>
                <c:pt idx="5175">
                  <c:v>964.58736429999999</c:v>
                </c:pt>
                <c:pt idx="5176">
                  <c:v>966.80699679999998</c:v>
                </c:pt>
                <c:pt idx="5177">
                  <c:v>963.3292864</c:v>
                </c:pt>
                <c:pt idx="5178">
                  <c:v>964.73531739999999</c:v>
                </c:pt>
                <c:pt idx="5179">
                  <c:v>966.61381080000001</c:v>
                </c:pt>
                <c:pt idx="5180">
                  <c:v>965.48415839999996</c:v>
                </c:pt>
                <c:pt idx="5181">
                  <c:v>966.31277420000004</c:v>
                </c:pt>
                <c:pt idx="5182">
                  <c:v>966.29890250000005</c:v>
                </c:pt>
                <c:pt idx="5183">
                  <c:v>963.60547120000001</c:v>
                </c:pt>
                <c:pt idx="5184">
                  <c:v>962.71174140000005</c:v>
                </c:pt>
                <c:pt idx="5185">
                  <c:v>965.63777210000001</c:v>
                </c:pt>
                <c:pt idx="5186">
                  <c:v>966.15525130000003</c:v>
                </c:pt>
                <c:pt idx="5187">
                  <c:v>964.93003139999996</c:v>
                </c:pt>
                <c:pt idx="5188">
                  <c:v>964.59350440000003</c:v>
                </c:pt>
                <c:pt idx="5189">
                  <c:v>963.78677979999998</c:v>
                </c:pt>
                <c:pt idx="5190">
                  <c:v>964.11038150000002</c:v>
                </c:pt>
                <c:pt idx="5191">
                  <c:v>964.68874979999998</c:v>
                </c:pt>
                <c:pt idx="5192">
                  <c:v>966.23321520000002</c:v>
                </c:pt>
                <c:pt idx="5193">
                  <c:v>965.36581360000002</c:v>
                </c:pt>
                <c:pt idx="5194">
                  <c:v>966.28943890000005</c:v>
                </c:pt>
                <c:pt idx="5195">
                  <c:v>964.45220089999998</c:v>
                </c:pt>
                <c:pt idx="5196">
                  <c:v>965.80449399999998</c:v>
                </c:pt>
                <c:pt idx="5197">
                  <c:v>965.77684690000001</c:v>
                </c:pt>
                <c:pt idx="5198">
                  <c:v>964.6966774</c:v>
                </c:pt>
                <c:pt idx="5199">
                  <c:v>966.91833929999996</c:v>
                </c:pt>
                <c:pt idx="5200">
                  <c:v>964.74195129999998</c:v>
                </c:pt>
                <c:pt idx="5201">
                  <c:v>964.01520679999999</c:v>
                </c:pt>
                <c:pt idx="5202">
                  <c:v>965.34761200000003</c:v>
                </c:pt>
                <c:pt idx="5203">
                  <c:v>966.45717109999998</c:v>
                </c:pt>
                <c:pt idx="5204">
                  <c:v>966.10746229999995</c:v>
                </c:pt>
                <c:pt idx="5205">
                  <c:v>965.22149569999999</c:v>
                </c:pt>
                <c:pt idx="5206">
                  <c:v>965.53991680000001</c:v>
                </c:pt>
                <c:pt idx="5207">
                  <c:v>966.23710400000004</c:v>
                </c:pt>
                <c:pt idx="5208">
                  <c:v>965.68555790000005</c:v>
                </c:pt>
                <c:pt idx="5209">
                  <c:v>965.54363880000005</c:v>
                </c:pt>
                <c:pt idx="5210">
                  <c:v>963.47411420000003</c:v>
                </c:pt>
                <c:pt idx="5211">
                  <c:v>964.57100709999997</c:v>
                </c:pt>
                <c:pt idx="5212">
                  <c:v>965.73835610000003</c:v>
                </c:pt>
                <c:pt idx="5213">
                  <c:v>965.37768149999999</c:v>
                </c:pt>
                <c:pt idx="5214">
                  <c:v>965.21616189999997</c:v>
                </c:pt>
                <c:pt idx="5215">
                  <c:v>965.97573729999999</c:v>
                </c:pt>
                <c:pt idx="5216">
                  <c:v>966.01510389999999</c:v>
                </c:pt>
                <c:pt idx="5217">
                  <c:v>964.7288307</c:v>
                </c:pt>
              </c:numCache>
            </c:numRef>
          </c:yVal>
          <c:smooth val="0"/>
        </c:ser>
        <c:ser>
          <c:idx val="1"/>
          <c:order val="1"/>
          <c:tx>
            <c:v>SLRT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Sheet2!$B$3:$B$5322</c:f>
              <c:numCache>
                <c:formatCode>0</c:formatCode>
                <c:ptCount val="53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  <c:pt idx="4096">
                  <c:v>4097</c:v>
                </c:pt>
                <c:pt idx="4097">
                  <c:v>4098</c:v>
                </c:pt>
                <c:pt idx="4098">
                  <c:v>4099</c:v>
                </c:pt>
                <c:pt idx="4099">
                  <c:v>4100</c:v>
                </c:pt>
                <c:pt idx="4100">
                  <c:v>4101</c:v>
                </c:pt>
                <c:pt idx="4101">
                  <c:v>4102</c:v>
                </c:pt>
                <c:pt idx="4102">
                  <c:v>4103</c:v>
                </c:pt>
                <c:pt idx="4103">
                  <c:v>4104</c:v>
                </c:pt>
                <c:pt idx="4104">
                  <c:v>4105</c:v>
                </c:pt>
                <c:pt idx="4105">
                  <c:v>4106</c:v>
                </c:pt>
                <c:pt idx="4106">
                  <c:v>4107</c:v>
                </c:pt>
                <c:pt idx="4107">
                  <c:v>4108</c:v>
                </c:pt>
                <c:pt idx="4108">
                  <c:v>4109</c:v>
                </c:pt>
                <c:pt idx="4109">
                  <c:v>4110</c:v>
                </c:pt>
                <c:pt idx="4110">
                  <c:v>4111</c:v>
                </c:pt>
                <c:pt idx="4111">
                  <c:v>4112</c:v>
                </c:pt>
                <c:pt idx="4112">
                  <c:v>4113</c:v>
                </c:pt>
                <c:pt idx="4113">
                  <c:v>4114</c:v>
                </c:pt>
                <c:pt idx="4114">
                  <c:v>4115</c:v>
                </c:pt>
                <c:pt idx="4115">
                  <c:v>4116</c:v>
                </c:pt>
                <c:pt idx="4116">
                  <c:v>4117</c:v>
                </c:pt>
                <c:pt idx="4117">
                  <c:v>4118</c:v>
                </c:pt>
                <c:pt idx="4118">
                  <c:v>4119</c:v>
                </c:pt>
                <c:pt idx="4119">
                  <c:v>4120</c:v>
                </c:pt>
                <c:pt idx="4120">
                  <c:v>4121</c:v>
                </c:pt>
                <c:pt idx="4121">
                  <c:v>4122</c:v>
                </c:pt>
                <c:pt idx="4122">
                  <c:v>4123</c:v>
                </c:pt>
                <c:pt idx="4123">
                  <c:v>4124</c:v>
                </c:pt>
                <c:pt idx="4124">
                  <c:v>4125</c:v>
                </c:pt>
                <c:pt idx="4125">
                  <c:v>4126</c:v>
                </c:pt>
                <c:pt idx="4126">
                  <c:v>4127</c:v>
                </c:pt>
                <c:pt idx="4127">
                  <c:v>4128</c:v>
                </c:pt>
                <c:pt idx="4128">
                  <c:v>4129</c:v>
                </c:pt>
                <c:pt idx="4129">
                  <c:v>4130</c:v>
                </c:pt>
                <c:pt idx="4130">
                  <c:v>4131</c:v>
                </c:pt>
                <c:pt idx="4131">
                  <c:v>4132</c:v>
                </c:pt>
                <c:pt idx="4132">
                  <c:v>4133</c:v>
                </c:pt>
                <c:pt idx="4133">
                  <c:v>4134</c:v>
                </c:pt>
                <c:pt idx="4134">
                  <c:v>4135</c:v>
                </c:pt>
                <c:pt idx="4135">
                  <c:v>4136</c:v>
                </c:pt>
                <c:pt idx="4136">
                  <c:v>4137</c:v>
                </c:pt>
                <c:pt idx="4137">
                  <c:v>4138</c:v>
                </c:pt>
                <c:pt idx="4138">
                  <c:v>4139</c:v>
                </c:pt>
                <c:pt idx="4139">
                  <c:v>4140</c:v>
                </c:pt>
                <c:pt idx="4140">
                  <c:v>4141</c:v>
                </c:pt>
                <c:pt idx="4141">
                  <c:v>4142</c:v>
                </c:pt>
                <c:pt idx="4142">
                  <c:v>4143</c:v>
                </c:pt>
                <c:pt idx="4143">
                  <c:v>4144</c:v>
                </c:pt>
                <c:pt idx="4144">
                  <c:v>4145</c:v>
                </c:pt>
                <c:pt idx="4145">
                  <c:v>4146</c:v>
                </c:pt>
                <c:pt idx="4146">
                  <c:v>4147</c:v>
                </c:pt>
                <c:pt idx="4147">
                  <c:v>4148</c:v>
                </c:pt>
                <c:pt idx="4148">
                  <c:v>4149</c:v>
                </c:pt>
                <c:pt idx="4149">
                  <c:v>4150</c:v>
                </c:pt>
                <c:pt idx="4150">
                  <c:v>4151</c:v>
                </c:pt>
                <c:pt idx="4151">
                  <c:v>4152</c:v>
                </c:pt>
                <c:pt idx="4152">
                  <c:v>4153</c:v>
                </c:pt>
                <c:pt idx="4153">
                  <c:v>4154</c:v>
                </c:pt>
                <c:pt idx="4154">
                  <c:v>4155</c:v>
                </c:pt>
                <c:pt idx="4155">
                  <c:v>4156</c:v>
                </c:pt>
                <c:pt idx="4156">
                  <c:v>4157</c:v>
                </c:pt>
                <c:pt idx="4157">
                  <c:v>4158</c:v>
                </c:pt>
                <c:pt idx="4158">
                  <c:v>4159</c:v>
                </c:pt>
                <c:pt idx="4159">
                  <c:v>4160</c:v>
                </c:pt>
                <c:pt idx="4160">
                  <c:v>4161</c:v>
                </c:pt>
                <c:pt idx="4161">
                  <c:v>4162</c:v>
                </c:pt>
                <c:pt idx="4162">
                  <c:v>4163</c:v>
                </c:pt>
                <c:pt idx="4163">
                  <c:v>4164</c:v>
                </c:pt>
                <c:pt idx="4164">
                  <c:v>4165</c:v>
                </c:pt>
                <c:pt idx="4165">
                  <c:v>4166</c:v>
                </c:pt>
                <c:pt idx="4166">
                  <c:v>4167</c:v>
                </c:pt>
                <c:pt idx="4167">
                  <c:v>4168</c:v>
                </c:pt>
                <c:pt idx="4168">
                  <c:v>4169</c:v>
                </c:pt>
                <c:pt idx="4169">
                  <c:v>4170</c:v>
                </c:pt>
                <c:pt idx="4170">
                  <c:v>4171</c:v>
                </c:pt>
                <c:pt idx="4171">
                  <c:v>4172</c:v>
                </c:pt>
                <c:pt idx="4172">
                  <c:v>4173</c:v>
                </c:pt>
                <c:pt idx="4173">
                  <c:v>4174</c:v>
                </c:pt>
                <c:pt idx="4174">
                  <c:v>4175</c:v>
                </c:pt>
                <c:pt idx="4175">
                  <c:v>4176</c:v>
                </c:pt>
                <c:pt idx="4176">
                  <c:v>4177</c:v>
                </c:pt>
                <c:pt idx="4177">
                  <c:v>4178</c:v>
                </c:pt>
                <c:pt idx="4178">
                  <c:v>4179</c:v>
                </c:pt>
                <c:pt idx="4179">
                  <c:v>4180</c:v>
                </c:pt>
                <c:pt idx="4180">
                  <c:v>4181</c:v>
                </c:pt>
                <c:pt idx="4181">
                  <c:v>4182</c:v>
                </c:pt>
                <c:pt idx="4182">
                  <c:v>4183</c:v>
                </c:pt>
                <c:pt idx="4183">
                  <c:v>4184</c:v>
                </c:pt>
                <c:pt idx="4184">
                  <c:v>4185</c:v>
                </c:pt>
                <c:pt idx="4185">
                  <c:v>4186</c:v>
                </c:pt>
                <c:pt idx="4186">
                  <c:v>4187</c:v>
                </c:pt>
                <c:pt idx="4187">
                  <c:v>4188</c:v>
                </c:pt>
                <c:pt idx="4188">
                  <c:v>4189</c:v>
                </c:pt>
                <c:pt idx="4189">
                  <c:v>4190</c:v>
                </c:pt>
                <c:pt idx="4190">
                  <c:v>4191</c:v>
                </c:pt>
                <c:pt idx="4191">
                  <c:v>4192</c:v>
                </c:pt>
                <c:pt idx="4192">
                  <c:v>4193</c:v>
                </c:pt>
                <c:pt idx="4193">
                  <c:v>4194</c:v>
                </c:pt>
                <c:pt idx="4194">
                  <c:v>4195</c:v>
                </c:pt>
                <c:pt idx="4195">
                  <c:v>4196</c:v>
                </c:pt>
                <c:pt idx="4196">
                  <c:v>4197</c:v>
                </c:pt>
                <c:pt idx="4197">
                  <c:v>4198</c:v>
                </c:pt>
                <c:pt idx="4198">
                  <c:v>4199</c:v>
                </c:pt>
                <c:pt idx="4199">
                  <c:v>4200</c:v>
                </c:pt>
                <c:pt idx="4200">
                  <c:v>4201</c:v>
                </c:pt>
                <c:pt idx="4201">
                  <c:v>4202</c:v>
                </c:pt>
                <c:pt idx="4202">
                  <c:v>4203</c:v>
                </c:pt>
                <c:pt idx="4203">
                  <c:v>4204</c:v>
                </c:pt>
                <c:pt idx="4204">
                  <c:v>4205</c:v>
                </c:pt>
                <c:pt idx="4205">
                  <c:v>4206</c:v>
                </c:pt>
                <c:pt idx="4206">
                  <c:v>4207</c:v>
                </c:pt>
                <c:pt idx="4207">
                  <c:v>4208</c:v>
                </c:pt>
                <c:pt idx="4208">
                  <c:v>4209</c:v>
                </c:pt>
                <c:pt idx="4209">
                  <c:v>4210</c:v>
                </c:pt>
                <c:pt idx="4210">
                  <c:v>4211</c:v>
                </c:pt>
                <c:pt idx="4211">
                  <c:v>4212</c:v>
                </c:pt>
                <c:pt idx="4212">
                  <c:v>4213</c:v>
                </c:pt>
                <c:pt idx="4213">
                  <c:v>4214</c:v>
                </c:pt>
                <c:pt idx="4214">
                  <c:v>4215</c:v>
                </c:pt>
                <c:pt idx="4215">
                  <c:v>4216</c:v>
                </c:pt>
                <c:pt idx="4216">
                  <c:v>4217</c:v>
                </c:pt>
                <c:pt idx="4217">
                  <c:v>4218</c:v>
                </c:pt>
                <c:pt idx="4218">
                  <c:v>4219</c:v>
                </c:pt>
                <c:pt idx="4219">
                  <c:v>4220</c:v>
                </c:pt>
                <c:pt idx="4220">
                  <c:v>4221</c:v>
                </c:pt>
                <c:pt idx="4221">
                  <c:v>4222</c:v>
                </c:pt>
                <c:pt idx="4222">
                  <c:v>4223</c:v>
                </c:pt>
                <c:pt idx="4223">
                  <c:v>4224</c:v>
                </c:pt>
                <c:pt idx="4224">
                  <c:v>4225</c:v>
                </c:pt>
                <c:pt idx="4225">
                  <c:v>4226</c:v>
                </c:pt>
                <c:pt idx="4226">
                  <c:v>4227</c:v>
                </c:pt>
                <c:pt idx="4227">
                  <c:v>4228</c:v>
                </c:pt>
                <c:pt idx="4228">
                  <c:v>4229</c:v>
                </c:pt>
                <c:pt idx="4229">
                  <c:v>4230</c:v>
                </c:pt>
                <c:pt idx="4230">
                  <c:v>4231</c:v>
                </c:pt>
                <c:pt idx="4231">
                  <c:v>4232</c:v>
                </c:pt>
                <c:pt idx="4232">
                  <c:v>4233</c:v>
                </c:pt>
                <c:pt idx="4233">
                  <c:v>4234</c:v>
                </c:pt>
                <c:pt idx="4234">
                  <c:v>4235</c:v>
                </c:pt>
                <c:pt idx="4235">
                  <c:v>4236</c:v>
                </c:pt>
                <c:pt idx="4236">
                  <c:v>4237</c:v>
                </c:pt>
                <c:pt idx="4237">
                  <c:v>4238</c:v>
                </c:pt>
                <c:pt idx="4238">
                  <c:v>4239</c:v>
                </c:pt>
                <c:pt idx="4239">
                  <c:v>4240</c:v>
                </c:pt>
                <c:pt idx="4240">
                  <c:v>4241</c:v>
                </c:pt>
                <c:pt idx="4241">
                  <c:v>4242</c:v>
                </c:pt>
                <c:pt idx="4242">
                  <c:v>4243</c:v>
                </c:pt>
                <c:pt idx="4243">
                  <c:v>4244</c:v>
                </c:pt>
                <c:pt idx="4244">
                  <c:v>4245</c:v>
                </c:pt>
                <c:pt idx="4245">
                  <c:v>4246</c:v>
                </c:pt>
                <c:pt idx="4246">
                  <c:v>4247</c:v>
                </c:pt>
                <c:pt idx="4247">
                  <c:v>4248</c:v>
                </c:pt>
                <c:pt idx="4248">
                  <c:v>4249</c:v>
                </c:pt>
                <c:pt idx="4249">
                  <c:v>4250</c:v>
                </c:pt>
                <c:pt idx="4250">
                  <c:v>4251</c:v>
                </c:pt>
                <c:pt idx="4251">
                  <c:v>4252</c:v>
                </c:pt>
                <c:pt idx="4252">
                  <c:v>4253</c:v>
                </c:pt>
                <c:pt idx="4253">
                  <c:v>4254</c:v>
                </c:pt>
                <c:pt idx="4254">
                  <c:v>4255</c:v>
                </c:pt>
                <c:pt idx="4255">
                  <c:v>4256</c:v>
                </c:pt>
                <c:pt idx="4256">
                  <c:v>4257</c:v>
                </c:pt>
                <c:pt idx="4257">
                  <c:v>4258</c:v>
                </c:pt>
                <c:pt idx="4258">
                  <c:v>4259</c:v>
                </c:pt>
                <c:pt idx="4259">
                  <c:v>4260</c:v>
                </c:pt>
                <c:pt idx="4260">
                  <c:v>4261</c:v>
                </c:pt>
                <c:pt idx="4261">
                  <c:v>4262</c:v>
                </c:pt>
                <c:pt idx="4262">
                  <c:v>4263</c:v>
                </c:pt>
                <c:pt idx="4263">
                  <c:v>4264</c:v>
                </c:pt>
                <c:pt idx="4264">
                  <c:v>4265</c:v>
                </c:pt>
                <c:pt idx="4265">
                  <c:v>4266</c:v>
                </c:pt>
                <c:pt idx="4266">
                  <c:v>4267</c:v>
                </c:pt>
                <c:pt idx="4267">
                  <c:v>4268</c:v>
                </c:pt>
                <c:pt idx="4268">
                  <c:v>4269</c:v>
                </c:pt>
                <c:pt idx="4269">
                  <c:v>4270</c:v>
                </c:pt>
                <c:pt idx="4270">
                  <c:v>4271</c:v>
                </c:pt>
                <c:pt idx="4271">
                  <c:v>4272</c:v>
                </c:pt>
                <c:pt idx="4272">
                  <c:v>4273</c:v>
                </c:pt>
                <c:pt idx="4273">
                  <c:v>4274</c:v>
                </c:pt>
                <c:pt idx="4274">
                  <c:v>4275</c:v>
                </c:pt>
                <c:pt idx="4275">
                  <c:v>4276</c:v>
                </c:pt>
                <c:pt idx="4276">
                  <c:v>4277</c:v>
                </c:pt>
                <c:pt idx="4277">
                  <c:v>4278</c:v>
                </c:pt>
                <c:pt idx="4278">
                  <c:v>4279</c:v>
                </c:pt>
                <c:pt idx="4279">
                  <c:v>4280</c:v>
                </c:pt>
                <c:pt idx="4280">
                  <c:v>4281</c:v>
                </c:pt>
                <c:pt idx="4281">
                  <c:v>4282</c:v>
                </c:pt>
                <c:pt idx="4282">
                  <c:v>4283</c:v>
                </c:pt>
                <c:pt idx="4283">
                  <c:v>4284</c:v>
                </c:pt>
                <c:pt idx="4284">
                  <c:v>4285</c:v>
                </c:pt>
                <c:pt idx="4285">
                  <c:v>4286</c:v>
                </c:pt>
                <c:pt idx="4286">
                  <c:v>4287</c:v>
                </c:pt>
                <c:pt idx="4287">
                  <c:v>4288</c:v>
                </c:pt>
                <c:pt idx="4288">
                  <c:v>4289</c:v>
                </c:pt>
                <c:pt idx="4289">
                  <c:v>4290</c:v>
                </c:pt>
                <c:pt idx="4290">
                  <c:v>4291</c:v>
                </c:pt>
                <c:pt idx="4291">
                  <c:v>4292</c:v>
                </c:pt>
                <c:pt idx="4292">
                  <c:v>4293</c:v>
                </c:pt>
                <c:pt idx="4293">
                  <c:v>4294</c:v>
                </c:pt>
                <c:pt idx="4294">
                  <c:v>4295</c:v>
                </c:pt>
                <c:pt idx="4295">
                  <c:v>4296</c:v>
                </c:pt>
                <c:pt idx="4296">
                  <c:v>4297</c:v>
                </c:pt>
                <c:pt idx="4297">
                  <c:v>4298</c:v>
                </c:pt>
                <c:pt idx="4298">
                  <c:v>4299</c:v>
                </c:pt>
                <c:pt idx="4299">
                  <c:v>4300</c:v>
                </c:pt>
                <c:pt idx="4300">
                  <c:v>4301</c:v>
                </c:pt>
                <c:pt idx="4301">
                  <c:v>4302</c:v>
                </c:pt>
                <c:pt idx="4302">
                  <c:v>4303</c:v>
                </c:pt>
                <c:pt idx="4303">
                  <c:v>4304</c:v>
                </c:pt>
                <c:pt idx="4304">
                  <c:v>4305</c:v>
                </c:pt>
                <c:pt idx="4305">
                  <c:v>4306</c:v>
                </c:pt>
                <c:pt idx="4306">
                  <c:v>4307</c:v>
                </c:pt>
                <c:pt idx="4307">
                  <c:v>4308</c:v>
                </c:pt>
                <c:pt idx="4308">
                  <c:v>4309</c:v>
                </c:pt>
                <c:pt idx="4309">
                  <c:v>4310</c:v>
                </c:pt>
                <c:pt idx="4310">
                  <c:v>4311</c:v>
                </c:pt>
                <c:pt idx="4311">
                  <c:v>4312</c:v>
                </c:pt>
                <c:pt idx="4312">
                  <c:v>4313</c:v>
                </c:pt>
                <c:pt idx="4313">
                  <c:v>4314</c:v>
                </c:pt>
                <c:pt idx="4314">
                  <c:v>4315</c:v>
                </c:pt>
                <c:pt idx="4315">
                  <c:v>4316</c:v>
                </c:pt>
                <c:pt idx="4316">
                  <c:v>4317</c:v>
                </c:pt>
                <c:pt idx="4317">
                  <c:v>4318</c:v>
                </c:pt>
                <c:pt idx="4318">
                  <c:v>4319</c:v>
                </c:pt>
                <c:pt idx="4319">
                  <c:v>4320</c:v>
                </c:pt>
                <c:pt idx="4320">
                  <c:v>4321</c:v>
                </c:pt>
                <c:pt idx="4321">
                  <c:v>4322</c:v>
                </c:pt>
                <c:pt idx="4322">
                  <c:v>4323</c:v>
                </c:pt>
                <c:pt idx="4323">
                  <c:v>4324</c:v>
                </c:pt>
                <c:pt idx="4324">
                  <c:v>4325</c:v>
                </c:pt>
                <c:pt idx="4325">
                  <c:v>4326</c:v>
                </c:pt>
                <c:pt idx="4326">
                  <c:v>4327</c:v>
                </c:pt>
                <c:pt idx="4327">
                  <c:v>4328</c:v>
                </c:pt>
                <c:pt idx="4328">
                  <c:v>4329</c:v>
                </c:pt>
                <c:pt idx="4329">
                  <c:v>4330</c:v>
                </c:pt>
                <c:pt idx="4330">
                  <c:v>4331</c:v>
                </c:pt>
                <c:pt idx="4331">
                  <c:v>4332</c:v>
                </c:pt>
                <c:pt idx="4332">
                  <c:v>4333</c:v>
                </c:pt>
                <c:pt idx="4333">
                  <c:v>4334</c:v>
                </c:pt>
                <c:pt idx="4334">
                  <c:v>4335</c:v>
                </c:pt>
                <c:pt idx="4335">
                  <c:v>4336</c:v>
                </c:pt>
                <c:pt idx="4336">
                  <c:v>4337</c:v>
                </c:pt>
                <c:pt idx="4337">
                  <c:v>4338</c:v>
                </c:pt>
                <c:pt idx="4338">
                  <c:v>4339</c:v>
                </c:pt>
                <c:pt idx="4339">
                  <c:v>4340</c:v>
                </c:pt>
                <c:pt idx="4340">
                  <c:v>4341</c:v>
                </c:pt>
                <c:pt idx="4341">
                  <c:v>4342</c:v>
                </c:pt>
                <c:pt idx="4342">
                  <c:v>4343</c:v>
                </c:pt>
                <c:pt idx="4343">
                  <c:v>4344</c:v>
                </c:pt>
                <c:pt idx="4344">
                  <c:v>4345</c:v>
                </c:pt>
                <c:pt idx="4345">
                  <c:v>4346</c:v>
                </c:pt>
                <c:pt idx="4346">
                  <c:v>4347</c:v>
                </c:pt>
                <c:pt idx="4347">
                  <c:v>4348</c:v>
                </c:pt>
                <c:pt idx="4348">
                  <c:v>4349</c:v>
                </c:pt>
                <c:pt idx="4349">
                  <c:v>4350</c:v>
                </c:pt>
                <c:pt idx="4350">
                  <c:v>4351</c:v>
                </c:pt>
                <c:pt idx="4351">
                  <c:v>4352</c:v>
                </c:pt>
                <c:pt idx="4352">
                  <c:v>4353</c:v>
                </c:pt>
                <c:pt idx="4353">
                  <c:v>4354</c:v>
                </c:pt>
                <c:pt idx="4354">
                  <c:v>4355</c:v>
                </c:pt>
                <c:pt idx="4355">
                  <c:v>4356</c:v>
                </c:pt>
                <c:pt idx="4356">
                  <c:v>4357</c:v>
                </c:pt>
                <c:pt idx="4357">
                  <c:v>4358</c:v>
                </c:pt>
                <c:pt idx="4358">
                  <c:v>4359</c:v>
                </c:pt>
                <c:pt idx="4359">
                  <c:v>4360</c:v>
                </c:pt>
                <c:pt idx="4360">
                  <c:v>4361</c:v>
                </c:pt>
                <c:pt idx="4361">
                  <c:v>4362</c:v>
                </c:pt>
                <c:pt idx="4362">
                  <c:v>4363</c:v>
                </c:pt>
                <c:pt idx="4363">
                  <c:v>4364</c:v>
                </c:pt>
                <c:pt idx="4364">
                  <c:v>4365</c:v>
                </c:pt>
                <c:pt idx="4365">
                  <c:v>4366</c:v>
                </c:pt>
                <c:pt idx="4366">
                  <c:v>4367</c:v>
                </c:pt>
                <c:pt idx="4367">
                  <c:v>4368</c:v>
                </c:pt>
                <c:pt idx="4368">
                  <c:v>4369</c:v>
                </c:pt>
                <c:pt idx="4369">
                  <c:v>4370</c:v>
                </c:pt>
                <c:pt idx="4370">
                  <c:v>4371</c:v>
                </c:pt>
                <c:pt idx="4371">
                  <c:v>4372</c:v>
                </c:pt>
                <c:pt idx="4372">
                  <c:v>4373</c:v>
                </c:pt>
                <c:pt idx="4373">
                  <c:v>4374</c:v>
                </c:pt>
                <c:pt idx="4374">
                  <c:v>4375</c:v>
                </c:pt>
                <c:pt idx="4375">
                  <c:v>4376</c:v>
                </c:pt>
                <c:pt idx="4376">
                  <c:v>4377</c:v>
                </c:pt>
                <c:pt idx="4377">
                  <c:v>4378</c:v>
                </c:pt>
                <c:pt idx="4378">
                  <c:v>4379</c:v>
                </c:pt>
                <c:pt idx="4379">
                  <c:v>4380</c:v>
                </c:pt>
                <c:pt idx="4380">
                  <c:v>4381</c:v>
                </c:pt>
                <c:pt idx="4381">
                  <c:v>4382</c:v>
                </c:pt>
                <c:pt idx="4382">
                  <c:v>4383</c:v>
                </c:pt>
                <c:pt idx="4383">
                  <c:v>4384</c:v>
                </c:pt>
                <c:pt idx="4384">
                  <c:v>4385</c:v>
                </c:pt>
                <c:pt idx="4385">
                  <c:v>4386</c:v>
                </c:pt>
                <c:pt idx="4386">
                  <c:v>4387</c:v>
                </c:pt>
                <c:pt idx="4387">
                  <c:v>4388</c:v>
                </c:pt>
                <c:pt idx="4388">
                  <c:v>4389</c:v>
                </c:pt>
                <c:pt idx="4389">
                  <c:v>4390</c:v>
                </c:pt>
                <c:pt idx="4390">
                  <c:v>4391</c:v>
                </c:pt>
                <c:pt idx="4391">
                  <c:v>4392</c:v>
                </c:pt>
                <c:pt idx="4392">
                  <c:v>4393</c:v>
                </c:pt>
                <c:pt idx="4393">
                  <c:v>4394</c:v>
                </c:pt>
                <c:pt idx="4394">
                  <c:v>4395</c:v>
                </c:pt>
                <c:pt idx="4395">
                  <c:v>4396</c:v>
                </c:pt>
                <c:pt idx="4396">
                  <c:v>4397</c:v>
                </c:pt>
                <c:pt idx="4397">
                  <c:v>4398</c:v>
                </c:pt>
                <c:pt idx="4398">
                  <c:v>4399</c:v>
                </c:pt>
                <c:pt idx="4399">
                  <c:v>4400</c:v>
                </c:pt>
                <c:pt idx="4400">
                  <c:v>4401</c:v>
                </c:pt>
                <c:pt idx="4401">
                  <c:v>4402</c:v>
                </c:pt>
                <c:pt idx="4402">
                  <c:v>4403</c:v>
                </c:pt>
                <c:pt idx="4403">
                  <c:v>4404</c:v>
                </c:pt>
                <c:pt idx="4404">
                  <c:v>4405</c:v>
                </c:pt>
                <c:pt idx="4405">
                  <c:v>4406</c:v>
                </c:pt>
                <c:pt idx="4406">
                  <c:v>4407</c:v>
                </c:pt>
                <c:pt idx="4407">
                  <c:v>4408</c:v>
                </c:pt>
                <c:pt idx="4408">
                  <c:v>4409</c:v>
                </c:pt>
                <c:pt idx="4409">
                  <c:v>4410</c:v>
                </c:pt>
                <c:pt idx="4410">
                  <c:v>4411</c:v>
                </c:pt>
                <c:pt idx="4411">
                  <c:v>4412</c:v>
                </c:pt>
                <c:pt idx="4412">
                  <c:v>4413</c:v>
                </c:pt>
                <c:pt idx="4413">
                  <c:v>4414</c:v>
                </c:pt>
                <c:pt idx="4414">
                  <c:v>4415</c:v>
                </c:pt>
                <c:pt idx="4415">
                  <c:v>4416</c:v>
                </c:pt>
                <c:pt idx="4416">
                  <c:v>4417</c:v>
                </c:pt>
                <c:pt idx="4417">
                  <c:v>4418</c:v>
                </c:pt>
                <c:pt idx="4418">
                  <c:v>4419</c:v>
                </c:pt>
                <c:pt idx="4419">
                  <c:v>4420</c:v>
                </c:pt>
                <c:pt idx="4420">
                  <c:v>4421</c:v>
                </c:pt>
                <c:pt idx="4421">
                  <c:v>4422</c:v>
                </c:pt>
                <c:pt idx="4422">
                  <c:v>4423</c:v>
                </c:pt>
                <c:pt idx="4423">
                  <c:v>4424</c:v>
                </c:pt>
                <c:pt idx="4424">
                  <c:v>4425</c:v>
                </c:pt>
                <c:pt idx="4425">
                  <c:v>4426</c:v>
                </c:pt>
                <c:pt idx="4426">
                  <c:v>4427</c:v>
                </c:pt>
                <c:pt idx="4427">
                  <c:v>4428</c:v>
                </c:pt>
                <c:pt idx="4428">
                  <c:v>4429</c:v>
                </c:pt>
                <c:pt idx="4429">
                  <c:v>4430</c:v>
                </c:pt>
                <c:pt idx="4430">
                  <c:v>4431</c:v>
                </c:pt>
                <c:pt idx="4431">
                  <c:v>4432</c:v>
                </c:pt>
                <c:pt idx="4432">
                  <c:v>4433</c:v>
                </c:pt>
                <c:pt idx="4433">
                  <c:v>4434</c:v>
                </c:pt>
                <c:pt idx="4434">
                  <c:v>4435</c:v>
                </c:pt>
                <c:pt idx="4435">
                  <c:v>4436</c:v>
                </c:pt>
                <c:pt idx="4436">
                  <c:v>4437</c:v>
                </c:pt>
                <c:pt idx="4437">
                  <c:v>4438</c:v>
                </c:pt>
                <c:pt idx="4438">
                  <c:v>4439</c:v>
                </c:pt>
                <c:pt idx="4439">
                  <c:v>4440</c:v>
                </c:pt>
                <c:pt idx="4440">
                  <c:v>4441</c:v>
                </c:pt>
                <c:pt idx="4441">
                  <c:v>4442</c:v>
                </c:pt>
                <c:pt idx="4442">
                  <c:v>4443</c:v>
                </c:pt>
                <c:pt idx="4443">
                  <c:v>4444</c:v>
                </c:pt>
                <c:pt idx="4444">
                  <c:v>4445</c:v>
                </c:pt>
                <c:pt idx="4445">
                  <c:v>4446</c:v>
                </c:pt>
                <c:pt idx="4446">
                  <c:v>4447</c:v>
                </c:pt>
                <c:pt idx="4447">
                  <c:v>4448</c:v>
                </c:pt>
                <c:pt idx="4448">
                  <c:v>4449</c:v>
                </c:pt>
                <c:pt idx="4449">
                  <c:v>4450</c:v>
                </c:pt>
                <c:pt idx="4450">
                  <c:v>4451</c:v>
                </c:pt>
                <c:pt idx="4451">
                  <c:v>4452</c:v>
                </c:pt>
                <c:pt idx="4452">
                  <c:v>4453</c:v>
                </c:pt>
                <c:pt idx="4453">
                  <c:v>4454</c:v>
                </c:pt>
                <c:pt idx="4454">
                  <c:v>4455</c:v>
                </c:pt>
                <c:pt idx="4455">
                  <c:v>4456</c:v>
                </c:pt>
                <c:pt idx="4456">
                  <c:v>4457</c:v>
                </c:pt>
                <c:pt idx="4457">
                  <c:v>4458</c:v>
                </c:pt>
                <c:pt idx="4458">
                  <c:v>4459</c:v>
                </c:pt>
                <c:pt idx="4459">
                  <c:v>4460</c:v>
                </c:pt>
                <c:pt idx="4460">
                  <c:v>4461</c:v>
                </c:pt>
                <c:pt idx="4461">
                  <c:v>4462</c:v>
                </c:pt>
                <c:pt idx="4462">
                  <c:v>4463</c:v>
                </c:pt>
                <c:pt idx="4463">
                  <c:v>4464</c:v>
                </c:pt>
                <c:pt idx="4464">
                  <c:v>4465</c:v>
                </c:pt>
                <c:pt idx="4465">
                  <c:v>4466</c:v>
                </c:pt>
                <c:pt idx="4466">
                  <c:v>4467</c:v>
                </c:pt>
                <c:pt idx="4467">
                  <c:v>4468</c:v>
                </c:pt>
                <c:pt idx="4468">
                  <c:v>4469</c:v>
                </c:pt>
                <c:pt idx="4469">
                  <c:v>4470</c:v>
                </c:pt>
                <c:pt idx="4470">
                  <c:v>4471</c:v>
                </c:pt>
                <c:pt idx="4471">
                  <c:v>4472</c:v>
                </c:pt>
                <c:pt idx="4472">
                  <c:v>4473</c:v>
                </c:pt>
                <c:pt idx="4473">
                  <c:v>4474</c:v>
                </c:pt>
                <c:pt idx="4474">
                  <c:v>4475</c:v>
                </c:pt>
                <c:pt idx="4475">
                  <c:v>4476</c:v>
                </c:pt>
                <c:pt idx="4476">
                  <c:v>4477</c:v>
                </c:pt>
                <c:pt idx="4477">
                  <c:v>4478</c:v>
                </c:pt>
                <c:pt idx="4478">
                  <c:v>4479</c:v>
                </c:pt>
                <c:pt idx="4479">
                  <c:v>4480</c:v>
                </c:pt>
                <c:pt idx="4480">
                  <c:v>4481</c:v>
                </c:pt>
                <c:pt idx="4481">
                  <c:v>4482</c:v>
                </c:pt>
                <c:pt idx="4482">
                  <c:v>4483</c:v>
                </c:pt>
                <c:pt idx="4483">
                  <c:v>4484</c:v>
                </c:pt>
                <c:pt idx="4484">
                  <c:v>4485</c:v>
                </c:pt>
                <c:pt idx="4485">
                  <c:v>4486</c:v>
                </c:pt>
                <c:pt idx="4486">
                  <c:v>4487</c:v>
                </c:pt>
                <c:pt idx="4487">
                  <c:v>4488</c:v>
                </c:pt>
                <c:pt idx="4488">
                  <c:v>4489</c:v>
                </c:pt>
                <c:pt idx="4489">
                  <c:v>4490</c:v>
                </c:pt>
                <c:pt idx="4490">
                  <c:v>4491</c:v>
                </c:pt>
                <c:pt idx="4491">
                  <c:v>4492</c:v>
                </c:pt>
                <c:pt idx="4492">
                  <c:v>4493</c:v>
                </c:pt>
                <c:pt idx="4493">
                  <c:v>4494</c:v>
                </c:pt>
                <c:pt idx="4494">
                  <c:v>4495</c:v>
                </c:pt>
                <c:pt idx="4495">
                  <c:v>4496</c:v>
                </c:pt>
                <c:pt idx="4496">
                  <c:v>4497</c:v>
                </c:pt>
                <c:pt idx="4497">
                  <c:v>4498</c:v>
                </c:pt>
                <c:pt idx="4498">
                  <c:v>4499</c:v>
                </c:pt>
                <c:pt idx="4499">
                  <c:v>4500</c:v>
                </c:pt>
                <c:pt idx="4500">
                  <c:v>4501</c:v>
                </c:pt>
                <c:pt idx="4501">
                  <c:v>4502</c:v>
                </c:pt>
                <c:pt idx="4502">
                  <c:v>4503</c:v>
                </c:pt>
                <c:pt idx="4503">
                  <c:v>4504</c:v>
                </c:pt>
                <c:pt idx="4504">
                  <c:v>4505</c:v>
                </c:pt>
                <c:pt idx="4505">
                  <c:v>4506</c:v>
                </c:pt>
                <c:pt idx="4506">
                  <c:v>4507</c:v>
                </c:pt>
                <c:pt idx="4507">
                  <c:v>4508</c:v>
                </c:pt>
                <c:pt idx="4508">
                  <c:v>4509</c:v>
                </c:pt>
                <c:pt idx="4509">
                  <c:v>4510</c:v>
                </c:pt>
                <c:pt idx="4510">
                  <c:v>4511</c:v>
                </c:pt>
                <c:pt idx="4511">
                  <c:v>4512</c:v>
                </c:pt>
                <c:pt idx="4512">
                  <c:v>4513</c:v>
                </c:pt>
                <c:pt idx="4513">
                  <c:v>4514</c:v>
                </c:pt>
                <c:pt idx="4514">
                  <c:v>4515</c:v>
                </c:pt>
                <c:pt idx="4515">
                  <c:v>4516</c:v>
                </c:pt>
                <c:pt idx="4516">
                  <c:v>4517</c:v>
                </c:pt>
                <c:pt idx="4517">
                  <c:v>4518</c:v>
                </c:pt>
                <c:pt idx="4518">
                  <c:v>4519</c:v>
                </c:pt>
                <c:pt idx="4519">
                  <c:v>4520</c:v>
                </c:pt>
                <c:pt idx="4520">
                  <c:v>4521</c:v>
                </c:pt>
                <c:pt idx="4521">
                  <c:v>4522</c:v>
                </c:pt>
                <c:pt idx="4522">
                  <c:v>4523</c:v>
                </c:pt>
                <c:pt idx="4523">
                  <c:v>4524</c:v>
                </c:pt>
                <c:pt idx="4524">
                  <c:v>4525</c:v>
                </c:pt>
                <c:pt idx="4525">
                  <c:v>4526</c:v>
                </c:pt>
                <c:pt idx="4526">
                  <c:v>4527</c:v>
                </c:pt>
                <c:pt idx="4527">
                  <c:v>4528</c:v>
                </c:pt>
                <c:pt idx="4528">
                  <c:v>4529</c:v>
                </c:pt>
                <c:pt idx="4529">
                  <c:v>4530</c:v>
                </c:pt>
                <c:pt idx="4530">
                  <c:v>4531</c:v>
                </c:pt>
                <c:pt idx="4531">
                  <c:v>4532</c:v>
                </c:pt>
                <c:pt idx="4532">
                  <c:v>4533</c:v>
                </c:pt>
                <c:pt idx="4533">
                  <c:v>4534</c:v>
                </c:pt>
                <c:pt idx="4534">
                  <c:v>4535</c:v>
                </c:pt>
                <c:pt idx="4535">
                  <c:v>4536</c:v>
                </c:pt>
                <c:pt idx="4536">
                  <c:v>4537</c:v>
                </c:pt>
                <c:pt idx="4537">
                  <c:v>4538</c:v>
                </c:pt>
                <c:pt idx="4538">
                  <c:v>4539</c:v>
                </c:pt>
                <c:pt idx="4539">
                  <c:v>4540</c:v>
                </c:pt>
                <c:pt idx="4540">
                  <c:v>4541</c:v>
                </c:pt>
                <c:pt idx="4541">
                  <c:v>4542</c:v>
                </c:pt>
                <c:pt idx="4542">
                  <c:v>4543</c:v>
                </c:pt>
                <c:pt idx="4543">
                  <c:v>4544</c:v>
                </c:pt>
                <c:pt idx="4544">
                  <c:v>4545</c:v>
                </c:pt>
                <c:pt idx="4545">
                  <c:v>4546</c:v>
                </c:pt>
                <c:pt idx="4546">
                  <c:v>4547</c:v>
                </c:pt>
                <c:pt idx="4547">
                  <c:v>4548</c:v>
                </c:pt>
                <c:pt idx="4548">
                  <c:v>4549</c:v>
                </c:pt>
                <c:pt idx="4549">
                  <c:v>4550</c:v>
                </c:pt>
                <c:pt idx="4550">
                  <c:v>4551</c:v>
                </c:pt>
                <c:pt idx="4551">
                  <c:v>4552</c:v>
                </c:pt>
                <c:pt idx="4552">
                  <c:v>4553</c:v>
                </c:pt>
                <c:pt idx="4553">
                  <c:v>4554</c:v>
                </c:pt>
                <c:pt idx="4554">
                  <c:v>4555</c:v>
                </c:pt>
                <c:pt idx="4555">
                  <c:v>4556</c:v>
                </c:pt>
                <c:pt idx="4556">
                  <c:v>4557</c:v>
                </c:pt>
                <c:pt idx="4557">
                  <c:v>4558</c:v>
                </c:pt>
                <c:pt idx="4558">
                  <c:v>4559</c:v>
                </c:pt>
                <c:pt idx="4559">
                  <c:v>4560</c:v>
                </c:pt>
                <c:pt idx="4560">
                  <c:v>4561</c:v>
                </c:pt>
                <c:pt idx="4561">
                  <c:v>4562</c:v>
                </c:pt>
                <c:pt idx="4562">
                  <c:v>4563</c:v>
                </c:pt>
                <c:pt idx="4563">
                  <c:v>4564</c:v>
                </c:pt>
                <c:pt idx="4564">
                  <c:v>4565</c:v>
                </c:pt>
                <c:pt idx="4565">
                  <c:v>4566</c:v>
                </c:pt>
                <c:pt idx="4566">
                  <c:v>4567</c:v>
                </c:pt>
                <c:pt idx="4567">
                  <c:v>4568</c:v>
                </c:pt>
                <c:pt idx="4568">
                  <c:v>4569</c:v>
                </c:pt>
                <c:pt idx="4569">
                  <c:v>4570</c:v>
                </c:pt>
                <c:pt idx="4570">
                  <c:v>4571</c:v>
                </c:pt>
                <c:pt idx="4571">
                  <c:v>4572</c:v>
                </c:pt>
                <c:pt idx="4572">
                  <c:v>4573</c:v>
                </c:pt>
                <c:pt idx="4573">
                  <c:v>4574</c:v>
                </c:pt>
                <c:pt idx="4574">
                  <c:v>4575</c:v>
                </c:pt>
                <c:pt idx="4575">
                  <c:v>4576</c:v>
                </c:pt>
                <c:pt idx="4576">
                  <c:v>4577</c:v>
                </c:pt>
                <c:pt idx="4577">
                  <c:v>4578</c:v>
                </c:pt>
                <c:pt idx="4578">
                  <c:v>4579</c:v>
                </c:pt>
                <c:pt idx="4579">
                  <c:v>4580</c:v>
                </c:pt>
                <c:pt idx="4580">
                  <c:v>4581</c:v>
                </c:pt>
                <c:pt idx="4581">
                  <c:v>4582</c:v>
                </c:pt>
                <c:pt idx="4582">
                  <c:v>4583</c:v>
                </c:pt>
                <c:pt idx="4583">
                  <c:v>4584</c:v>
                </c:pt>
                <c:pt idx="4584">
                  <c:v>4585</c:v>
                </c:pt>
                <c:pt idx="4585">
                  <c:v>4586</c:v>
                </c:pt>
                <c:pt idx="4586">
                  <c:v>4587</c:v>
                </c:pt>
                <c:pt idx="4587">
                  <c:v>4588</c:v>
                </c:pt>
                <c:pt idx="4588">
                  <c:v>4589</c:v>
                </c:pt>
                <c:pt idx="4589">
                  <c:v>4590</c:v>
                </c:pt>
                <c:pt idx="4590">
                  <c:v>4591</c:v>
                </c:pt>
                <c:pt idx="4591">
                  <c:v>4592</c:v>
                </c:pt>
                <c:pt idx="4592">
                  <c:v>4593</c:v>
                </c:pt>
                <c:pt idx="4593">
                  <c:v>4594</c:v>
                </c:pt>
                <c:pt idx="4594">
                  <c:v>4595</c:v>
                </c:pt>
                <c:pt idx="4595">
                  <c:v>4596</c:v>
                </c:pt>
                <c:pt idx="4596">
                  <c:v>4597</c:v>
                </c:pt>
                <c:pt idx="4597">
                  <c:v>4598</c:v>
                </c:pt>
                <c:pt idx="4598">
                  <c:v>4599</c:v>
                </c:pt>
                <c:pt idx="4599">
                  <c:v>4600</c:v>
                </c:pt>
                <c:pt idx="4600">
                  <c:v>4601</c:v>
                </c:pt>
                <c:pt idx="4601">
                  <c:v>4602</c:v>
                </c:pt>
                <c:pt idx="4602">
                  <c:v>4603</c:v>
                </c:pt>
                <c:pt idx="4603">
                  <c:v>4604</c:v>
                </c:pt>
                <c:pt idx="4604">
                  <c:v>4605</c:v>
                </c:pt>
                <c:pt idx="4605">
                  <c:v>4606</c:v>
                </c:pt>
                <c:pt idx="4606">
                  <c:v>4607</c:v>
                </c:pt>
                <c:pt idx="4607">
                  <c:v>4608</c:v>
                </c:pt>
                <c:pt idx="4608">
                  <c:v>4609</c:v>
                </c:pt>
                <c:pt idx="4609">
                  <c:v>4610</c:v>
                </c:pt>
                <c:pt idx="4610">
                  <c:v>4611</c:v>
                </c:pt>
                <c:pt idx="4611">
                  <c:v>4612</c:v>
                </c:pt>
                <c:pt idx="4612">
                  <c:v>4613</c:v>
                </c:pt>
                <c:pt idx="4613">
                  <c:v>4614</c:v>
                </c:pt>
                <c:pt idx="4614">
                  <c:v>4615</c:v>
                </c:pt>
                <c:pt idx="4615">
                  <c:v>4616</c:v>
                </c:pt>
                <c:pt idx="4616">
                  <c:v>4617</c:v>
                </c:pt>
                <c:pt idx="4617">
                  <c:v>4618</c:v>
                </c:pt>
                <c:pt idx="4618">
                  <c:v>4619</c:v>
                </c:pt>
                <c:pt idx="4619">
                  <c:v>4620</c:v>
                </c:pt>
                <c:pt idx="4620">
                  <c:v>4621</c:v>
                </c:pt>
                <c:pt idx="4621">
                  <c:v>4622</c:v>
                </c:pt>
                <c:pt idx="4622">
                  <c:v>4623</c:v>
                </c:pt>
                <c:pt idx="4623">
                  <c:v>4624</c:v>
                </c:pt>
                <c:pt idx="4624">
                  <c:v>4625</c:v>
                </c:pt>
                <c:pt idx="4625">
                  <c:v>4626</c:v>
                </c:pt>
                <c:pt idx="4626">
                  <c:v>4627</c:v>
                </c:pt>
                <c:pt idx="4627">
                  <c:v>4628</c:v>
                </c:pt>
                <c:pt idx="4628">
                  <c:v>4629</c:v>
                </c:pt>
                <c:pt idx="4629">
                  <c:v>4630</c:v>
                </c:pt>
                <c:pt idx="4630">
                  <c:v>4631</c:v>
                </c:pt>
                <c:pt idx="4631">
                  <c:v>4632</c:v>
                </c:pt>
                <c:pt idx="4632">
                  <c:v>4633</c:v>
                </c:pt>
                <c:pt idx="4633">
                  <c:v>4634</c:v>
                </c:pt>
                <c:pt idx="4634">
                  <c:v>4635</c:v>
                </c:pt>
                <c:pt idx="4635">
                  <c:v>4636</c:v>
                </c:pt>
                <c:pt idx="4636">
                  <c:v>4637</c:v>
                </c:pt>
                <c:pt idx="4637">
                  <c:v>4638</c:v>
                </c:pt>
                <c:pt idx="4638">
                  <c:v>4639</c:v>
                </c:pt>
                <c:pt idx="4639">
                  <c:v>4640</c:v>
                </c:pt>
                <c:pt idx="4640">
                  <c:v>4641</c:v>
                </c:pt>
                <c:pt idx="4641">
                  <c:v>4642</c:v>
                </c:pt>
                <c:pt idx="4642">
                  <c:v>4643</c:v>
                </c:pt>
                <c:pt idx="4643">
                  <c:v>4644</c:v>
                </c:pt>
                <c:pt idx="4644">
                  <c:v>4645</c:v>
                </c:pt>
                <c:pt idx="4645">
                  <c:v>4646</c:v>
                </c:pt>
                <c:pt idx="4646">
                  <c:v>4647</c:v>
                </c:pt>
                <c:pt idx="4647">
                  <c:v>4648</c:v>
                </c:pt>
                <c:pt idx="4648">
                  <c:v>4649</c:v>
                </c:pt>
                <c:pt idx="4649">
                  <c:v>4650</c:v>
                </c:pt>
                <c:pt idx="4650">
                  <c:v>4651</c:v>
                </c:pt>
                <c:pt idx="4651">
                  <c:v>4652</c:v>
                </c:pt>
                <c:pt idx="4652">
                  <c:v>4653</c:v>
                </c:pt>
                <c:pt idx="4653">
                  <c:v>4654</c:v>
                </c:pt>
                <c:pt idx="4654">
                  <c:v>4655</c:v>
                </c:pt>
                <c:pt idx="4655">
                  <c:v>4656</c:v>
                </c:pt>
                <c:pt idx="4656">
                  <c:v>4657</c:v>
                </c:pt>
                <c:pt idx="4657">
                  <c:v>4658</c:v>
                </c:pt>
                <c:pt idx="4658">
                  <c:v>4659</c:v>
                </c:pt>
                <c:pt idx="4659">
                  <c:v>4660</c:v>
                </c:pt>
                <c:pt idx="4660">
                  <c:v>4661</c:v>
                </c:pt>
                <c:pt idx="4661">
                  <c:v>4662</c:v>
                </c:pt>
                <c:pt idx="4662">
                  <c:v>4663</c:v>
                </c:pt>
                <c:pt idx="4663">
                  <c:v>4664</c:v>
                </c:pt>
                <c:pt idx="4664">
                  <c:v>4665</c:v>
                </c:pt>
                <c:pt idx="4665">
                  <c:v>4666</c:v>
                </c:pt>
                <c:pt idx="4666">
                  <c:v>4667</c:v>
                </c:pt>
                <c:pt idx="4667">
                  <c:v>4668</c:v>
                </c:pt>
                <c:pt idx="4668">
                  <c:v>4669</c:v>
                </c:pt>
                <c:pt idx="4669">
                  <c:v>4670</c:v>
                </c:pt>
                <c:pt idx="4670">
                  <c:v>4671</c:v>
                </c:pt>
                <c:pt idx="4671">
                  <c:v>4672</c:v>
                </c:pt>
                <c:pt idx="4672">
                  <c:v>4673</c:v>
                </c:pt>
                <c:pt idx="4673">
                  <c:v>4674</c:v>
                </c:pt>
                <c:pt idx="4674">
                  <c:v>4675</c:v>
                </c:pt>
                <c:pt idx="4675">
                  <c:v>4676</c:v>
                </c:pt>
                <c:pt idx="4676">
                  <c:v>4677</c:v>
                </c:pt>
                <c:pt idx="4677">
                  <c:v>4678</c:v>
                </c:pt>
                <c:pt idx="4678">
                  <c:v>4679</c:v>
                </c:pt>
                <c:pt idx="4679">
                  <c:v>4680</c:v>
                </c:pt>
                <c:pt idx="4680">
                  <c:v>4681</c:v>
                </c:pt>
                <c:pt idx="4681">
                  <c:v>4682</c:v>
                </c:pt>
                <c:pt idx="4682">
                  <c:v>4683</c:v>
                </c:pt>
                <c:pt idx="4683">
                  <c:v>4684</c:v>
                </c:pt>
                <c:pt idx="4684">
                  <c:v>4685</c:v>
                </c:pt>
                <c:pt idx="4685">
                  <c:v>4686</c:v>
                </c:pt>
                <c:pt idx="4686">
                  <c:v>4687</c:v>
                </c:pt>
                <c:pt idx="4687">
                  <c:v>4688</c:v>
                </c:pt>
                <c:pt idx="4688">
                  <c:v>4689</c:v>
                </c:pt>
                <c:pt idx="4689">
                  <c:v>4690</c:v>
                </c:pt>
                <c:pt idx="4690">
                  <c:v>4691</c:v>
                </c:pt>
                <c:pt idx="4691">
                  <c:v>4692</c:v>
                </c:pt>
                <c:pt idx="4692">
                  <c:v>4693</c:v>
                </c:pt>
                <c:pt idx="4693">
                  <c:v>4694</c:v>
                </c:pt>
                <c:pt idx="4694">
                  <c:v>4695</c:v>
                </c:pt>
                <c:pt idx="4695">
                  <c:v>4696</c:v>
                </c:pt>
                <c:pt idx="4696">
                  <c:v>4697</c:v>
                </c:pt>
                <c:pt idx="4697">
                  <c:v>4698</c:v>
                </c:pt>
                <c:pt idx="4698">
                  <c:v>4699</c:v>
                </c:pt>
                <c:pt idx="4699">
                  <c:v>4700</c:v>
                </c:pt>
                <c:pt idx="4700">
                  <c:v>4701</c:v>
                </c:pt>
                <c:pt idx="4701">
                  <c:v>4702</c:v>
                </c:pt>
                <c:pt idx="4702">
                  <c:v>4703</c:v>
                </c:pt>
                <c:pt idx="4703">
                  <c:v>4704</c:v>
                </c:pt>
                <c:pt idx="4704">
                  <c:v>4705</c:v>
                </c:pt>
                <c:pt idx="4705">
                  <c:v>4706</c:v>
                </c:pt>
                <c:pt idx="4706">
                  <c:v>4707</c:v>
                </c:pt>
                <c:pt idx="4707">
                  <c:v>4708</c:v>
                </c:pt>
                <c:pt idx="4708">
                  <c:v>4709</c:v>
                </c:pt>
                <c:pt idx="4709">
                  <c:v>4710</c:v>
                </c:pt>
                <c:pt idx="4710">
                  <c:v>4711</c:v>
                </c:pt>
                <c:pt idx="4711">
                  <c:v>4712</c:v>
                </c:pt>
                <c:pt idx="4712">
                  <c:v>4713</c:v>
                </c:pt>
                <c:pt idx="4713">
                  <c:v>4714</c:v>
                </c:pt>
                <c:pt idx="4714">
                  <c:v>4715</c:v>
                </c:pt>
                <c:pt idx="4715">
                  <c:v>4716</c:v>
                </c:pt>
                <c:pt idx="4716">
                  <c:v>4717</c:v>
                </c:pt>
                <c:pt idx="4717">
                  <c:v>4718</c:v>
                </c:pt>
                <c:pt idx="4718">
                  <c:v>4719</c:v>
                </c:pt>
                <c:pt idx="4719">
                  <c:v>4720</c:v>
                </c:pt>
                <c:pt idx="4720">
                  <c:v>4721</c:v>
                </c:pt>
                <c:pt idx="4721">
                  <c:v>4722</c:v>
                </c:pt>
                <c:pt idx="4722">
                  <c:v>4723</c:v>
                </c:pt>
                <c:pt idx="4723">
                  <c:v>4724</c:v>
                </c:pt>
                <c:pt idx="4724">
                  <c:v>4725</c:v>
                </c:pt>
                <c:pt idx="4725">
                  <c:v>4726</c:v>
                </c:pt>
                <c:pt idx="4726">
                  <c:v>4727</c:v>
                </c:pt>
                <c:pt idx="4727">
                  <c:v>4728</c:v>
                </c:pt>
                <c:pt idx="4728">
                  <c:v>4729</c:v>
                </c:pt>
                <c:pt idx="4729">
                  <c:v>4730</c:v>
                </c:pt>
                <c:pt idx="4730">
                  <c:v>4731</c:v>
                </c:pt>
                <c:pt idx="4731">
                  <c:v>4732</c:v>
                </c:pt>
                <c:pt idx="4732">
                  <c:v>4733</c:v>
                </c:pt>
                <c:pt idx="4733">
                  <c:v>4734</c:v>
                </c:pt>
                <c:pt idx="4734">
                  <c:v>4735</c:v>
                </c:pt>
                <c:pt idx="4735">
                  <c:v>4736</c:v>
                </c:pt>
                <c:pt idx="4736">
                  <c:v>4737</c:v>
                </c:pt>
                <c:pt idx="4737">
                  <c:v>4738</c:v>
                </c:pt>
                <c:pt idx="4738">
                  <c:v>4739</c:v>
                </c:pt>
                <c:pt idx="4739">
                  <c:v>4740</c:v>
                </c:pt>
                <c:pt idx="4740">
                  <c:v>4741</c:v>
                </c:pt>
                <c:pt idx="4741">
                  <c:v>4742</c:v>
                </c:pt>
                <c:pt idx="4742">
                  <c:v>4743</c:v>
                </c:pt>
                <c:pt idx="4743">
                  <c:v>4744</c:v>
                </c:pt>
                <c:pt idx="4744">
                  <c:v>4745</c:v>
                </c:pt>
                <c:pt idx="4745">
                  <c:v>4746</c:v>
                </c:pt>
                <c:pt idx="4746">
                  <c:v>4747</c:v>
                </c:pt>
                <c:pt idx="4747">
                  <c:v>4748</c:v>
                </c:pt>
                <c:pt idx="4748">
                  <c:v>4749</c:v>
                </c:pt>
                <c:pt idx="4749">
                  <c:v>4750</c:v>
                </c:pt>
                <c:pt idx="4750">
                  <c:v>4751</c:v>
                </c:pt>
                <c:pt idx="4751">
                  <c:v>4752</c:v>
                </c:pt>
                <c:pt idx="4752">
                  <c:v>4753</c:v>
                </c:pt>
                <c:pt idx="4753">
                  <c:v>4754</c:v>
                </c:pt>
                <c:pt idx="4754">
                  <c:v>4755</c:v>
                </c:pt>
                <c:pt idx="4755">
                  <c:v>4756</c:v>
                </c:pt>
                <c:pt idx="4756">
                  <c:v>4757</c:v>
                </c:pt>
                <c:pt idx="4757">
                  <c:v>4758</c:v>
                </c:pt>
                <c:pt idx="4758">
                  <c:v>4759</c:v>
                </c:pt>
                <c:pt idx="4759">
                  <c:v>4760</c:v>
                </c:pt>
                <c:pt idx="4760">
                  <c:v>4761</c:v>
                </c:pt>
                <c:pt idx="4761">
                  <c:v>4762</c:v>
                </c:pt>
                <c:pt idx="4762">
                  <c:v>4763</c:v>
                </c:pt>
                <c:pt idx="4763">
                  <c:v>4764</c:v>
                </c:pt>
                <c:pt idx="4764">
                  <c:v>4765</c:v>
                </c:pt>
                <c:pt idx="4765">
                  <c:v>4766</c:v>
                </c:pt>
                <c:pt idx="4766">
                  <c:v>4767</c:v>
                </c:pt>
                <c:pt idx="4767">
                  <c:v>4768</c:v>
                </c:pt>
                <c:pt idx="4768">
                  <c:v>4769</c:v>
                </c:pt>
                <c:pt idx="4769">
                  <c:v>4770</c:v>
                </c:pt>
                <c:pt idx="4770">
                  <c:v>4771</c:v>
                </c:pt>
                <c:pt idx="4771">
                  <c:v>4772</c:v>
                </c:pt>
                <c:pt idx="4772">
                  <c:v>4773</c:v>
                </c:pt>
                <c:pt idx="4773">
                  <c:v>4774</c:v>
                </c:pt>
                <c:pt idx="4774">
                  <c:v>4775</c:v>
                </c:pt>
                <c:pt idx="4775">
                  <c:v>4776</c:v>
                </c:pt>
                <c:pt idx="4776">
                  <c:v>4777</c:v>
                </c:pt>
                <c:pt idx="4777">
                  <c:v>4778</c:v>
                </c:pt>
                <c:pt idx="4778">
                  <c:v>4779</c:v>
                </c:pt>
                <c:pt idx="4779">
                  <c:v>4780</c:v>
                </c:pt>
                <c:pt idx="4780">
                  <c:v>4781</c:v>
                </c:pt>
                <c:pt idx="4781">
                  <c:v>4782</c:v>
                </c:pt>
                <c:pt idx="4782">
                  <c:v>4783</c:v>
                </c:pt>
                <c:pt idx="4783">
                  <c:v>4784</c:v>
                </c:pt>
                <c:pt idx="4784">
                  <c:v>4785</c:v>
                </c:pt>
                <c:pt idx="4785">
                  <c:v>4786</c:v>
                </c:pt>
                <c:pt idx="4786">
                  <c:v>4787</c:v>
                </c:pt>
                <c:pt idx="4787">
                  <c:v>4788</c:v>
                </c:pt>
                <c:pt idx="4788">
                  <c:v>4789</c:v>
                </c:pt>
                <c:pt idx="4789">
                  <c:v>4790</c:v>
                </c:pt>
                <c:pt idx="4790">
                  <c:v>4791</c:v>
                </c:pt>
                <c:pt idx="4791">
                  <c:v>4792</c:v>
                </c:pt>
                <c:pt idx="4792">
                  <c:v>4793</c:v>
                </c:pt>
                <c:pt idx="4793">
                  <c:v>4794</c:v>
                </c:pt>
                <c:pt idx="4794">
                  <c:v>4795</c:v>
                </c:pt>
                <c:pt idx="4795">
                  <c:v>4796</c:v>
                </c:pt>
                <c:pt idx="4796">
                  <c:v>4797</c:v>
                </c:pt>
                <c:pt idx="4797">
                  <c:v>4798</c:v>
                </c:pt>
                <c:pt idx="4798">
                  <c:v>4799</c:v>
                </c:pt>
                <c:pt idx="4799">
                  <c:v>4800</c:v>
                </c:pt>
                <c:pt idx="4800">
                  <c:v>4801</c:v>
                </c:pt>
                <c:pt idx="4801">
                  <c:v>4802</c:v>
                </c:pt>
                <c:pt idx="4802">
                  <c:v>4803</c:v>
                </c:pt>
                <c:pt idx="4803">
                  <c:v>4804</c:v>
                </c:pt>
                <c:pt idx="4804">
                  <c:v>4805</c:v>
                </c:pt>
                <c:pt idx="4805">
                  <c:v>4806</c:v>
                </c:pt>
                <c:pt idx="4806">
                  <c:v>4807</c:v>
                </c:pt>
                <c:pt idx="4807">
                  <c:v>4808</c:v>
                </c:pt>
                <c:pt idx="4808">
                  <c:v>4809</c:v>
                </c:pt>
                <c:pt idx="4809">
                  <c:v>4810</c:v>
                </c:pt>
                <c:pt idx="4810">
                  <c:v>4811</c:v>
                </c:pt>
                <c:pt idx="4811">
                  <c:v>4812</c:v>
                </c:pt>
                <c:pt idx="4812">
                  <c:v>4813</c:v>
                </c:pt>
                <c:pt idx="4813">
                  <c:v>4814</c:v>
                </c:pt>
                <c:pt idx="4814">
                  <c:v>4815</c:v>
                </c:pt>
                <c:pt idx="4815">
                  <c:v>4816</c:v>
                </c:pt>
                <c:pt idx="4816">
                  <c:v>4817</c:v>
                </c:pt>
                <c:pt idx="4817">
                  <c:v>4818</c:v>
                </c:pt>
                <c:pt idx="4818">
                  <c:v>4819</c:v>
                </c:pt>
                <c:pt idx="4819">
                  <c:v>4820</c:v>
                </c:pt>
                <c:pt idx="4820">
                  <c:v>4821</c:v>
                </c:pt>
                <c:pt idx="4821">
                  <c:v>4822</c:v>
                </c:pt>
                <c:pt idx="4822">
                  <c:v>4823</c:v>
                </c:pt>
                <c:pt idx="4823">
                  <c:v>4824</c:v>
                </c:pt>
                <c:pt idx="4824">
                  <c:v>4825</c:v>
                </c:pt>
                <c:pt idx="4825">
                  <c:v>4826</c:v>
                </c:pt>
                <c:pt idx="4826">
                  <c:v>4827</c:v>
                </c:pt>
                <c:pt idx="4827">
                  <c:v>4828</c:v>
                </c:pt>
                <c:pt idx="4828">
                  <c:v>4829</c:v>
                </c:pt>
                <c:pt idx="4829">
                  <c:v>4830</c:v>
                </c:pt>
                <c:pt idx="4830">
                  <c:v>4831</c:v>
                </c:pt>
                <c:pt idx="4831">
                  <c:v>4832</c:v>
                </c:pt>
                <c:pt idx="4832">
                  <c:v>4833</c:v>
                </c:pt>
                <c:pt idx="4833">
                  <c:v>4834</c:v>
                </c:pt>
                <c:pt idx="4834">
                  <c:v>4835</c:v>
                </c:pt>
                <c:pt idx="4835">
                  <c:v>4836</c:v>
                </c:pt>
                <c:pt idx="4836">
                  <c:v>4837</c:v>
                </c:pt>
                <c:pt idx="4837">
                  <c:v>4838</c:v>
                </c:pt>
                <c:pt idx="4838">
                  <c:v>4839</c:v>
                </c:pt>
                <c:pt idx="4839">
                  <c:v>4840</c:v>
                </c:pt>
                <c:pt idx="4840">
                  <c:v>4841</c:v>
                </c:pt>
                <c:pt idx="4841">
                  <c:v>4842</c:v>
                </c:pt>
                <c:pt idx="4842">
                  <c:v>4843</c:v>
                </c:pt>
                <c:pt idx="4843">
                  <c:v>4844</c:v>
                </c:pt>
                <c:pt idx="4844">
                  <c:v>4845</c:v>
                </c:pt>
                <c:pt idx="4845">
                  <c:v>4846</c:v>
                </c:pt>
                <c:pt idx="4846">
                  <c:v>4847</c:v>
                </c:pt>
                <c:pt idx="4847">
                  <c:v>4848</c:v>
                </c:pt>
                <c:pt idx="4848">
                  <c:v>4849</c:v>
                </c:pt>
                <c:pt idx="4849">
                  <c:v>4850</c:v>
                </c:pt>
                <c:pt idx="4850">
                  <c:v>4851</c:v>
                </c:pt>
                <c:pt idx="4851">
                  <c:v>4852</c:v>
                </c:pt>
                <c:pt idx="4852">
                  <c:v>4853</c:v>
                </c:pt>
                <c:pt idx="4853">
                  <c:v>4854</c:v>
                </c:pt>
                <c:pt idx="4854">
                  <c:v>4855</c:v>
                </c:pt>
                <c:pt idx="4855">
                  <c:v>4856</c:v>
                </c:pt>
                <c:pt idx="4856">
                  <c:v>4857</c:v>
                </c:pt>
                <c:pt idx="4857">
                  <c:v>4858</c:v>
                </c:pt>
                <c:pt idx="4858">
                  <c:v>4859</c:v>
                </c:pt>
                <c:pt idx="4859">
                  <c:v>4860</c:v>
                </c:pt>
                <c:pt idx="4860">
                  <c:v>4861</c:v>
                </c:pt>
                <c:pt idx="4861">
                  <c:v>4862</c:v>
                </c:pt>
                <c:pt idx="4862">
                  <c:v>4863</c:v>
                </c:pt>
                <c:pt idx="4863">
                  <c:v>4864</c:v>
                </c:pt>
                <c:pt idx="4864">
                  <c:v>4865</c:v>
                </c:pt>
                <c:pt idx="4865">
                  <c:v>4866</c:v>
                </c:pt>
                <c:pt idx="4866">
                  <c:v>4867</c:v>
                </c:pt>
                <c:pt idx="4867">
                  <c:v>4868</c:v>
                </c:pt>
                <c:pt idx="4868">
                  <c:v>4869</c:v>
                </c:pt>
                <c:pt idx="4869">
                  <c:v>4870</c:v>
                </c:pt>
                <c:pt idx="4870">
                  <c:v>4871</c:v>
                </c:pt>
                <c:pt idx="4871">
                  <c:v>4872</c:v>
                </c:pt>
                <c:pt idx="4872">
                  <c:v>4873</c:v>
                </c:pt>
                <c:pt idx="4873">
                  <c:v>4874</c:v>
                </c:pt>
                <c:pt idx="4874">
                  <c:v>4875</c:v>
                </c:pt>
                <c:pt idx="4875">
                  <c:v>4876</c:v>
                </c:pt>
                <c:pt idx="4876">
                  <c:v>4877</c:v>
                </c:pt>
                <c:pt idx="4877">
                  <c:v>4878</c:v>
                </c:pt>
                <c:pt idx="4878">
                  <c:v>4879</c:v>
                </c:pt>
                <c:pt idx="4879">
                  <c:v>4880</c:v>
                </c:pt>
                <c:pt idx="4880">
                  <c:v>4881</c:v>
                </c:pt>
                <c:pt idx="4881">
                  <c:v>4882</c:v>
                </c:pt>
                <c:pt idx="4882">
                  <c:v>4883</c:v>
                </c:pt>
                <c:pt idx="4883">
                  <c:v>4884</c:v>
                </c:pt>
                <c:pt idx="4884">
                  <c:v>4885</c:v>
                </c:pt>
                <c:pt idx="4885">
                  <c:v>4886</c:v>
                </c:pt>
                <c:pt idx="4886">
                  <c:v>4887</c:v>
                </c:pt>
                <c:pt idx="4887">
                  <c:v>4888</c:v>
                </c:pt>
                <c:pt idx="4888">
                  <c:v>4889</c:v>
                </c:pt>
                <c:pt idx="4889">
                  <c:v>4890</c:v>
                </c:pt>
                <c:pt idx="4890">
                  <c:v>4891</c:v>
                </c:pt>
                <c:pt idx="4891">
                  <c:v>4892</c:v>
                </c:pt>
                <c:pt idx="4892">
                  <c:v>4893</c:v>
                </c:pt>
                <c:pt idx="4893">
                  <c:v>4894</c:v>
                </c:pt>
                <c:pt idx="4894">
                  <c:v>4895</c:v>
                </c:pt>
                <c:pt idx="4895">
                  <c:v>4896</c:v>
                </c:pt>
                <c:pt idx="4896">
                  <c:v>4897</c:v>
                </c:pt>
                <c:pt idx="4897">
                  <c:v>4898</c:v>
                </c:pt>
                <c:pt idx="4898">
                  <c:v>4899</c:v>
                </c:pt>
                <c:pt idx="4899">
                  <c:v>4900</c:v>
                </c:pt>
                <c:pt idx="4900">
                  <c:v>4901</c:v>
                </c:pt>
                <c:pt idx="4901">
                  <c:v>4902</c:v>
                </c:pt>
                <c:pt idx="4902">
                  <c:v>4903</c:v>
                </c:pt>
                <c:pt idx="4903">
                  <c:v>4904</c:v>
                </c:pt>
                <c:pt idx="4904">
                  <c:v>4905</c:v>
                </c:pt>
                <c:pt idx="4905">
                  <c:v>4906</c:v>
                </c:pt>
                <c:pt idx="4906">
                  <c:v>4907</c:v>
                </c:pt>
                <c:pt idx="4907">
                  <c:v>4908</c:v>
                </c:pt>
                <c:pt idx="4908">
                  <c:v>4909</c:v>
                </c:pt>
                <c:pt idx="4909">
                  <c:v>4910</c:v>
                </c:pt>
                <c:pt idx="4910">
                  <c:v>4911</c:v>
                </c:pt>
                <c:pt idx="4911">
                  <c:v>4912</c:v>
                </c:pt>
                <c:pt idx="4912">
                  <c:v>4913</c:v>
                </c:pt>
                <c:pt idx="4913">
                  <c:v>4914</c:v>
                </c:pt>
                <c:pt idx="4914">
                  <c:v>4915</c:v>
                </c:pt>
                <c:pt idx="4915">
                  <c:v>4916</c:v>
                </c:pt>
                <c:pt idx="4916">
                  <c:v>4917</c:v>
                </c:pt>
                <c:pt idx="4917">
                  <c:v>4918</c:v>
                </c:pt>
                <c:pt idx="4918">
                  <c:v>4919</c:v>
                </c:pt>
                <c:pt idx="4919">
                  <c:v>4920</c:v>
                </c:pt>
                <c:pt idx="4920">
                  <c:v>4921</c:v>
                </c:pt>
                <c:pt idx="4921">
                  <c:v>4922</c:v>
                </c:pt>
                <c:pt idx="4922">
                  <c:v>4923</c:v>
                </c:pt>
                <c:pt idx="4923">
                  <c:v>4924</c:v>
                </c:pt>
                <c:pt idx="4924">
                  <c:v>4925</c:v>
                </c:pt>
                <c:pt idx="4925">
                  <c:v>4926</c:v>
                </c:pt>
                <c:pt idx="4926">
                  <c:v>4927</c:v>
                </c:pt>
                <c:pt idx="4927">
                  <c:v>4928</c:v>
                </c:pt>
                <c:pt idx="4928">
                  <c:v>4929</c:v>
                </c:pt>
                <c:pt idx="4929">
                  <c:v>4930</c:v>
                </c:pt>
                <c:pt idx="4930">
                  <c:v>4931</c:v>
                </c:pt>
                <c:pt idx="4931">
                  <c:v>4932</c:v>
                </c:pt>
                <c:pt idx="4932">
                  <c:v>4933</c:v>
                </c:pt>
                <c:pt idx="4933">
                  <c:v>4934</c:v>
                </c:pt>
                <c:pt idx="4934">
                  <c:v>4935</c:v>
                </c:pt>
                <c:pt idx="4935">
                  <c:v>4936</c:v>
                </c:pt>
                <c:pt idx="4936">
                  <c:v>4937</c:v>
                </c:pt>
                <c:pt idx="4937">
                  <c:v>4938</c:v>
                </c:pt>
                <c:pt idx="4938">
                  <c:v>4939</c:v>
                </c:pt>
                <c:pt idx="4939">
                  <c:v>4940</c:v>
                </c:pt>
                <c:pt idx="4940">
                  <c:v>4941</c:v>
                </c:pt>
                <c:pt idx="4941">
                  <c:v>4942</c:v>
                </c:pt>
                <c:pt idx="4942">
                  <c:v>4943</c:v>
                </c:pt>
                <c:pt idx="4943">
                  <c:v>4944</c:v>
                </c:pt>
                <c:pt idx="4944">
                  <c:v>4945</c:v>
                </c:pt>
                <c:pt idx="4945">
                  <c:v>4946</c:v>
                </c:pt>
                <c:pt idx="4946">
                  <c:v>4947</c:v>
                </c:pt>
                <c:pt idx="4947">
                  <c:v>4948</c:v>
                </c:pt>
                <c:pt idx="4948">
                  <c:v>4949</c:v>
                </c:pt>
                <c:pt idx="4949">
                  <c:v>4950</c:v>
                </c:pt>
                <c:pt idx="4950">
                  <c:v>4951</c:v>
                </c:pt>
                <c:pt idx="4951">
                  <c:v>4952</c:v>
                </c:pt>
                <c:pt idx="4952">
                  <c:v>4953</c:v>
                </c:pt>
                <c:pt idx="4953">
                  <c:v>4954</c:v>
                </c:pt>
                <c:pt idx="4954">
                  <c:v>4955</c:v>
                </c:pt>
                <c:pt idx="4955">
                  <c:v>4956</c:v>
                </c:pt>
                <c:pt idx="4956">
                  <c:v>4957</c:v>
                </c:pt>
                <c:pt idx="4957">
                  <c:v>4958</c:v>
                </c:pt>
                <c:pt idx="4958">
                  <c:v>4959</c:v>
                </c:pt>
                <c:pt idx="4959">
                  <c:v>4960</c:v>
                </c:pt>
                <c:pt idx="4960">
                  <c:v>4961</c:v>
                </c:pt>
                <c:pt idx="4961">
                  <c:v>4962</c:v>
                </c:pt>
                <c:pt idx="4962">
                  <c:v>4963</c:v>
                </c:pt>
                <c:pt idx="4963">
                  <c:v>4964</c:v>
                </c:pt>
                <c:pt idx="4964">
                  <c:v>4965</c:v>
                </c:pt>
                <c:pt idx="4965">
                  <c:v>4966</c:v>
                </c:pt>
                <c:pt idx="4966">
                  <c:v>4967</c:v>
                </c:pt>
                <c:pt idx="4967">
                  <c:v>4968</c:v>
                </c:pt>
                <c:pt idx="4968">
                  <c:v>4969</c:v>
                </c:pt>
                <c:pt idx="4969">
                  <c:v>4970</c:v>
                </c:pt>
                <c:pt idx="4970">
                  <c:v>4971</c:v>
                </c:pt>
                <c:pt idx="4971">
                  <c:v>4972</c:v>
                </c:pt>
                <c:pt idx="4972">
                  <c:v>4973</c:v>
                </c:pt>
                <c:pt idx="4973">
                  <c:v>4974</c:v>
                </c:pt>
                <c:pt idx="4974">
                  <c:v>4975</c:v>
                </c:pt>
                <c:pt idx="4975">
                  <c:v>4976</c:v>
                </c:pt>
                <c:pt idx="4976">
                  <c:v>4977</c:v>
                </c:pt>
                <c:pt idx="4977">
                  <c:v>4978</c:v>
                </c:pt>
                <c:pt idx="4978">
                  <c:v>4979</c:v>
                </c:pt>
                <c:pt idx="4979">
                  <c:v>4980</c:v>
                </c:pt>
                <c:pt idx="4980">
                  <c:v>4981</c:v>
                </c:pt>
                <c:pt idx="4981">
                  <c:v>4982</c:v>
                </c:pt>
                <c:pt idx="4982">
                  <c:v>4983</c:v>
                </c:pt>
                <c:pt idx="4983">
                  <c:v>4984</c:v>
                </c:pt>
                <c:pt idx="4984">
                  <c:v>4985</c:v>
                </c:pt>
                <c:pt idx="4985">
                  <c:v>4986</c:v>
                </c:pt>
                <c:pt idx="4986">
                  <c:v>4987</c:v>
                </c:pt>
                <c:pt idx="4987">
                  <c:v>4988</c:v>
                </c:pt>
                <c:pt idx="4988">
                  <c:v>4989</c:v>
                </c:pt>
                <c:pt idx="4989">
                  <c:v>4990</c:v>
                </c:pt>
                <c:pt idx="4990">
                  <c:v>4991</c:v>
                </c:pt>
                <c:pt idx="4991">
                  <c:v>4992</c:v>
                </c:pt>
                <c:pt idx="4992">
                  <c:v>4993</c:v>
                </c:pt>
                <c:pt idx="4993">
                  <c:v>4994</c:v>
                </c:pt>
                <c:pt idx="4994">
                  <c:v>4995</c:v>
                </c:pt>
                <c:pt idx="4995">
                  <c:v>4996</c:v>
                </c:pt>
                <c:pt idx="4996">
                  <c:v>4997</c:v>
                </c:pt>
                <c:pt idx="4997">
                  <c:v>4998</c:v>
                </c:pt>
                <c:pt idx="4998">
                  <c:v>4999</c:v>
                </c:pt>
                <c:pt idx="4999">
                  <c:v>5000</c:v>
                </c:pt>
                <c:pt idx="5000">
                  <c:v>5001</c:v>
                </c:pt>
                <c:pt idx="5001">
                  <c:v>5002</c:v>
                </c:pt>
                <c:pt idx="5002">
                  <c:v>5003</c:v>
                </c:pt>
                <c:pt idx="5003">
                  <c:v>5004</c:v>
                </c:pt>
                <c:pt idx="5004">
                  <c:v>5005</c:v>
                </c:pt>
                <c:pt idx="5005">
                  <c:v>5006</c:v>
                </c:pt>
                <c:pt idx="5006">
                  <c:v>5007</c:v>
                </c:pt>
                <c:pt idx="5007">
                  <c:v>5008</c:v>
                </c:pt>
                <c:pt idx="5008">
                  <c:v>5009</c:v>
                </c:pt>
                <c:pt idx="5009">
                  <c:v>5010</c:v>
                </c:pt>
                <c:pt idx="5010">
                  <c:v>5011</c:v>
                </c:pt>
                <c:pt idx="5011">
                  <c:v>5012</c:v>
                </c:pt>
                <c:pt idx="5012">
                  <c:v>5013</c:v>
                </c:pt>
                <c:pt idx="5013">
                  <c:v>5014</c:v>
                </c:pt>
                <c:pt idx="5014">
                  <c:v>5015</c:v>
                </c:pt>
                <c:pt idx="5015">
                  <c:v>5016</c:v>
                </c:pt>
                <c:pt idx="5016">
                  <c:v>5017</c:v>
                </c:pt>
                <c:pt idx="5017">
                  <c:v>5018</c:v>
                </c:pt>
                <c:pt idx="5018">
                  <c:v>5019</c:v>
                </c:pt>
                <c:pt idx="5019">
                  <c:v>5020</c:v>
                </c:pt>
                <c:pt idx="5020">
                  <c:v>5021</c:v>
                </c:pt>
                <c:pt idx="5021">
                  <c:v>5022</c:v>
                </c:pt>
                <c:pt idx="5022">
                  <c:v>5023</c:v>
                </c:pt>
                <c:pt idx="5023">
                  <c:v>5024</c:v>
                </c:pt>
                <c:pt idx="5024">
                  <c:v>5025</c:v>
                </c:pt>
                <c:pt idx="5025">
                  <c:v>5026</c:v>
                </c:pt>
                <c:pt idx="5026">
                  <c:v>5027</c:v>
                </c:pt>
                <c:pt idx="5027">
                  <c:v>5028</c:v>
                </c:pt>
                <c:pt idx="5028">
                  <c:v>5029</c:v>
                </c:pt>
                <c:pt idx="5029">
                  <c:v>5030</c:v>
                </c:pt>
                <c:pt idx="5030">
                  <c:v>5031</c:v>
                </c:pt>
                <c:pt idx="5031">
                  <c:v>5032</c:v>
                </c:pt>
                <c:pt idx="5032">
                  <c:v>5033</c:v>
                </c:pt>
                <c:pt idx="5033">
                  <c:v>5034</c:v>
                </c:pt>
                <c:pt idx="5034">
                  <c:v>5035</c:v>
                </c:pt>
                <c:pt idx="5035">
                  <c:v>5036</c:v>
                </c:pt>
                <c:pt idx="5036">
                  <c:v>5037</c:v>
                </c:pt>
                <c:pt idx="5037">
                  <c:v>5038</c:v>
                </c:pt>
                <c:pt idx="5038">
                  <c:v>5039</c:v>
                </c:pt>
                <c:pt idx="5039">
                  <c:v>5040</c:v>
                </c:pt>
                <c:pt idx="5040">
                  <c:v>5041</c:v>
                </c:pt>
                <c:pt idx="5041">
                  <c:v>5042</c:v>
                </c:pt>
                <c:pt idx="5042">
                  <c:v>5043</c:v>
                </c:pt>
                <c:pt idx="5043">
                  <c:v>5044</c:v>
                </c:pt>
                <c:pt idx="5044">
                  <c:v>5045</c:v>
                </c:pt>
                <c:pt idx="5045">
                  <c:v>5046</c:v>
                </c:pt>
                <c:pt idx="5046">
                  <c:v>5047</c:v>
                </c:pt>
                <c:pt idx="5047">
                  <c:v>5048</c:v>
                </c:pt>
                <c:pt idx="5048">
                  <c:v>5049</c:v>
                </c:pt>
                <c:pt idx="5049">
                  <c:v>5050</c:v>
                </c:pt>
                <c:pt idx="5050">
                  <c:v>5051</c:v>
                </c:pt>
                <c:pt idx="5051">
                  <c:v>5052</c:v>
                </c:pt>
                <c:pt idx="5052">
                  <c:v>5053</c:v>
                </c:pt>
                <c:pt idx="5053">
                  <c:v>5054</c:v>
                </c:pt>
                <c:pt idx="5054">
                  <c:v>5055</c:v>
                </c:pt>
                <c:pt idx="5055">
                  <c:v>5056</c:v>
                </c:pt>
                <c:pt idx="5056">
                  <c:v>5057</c:v>
                </c:pt>
                <c:pt idx="5057">
                  <c:v>5058</c:v>
                </c:pt>
                <c:pt idx="5058">
                  <c:v>5059</c:v>
                </c:pt>
                <c:pt idx="5059">
                  <c:v>5060</c:v>
                </c:pt>
                <c:pt idx="5060">
                  <c:v>5061</c:v>
                </c:pt>
                <c:pt idx="5061">
                  <c:v>5062</c:v>
                </c:pt>
                <c:pt idx="5062">
                  <c:v>5063</c:v>
                </c:pt>
                <c:pt idx="5063">
                  <c:v>5064</c:v>
                </c:pt>
                <c:pt idx="5064">
                  <c:v>5065</c:v>
                </c:pt>
                <c:pt idx="5065">
                  <c:v>5066</c:v>
                </c:pt>
                <c:pt idx="5066">
                  <c:v>5067</c:v>
                </c:pt>
                <c:pt idx="5067">
                  <c:v>5068</c:v>
                </c:pt>
                <c:pt idx="5068">
                  <c:v>5069</c:v>
                </c:pt>
                <c:pt idx="5069">
                  <c:v>5070</c:v>
                </c:pt>
                <c:pt idx="5070">
                  <c:v>5071</c:v>
                </c:pt>
                <c:pt idx="5071">
                  <c:v>5072</c:v>
                </c:pt>
                <c:pt idx="5072">
                  <c:v>5073</c:v>
                </c:pt>
                <c:pt idx="5073">
                  <c:v>5074</c:v>
                </c:pt>
                <c:pt idx="5074">
                  <c:v>5075</c:v>
                </c:pt>
                <c:pt idx="5075">
                  <c:v>5076</c:v>
                </c:pt>
                <c:pt idx="5076">
                  <c:v>5077</c:v>
                </c:pt>
                <c:pt idx="5077">
                  <c:v>5078</c:v>
                </c:pt>
                <c:pt idx="5078">
                  <c:v>5079</c:v>
                </c:pt>
                <c:pt idx="5079">
                  <c:v>5080</c:v>
                </c:pt>
                <c:pt idx="5080">
                  <c:v>5081</c:v>
                </c:pt>
                <c:pt idx="5081">
                  <c:v>5082</c:v>
                </c:pt>
                <c:pt idx="5082">
                  <c:v>5083</c:v>
                </c:pt>
                <c:pt idx="5083">
                  <c:v>5084</c:v>
                </c:pt>
                <c:pt idx="5084">
                  <c:v>5085</c:v>
                </c:pt>
                <c:pt idx="5085">
                  <c:v>5086</c:v>
                </c:pt>
                <c:pt idx="5086">
                  <c:v>5087</c:v>
                </c:pt>
                <c:pt idx="5087">
                  <c:v>5088</c:v>
                </c:pt>
                <c:pt idx="5088">
                  <c:v>5089</c:v>
                </c:pt>
                <c:pt idx="5089">
                  <c:v>5090</c:v>
                </c:pt>
                <c:pt idx="5090">
                  <c:v>5091</c:v>
                </c:pt>
                <c:pt idx="5091">
                  <c:v>5092</c:v>
                </c:pt>
                <c:pt idx="5092">
                  <c:v>5093</c:v>
                </c:pt>
                <c:pt idx="5093">
                  <c:v>5094</c:v>
                </c:pt>
                <c:pt idx="5094">
                  <c:v>5095</c:v>
                </c:pt>
                <c:pt idx="5095">
                  <c:v>5096</c:v>
                </c:pt>
                <c:pt idx="5096">
                  <c:v>5097</c:v>
                </c:pt>
                <c:pt idx="5097">
                  <c:v>5098</c:v>
                </c:pt>
                <c:pt idx="5098">
                  <c:v>5099</c:v>
                </c:pt>
                <c:pt idx="5099">
                  <c:v>5100</c:v>
                </c:pt>
                <c:pt idx="5100">
                  <c:v>5101</c:v>
                </c:pt>
                <c:pt idx="5101">
                  <c:v>5102</c:v>
                </c:pt>
                <c:pt idx="5102">
                  <c:v>5103</c:v>
                </c:pt>
                <c:pt idx="5103">
                  <c:v>5104</c:v>
                </c:pt>
                <c:pt idx="5104">
                  <c:v>5105</c:v>
                </c:pt>
                <c:pt idx="5105">
                  <c:v>5106</c:v>
                </c:pt>
                <c:pt idx="5106">
                  <c:v>5107</c:v>
                </c:pt>
                <c:pt idx="5107">
                  <c:v>5108</c:v>
                </c:pt>
                <c:pt idx="5108">
                  <c:v>5109</c:v>
                </c:pt>
                <c:pt idx="5109">
                  <c:v>5110</c:v>
                </c:pt>
                <c:pt idx="5110">
                  <c:v>5111</c:v>
                </c:pt>
                <c:pt idx="5111">
                  <c:v>5112</c:v>
                </c:pt>
                <c:pt idx="5112">
                  <c:v>5113</c:v>
                </c:pt>
                <c:pt idx="5113">
                  <c:v>5114</c:v>
                </c:pt>
                <c:pt idx="5114">
                  <c:v>5115</c:v>
                </c:pt>
                <c:pt idx="5115">
                  <c:v>5116</c:v>
                </c:pt>
                <c:pt idx="5116">
                  <c:v>5117</c:v>
                </c:pt>
                <c:pt idx="5117">
                  <c:v>5118</c:v>
                </c:pt>
                <c:pt idx="5118">
                  <c:v>5119</c:v>
                </c:pt>
                <c:pt idx="5119">
                  <c:v>5120</c:v>
                </c:pt>
                <c:pt idx="5120">
                  <c:v>5121</c:v>
                </c:pt>
                <c:pt idx="5121">
                  <c:v>5122</c:v>
                </c:pt>
                <c:pt idx="5122">
                  <c:v>5123</c:v>
                </c:pt>
                <c:pt idx="5123">
                  <c:v>5124</c:v>
                </c:pt>
                <c:pt idx="5124">
                  <c:v>5125</c:v>
                </c:pt>
                <c:pt idx="5125">
                  <c:v>5126</c:v>
                </c:pt>
                <c:pt idx="5126">
                  <c:v>5127</c:v>
                </c:pt>
                <c:pt idx="5127">
                  <c:v>5128</c:v>
                </c:pt>
                <c:pt idx="5128">
                  <c:v>5129</c:v>
                </c:pt>
                <c:pt idx="5129">
                  <c:v>5130</c:v>
                </c:pt>
                <c:pt idx="5130">
                  <c:v>5131</c:v>
                </c:pt>
                <c:pt idx="5131">
                  <c:v>5132</c:v>
                </c:pt>
                <c:pt idx="5132">
                  <c:v>5133</c:v>
                </c:pt>
                <c:pt idx="5133">
                  <c:v>5134</c:v>
                </c:pt>
                <c:pt idx="5134">
                  <c:v>5135</c:v>
                </c:pt>
                <c:pt idx="5135">
                  <c:v>5136</c:v>
                </c:pt>
                <c:pt idx="5136">
                  <c:v>5137</c:v>
                </c:pt>
                <c:pt idx="5137">
                  <c:v>5138</c:v>
                </c:pt>
                <c:pt idx="5138">
                  <c:v>5139</c:v>
                </c:pt>
                <c:pt idx="5139">
                  <c:v>5140</c:v>
                </c:pt>
                <c:pt idx="5140">
                  <c:v>5141</c:v>
                </c:pt>
                <c:pt idx="5141">
                  <c:v>5142</c:v>
                </c:pt>
                <c:pt idx="5142">
                  <c:v>5143</c:v>
                </c:pt>
                <c:pt idx="5143">
                  <c:v>5144</c:v>
                </c:pt>
                <c:pt idx="5144">
                  <c:v>5145</c:v>
                </c:pt>
                <c:pt idx="5145">
                  <c:v>5146</c:v>
                </c:pt>
                <c:pt idx="5146">
                  <c:v>5147</c:v>
                </c:pt>
                <c:pt idx="5147">
                  <c:v>5148</c:v>
                </c:pt>
                <c:pt idx="5148">
                  <c:v>5149</c:v>
                </c:pt>
                <c:pt idx="5149">
                  <c:v>5150</c:v>
                </c:pt>
                <c:pt idx="5150">
                  <c:v>5151</c:v>
                </c:pt>
                <c:pt idx="5151">
                  <c:v>5152</c:v>
                </c:pt>
                <c:pt idx="5152">
                  <c:v>5153</c:v>
                </c:pt>
                <c:pt idx="5153">
                  <c:v>5154</c:v>
                </c:pt>
                <c:pt idx="5154">
                  <c:v>5155</c:v>
                </c:pt>
                <c:pt idx="5155">
                  <c:v>5156</c:v>
                </c:pt>
                <c:pt idx="5156">
                  <c:v>5157</c:v>
                </c:pt>
                <c:pt idx="5157">
                  <c:v>5158</c:v>
                </c:pt>
                <c:pt idx="5158">
                  <c:v>5159</c:v>
                </c:pt>
                <c:pt idx="5159">
                  <c:v>5160</c:v>
                </c:pt>
                <c:pt idx="5160">
                  <c:v>5161</c:v>
                </c:pt>
                <c:pt idx="5161">
                  <c:v>5162</c:v>
                </c:pt>
                <c:pt idx="5162">
                  <c:v>5163</c:v>
                </c:pt>
                <c:pt idx="5163">
                  <c:v>5164</c:v>
                </c:pt>
                <c:pt idx="5164">
                  <c:v>5165</c:v>
                </c:pt>
                <c:pt idx="5165">
                  <c:v>5166</c:v>
                </c:pt>
                <c:pt idx="5166">
                  <c:v>5167</c:v>
                </c:pt>
                <c:pt idx="5167">
                  <c:v>5168</c:v>
                </c:pt>
                <c:pt idx="5168">
                  <c:v>5169</c:v>
                </c:pt>
                <c:pt idx="5169">
                  <c:v>5170</c:v>
                </c:pt>
                <c:pt idx="5170">
                  <c:v>5171</c:v>
                </c:pt>
                <c:pt idx="5171">
                  <c:v>5172</c:v>
                </c:pt>
                <c:pt idx="5172">
                  <c:v>5173</c:v>
                </c:pt>
                <c:pt idx="5173">
                  <c:v>5174</c:v>
                </c:pt>
                <c:pt idx="5174">
                  <c:v>5175</c:v>
                </c:pt>
                <c:pt idx="5175">
                  <c:v>5176</c:v>
                </c:pt>
                <c:pt idx="5176">
                  <c:v>5177</c:v>
                </c:pt>
                <c:pt idx="5177">
                  <c:v>5178</c:v>
                </c:pt>
                <c:pt idx="5178">
                  <c:v>5179</c:v>
                </c:pt>
                <c:pt idx="5179">
                  <c:v>5180</c:v>
                </c:pt>
                <c:pt idx="5180">
                  <c:v>5181</c:v>
                </c:pt>
                <c:pt idx="5181">
                  <c:v>5182</c:v>
                </c:pt>
                <c:pt idx="5182">
                  <c:v>5183</c:v>
                </c:pt>
                <c:pt idx="5183">
                  <c:v>5184</c:v>
                </c:pt>
                <c:pt idx="5184">
                  <c:v>5185</c:v>
                </c:pt>
                <c:pt idx="5185">
                  <c:v>5186</c:v>
                </c:pt>
                <c:pt idx="5186">
                  <c:v>5187</c:v>
                </c:pt>
                <c:pt idx="5187">
                  <c:v>5188</c:v>
                </c:pt>
                <c:pt idx="5188">
                  <c:v>5189</c:v>
                </c:pt>
                <c:pt idx="5189">
                  <c:v>5190</c:v>
                </c:pt>
                <c:pt idx="5190">
                  <c:v>5191</c:v>
                </c:pt>
                <c:pt idx="5191">
                  <c:v>5192</c:v>
                </c:pt>
                <c:pt idx="5192">
                  <c:v>5193</c:v>
                </c:pt>
                <c:pt idx="5193">
                  <c:v>5194</c:v>
                </c:pt>
                <c:pt idx="5194">
                  <c:v>5195</c:v>
                </c:pt>
                <c:pt idx="5195">
                  <c:v>5196</c:v>
                </c:pt>
                <c:pt idx="5196">
                  <c:v>5197</c:v>
                </c:pt>
                <c:pt idx="5197">
                  <c:v>5198</c:v>
                </c:pt>
                <c:pt idx="5198">
                  <c:v>5199</c:v>
                </c:pt>
                <c:pt idx="5199">
                  <c:v>5200</c:v>
                </c:pt>
                <c:pt idx="5200">
                  <c:v>5201</c:v>
                </c:pt>
                <c:pt idx="5201">
                  <c:v>5202</c:v>
                </c:pt>
                <c:pt idx="5202">
                  <c:v>5203</c:v>
                </c:pt>
                <c:pt idx="5203">
                  <c:v>5204</c:v>
                </c:pt>
                <c:pt idx="5204">
                  <c:v>5205</c:v>
                </c:pt>
                <c:pt idx="5205">
                  <c:v>5206</c:v>
                </c:pt>
                <c:pt idx="5206">
                  <c:v>5207</c:v>
                </c:pt>
                <c:pt idx="5207">
                  <c:v>5208</c:v>
                </c:pt>
                <c:pt idx="5208">
                  <c:v>5209</c:v>
                </c:pt>
                <c:pt idx="5209">
                  <c:v>5210</c:v>
                </c:pt>
                <c:pt idx="5210">
                  <c:v>5211</c:v>
                </c:pt>
                <c:pt idx="5211">
                  <c:v>5212</c:v>
                </c:pt>
                <c:pt idx="5212">
                  <c:v>5213</c:v>
                </c:pt>
                <c:pt idx="5213">
                  <c:v>5214</c:v>
                </c:pt>
                <c:pt idx="5214">
                  <c:v>5215</c:v>
                </c:pt>
                <c:pt idx="5215">
                  <c:v>5216</c:v>
                </c:pt>
                <c:pt idx="5216">
                  <c:v>5217</c:v>
                </c:pt>
                <c:pt idx="5217">
                  <c:v>5218</c:v>
                </c:pt>
              </c:numCache>
            </c:numRef>
          </c:xVal>
          <c:yVal>
            <c:numRef>
              <c:f>Sheet2!$E$3:$E$5322</c:f>
              <c:numCache>
                <c:formatCode>General</c:formatCode>
                <c:ptCount val="5320"/>
                <c:pt idx="0">
                  <c:v>202.9579076</c:v>
                </c:pt>
                <c:pt idx="1">
                  <c:v>202.0662615</c:v>
                </c:pt>
                <c:pt idx="2">
                  <c:v>203.91443459999999</c:v>
                </c:pt>
                <c:pt idx="3">
                  <c:v>202.83386419999999</c:v>
                </c:pt>
                <c:pt idx="4">
                  <c:v>205.05501430000001</c:v>
                </c:pt>
                <c:pt idx="5">
                  <c:v>203.88154940000001</c:v>
                </c:pt>
                <c:pt idx="6">
                  <c:v>205.04143529999999</c:v>
                </c:pt>
                <c:pt idx="7">
                  <c:v>205.4769306</c:v>
                </c:pt>
                <c:pt idx="8">
                  <c:v>205.0422552</c:v>
                </c:pt>
                <c:pt idx="9">
                  <c:v>203.2744726</c:v>
                </c:pt>
                <c:pt idx="10">
                  <c:v>205.78381880000001</c:v>
                </c:pt>
                <c:pt idx="11">
                  <c:v>204.05748919999999</c:v>
                </c:pt>
                <c:pt idx="12">
                  <c:v>205.4767047</c:v>
                </c:pt>
                <c:pt idx="13">
                  <c:v>205.52745340000001</c:v>
                </c:pt>
                <c:pt idx="14">
                  <c:v>203.8109953</c:v>
                </c:pt>
                <c:pt idx="15">
                  <c:v>204.23090590000001</c:v>
                </c:pt>
                <c:pt idx="16">
                  <c:v>205.0540804</c:v>
                </c:pt>
                <c:pt idx="17">
                  <c:v>204.94103799999999</c:v>
                </c:pt>
                <c:pt idx="18">
                  <c:v>204.89436470000001</c:v>
                </c:pt>
                <c:pt idx="19">
                  <c:v>205.00501919999999</c:v>
                </c:pt>
                <c:pt idx="20">
                  <c:v>205.36923669999999</c:v>
                </c:pt>
                <c:pt idx="21">
                  <c:v>204.90123560000001</c:v>
                </c:pt>
                <c:pt idx="22">
                  <c:v>205.33346349999999</c:v>
                </c:pt>
                <c:pt idx="23">
                  <c:v>205.0092985</c:v>
                </c:pt>
                <c:pt idx="24">
                  <c:v>206.91268199999999</c:v>
                </c:pt>
                <c:pt idx="25">
                  <c:v>208.37368810000001</c:v>
                </c:pt>
                <c:pt idx="26">
                  <c:v>208.02236830000001</c:v>
                </c:pt>
                <c:pt idx="27">
                  <c:v>209.03500410000001</c:v>
                </c:pt>
                <c:pt idx="28">
                  <c:v>212.29762349999999</c:v>
                </c:pt>
                <c:pt idx="29">
                  <c:v>214.89642689999999</c:v>
                </c:pt>
                <c:pt idx="30">
                  <c:v>218.4258614</c:v>
                </c:pt>
                <c:pt idx="31">
                  <c:v>223.8265572</c:v>
                </c:pt>
                <c:pt idx="32">
                  <c:v>226.5632057</c:v>
                </c:pt>
                <c:pt idx="33">
                  <c:v>234.68667490000001</c:v>
                </c:pt>
                <c:pt idx="34">
                  <c:v>240.02843780000001</c:v>
                </c:pt>
                <c:pt idx="35">
                  <c:v>250.62113070000001</c:v>
                </c:pt>
                <c:pt idx="36">
                  <c:v>258.00660340000002</c:v>
                </c:pt>
                <c:pt idx="37">
                  <c:v>270.27213080000001</c:v>
                </c:pt>
                <c:pt idx="38">
                  <c:v>276.45928149999997</c:v>
                </c:pt>
                <c:pt idx="39">
                  <c:v>287.07658620000001</c:v>
                </c:pt>
                <c:pt idx="40">
                  <c:v>294.2471276</c:v>
                </c:pt>
                <c:pt idx="41">
                  <c:v>304.43218780000001</c:v>
                </c:pt>
                <c:pt idx="42">
                  <c:v>311.88751109999998</c:v>
                </c:pt>
                <c:pt idx="43">
                  <c:v>317.99290869999999</c:v>
                </c:pt>
                <c:pt idx="44">
                  <c:v>324.884502</c:v>
                </c:pt>
                <c:pt idx="45">
                  <c:v>327.33729460000001</c:v>
                </c:pt>
                <c:pt idx="46">
                  <c:v>330.76717239999999</c:v>
                </c:pt>
                <c:pt idx="47">
                  <c:v>330.27309250000002</c:v>
                </c:pt>
                <c:pt idx="48">
                  <c:v>330.59927549999998</c:v>
                </c:pt>
                <c:pt idx="49">
                  <c:v>329.53408209999998</c:v>
                </c:pt>
                <c:pt idx="50">
                  <c:v>329.24633879999999</c:v>
                </c:pt>
                <c:pt idx="51">
                  <c:v>329.3782721</c:v>
                </c:pt>
                <c:pt idx="52">
                  <c:v>329.73121070000002</c:v>
                </c:pt>
                <c:pt idx="53">
                  <c:v>329.80631770000002</c:v>
                </c:pt>
                <c:pt idx="54">
                  <c:v>328.74082729999998</c:v>
                </c:pt>
                <c:pt idx="55">
                  <c:v>329.70985660000002</c:v>
                </c:pt>
                <c:pt idx="56">
                  <c:v>330.44691030000001</c:v>
                </c:pt>
                <c:pt idx="57">
                  <c:v>331.50752210000002</c:v>
                </c:pt>
                <c:pt idx="58">
                  <c:v>330.0096327</c:v>
                </c:pt>
                <c:pt idx="59">
                  <c:v>328.32600819999999</c:v>
                </c:pt>
                <c:pt idx="60">
                  <c:v>329.55617539999997</c:v>
                </c:pt>
                <c:pt idx="61">
                  <c:v>330.55313009999998</c:v>
                </c:pt>
                <c:pt idx="62">
                  <c:v>329.74040539999999</c:v>
                </c:pt>
                <c:pt idx="63">
                  <c:v>330.62199270000002</c:v>
                </c:pt>
                <c:pt idx="64">
                  <c:v>330.55911939999999</c:v>
                </c:pt>
                <c:pt idx="65">
                  <c:v>329.97638669999998</c:v>
                </c:pt>
                <c:pt idx="66">
                  <c:v>328.44772690000002</c:v>
                </c:pt>
                <c:pt idx="67">
                  <c:v>331.21149359999998</c:v>
                </c:pt>
                <c:pt idx="68">
                  <c:v>329.46891019999998</c:v>
                </c:pt>
                <c:pt idx="69">
                  <c:v>329.82519960000002</c:v>
                </c:pt>
                <c:pt idx="70">
                  <c:v>328.11915959999999</c:v>
                </c:pt>
                <c:pt idx="71">
                  <c:v>329.24908470000003</c:v>
                </c:pt>
                <c:pt idx="72">
                  <c:v>329.37649449999998</c:v>
                </c:pt>
                <c:pt idx="73">
                  <c:v>328.66800740000002</c:v>
                </c:pt>
                <c:pt idx="74">
                  <c:v>329.83746120000001</c:v>
                </c:pt>
                <c:pt idx="75">
                  <c:v>330.43880309999997</c:v>
                </c:pt>
                <c:pt idx="76">
                  <c:v>329.24081919999998</c:v>
                </c:pt>
                <c:pt idx="77">
                  <c:v>329.75685049999998</c:v>
                </c:pt>
                <c:pt idx="78">
                  <c:v>328.95074249999999</c:v>
                </c:pt>
                <c:pt idx="79">
                  <c:v>330.7441986</c:v>
                </c:pt>
                <c:pt idx="80">
                  <c:v>329.59838930000001</c:v>
                </c:pt>
                <c:pt idx="81">
                  <c:v>329.2773613</c:v>
                </c:pt>
                <c:pt idx="82">
                  <c:v>330.19800609999999</c:v>
                </c:pt>
                <c:pt idx="83">
                  <c:v>329.43914269999999</c:v>
                </c:pt>
                <c:pt idx="84">
                  <c:v>328.22417840000003</c:v>
                </c:pt>
                <c:pt idx="85">
                  <c:v>330.05019399999998</c:v>
                </c:pt>
                <c:pt idx="86">
                  <c:v>330.15858880000002</c:v>
                </c:pt>
                <c:pt idx="87">
                  <c:v>326.92102160000002</c:v>
                </c:pt>
                <c:pt idx="88">
                  <c:v>328.59728419999999</c:v>
                </c:pt>
                <c:pt idx="89">
                  <c:v>329.96786090000001</c:v>
                </c:pt>
                <c:pt idx="90">
                  <c:v>329.31630710000002</c:v>
                </c:pt>
                <c:pt idx="91">
                  <c:v>328.30404240000001</c:v>
                </c:pt>
                <c:pt idx="92">
                  <c:v>329.2096889</c:v>
                </c:pt>
                <c:pt idx="93">
                  <c:v>328.91230589999998</c:v>
                </c:pt>
                <c:pt idx="94">
                  <c:v>328.30068649999998</c:v>
                </c:pt>
                <c:pt idx="95">
                  <c:v>328.46336650000001</c:v>
                </c:pt>
                <c:pt idx="96">
                  <c:v>329.83422100000001</c:v>
                </c:pt>
                <c:pt idx="97">
                  <c:v>328.74130539999999</c:v>
                </c:pt>
                <c:pt idx="98">
                  <c:v>329.5246641</c:v>
                </c:pt>
                <c:pt idx="99">
                  <c:v>329.5258571</c:v>
                </c:pt>
                <c:pt idx="100">
                  <c:v>329.50408870000001</c:v>
                </c:pt>
                <c:pt idx="101">
                  <c:v>329.07076540000003</c:v>
                </c:pt>
                <c:pt idx="102">
                  <c:v>328.89615350000003</c:v>
                </c:pt>
                <c:pt idx="103">
                  <c:v>328.44843070000002</c:v>
                </c:pt>
                <c:pt idx="104">
                  <c:v>329.10658919999997</c:v>
                </c:pt>
                <c:pt idx="105">
                  <c:v>329.18014520000003</c:v>
                </c:pt>
                <c:pt idx="106">
                  <c:v>328.86865210000002</c:v>
                </c:pt>
                <c:pt idx="107">
                  <c:v>328.1840871</c:v>
                </c:pt>
                <c:pt idx="108">
                  <c:v>330.00578100000001</c:v>
                </c:pt>
                <c:pt idx="109">
                  <c:v>329.11650889999999</c:v>
                </c:pt>
                <c:pt idx="110">
                  <c:v>328.39918319999998</c:v>
                </c:pt>
                <c:pt idx="111">
                  <c:v>327.37478879999998</c:v>
                </c:pt>
                <c:pt idx="112">
                  <c:v>328.9834252</c:v>
                </c:pt>
                <c:pt idx="113">
                  <c:v>328.93622850000003</c:v>
                </c:pt>
                <c:pt idx="114">
                  <c:v>328.79945459999999</c:v>
                </c:pt>
                <c:pt idx="115">
                  <c:v>329.73866070000003</c:v>
                </c:pt>
                <c:pt idx="116">
                  <c:v>327.2871614</c:v>
                </c:pt>
                <c:pt idx="117">
                  <c:v>328.44531510000002</c:v>
                </c:pt>
                <c:pt idx="118">
                  <c:v>328.41317420000001</c:v>
                </c:pt>
                <c:pt idx="119">
                  <c:v>328.72443659999999</c:v>
                </c:pt>
                <c:pt idx="120">
                  <c:v>329.17766940000001</c:v>
                </c:pt>
                <c:pt idx="121">
                  <c:v>328.77847250000002</c:v>
                </c:pt>
                <c:pt idx="122">
                  <c:v>329.35592059999999</c:v>
                </c:pt>
                <c:pt idx="123">
                  <c:v>327.17702309999999</c:v>
                </c:pt>
                <c:pt idx="124">
                  <c:v>328.9446628</c:v>
                </c:pt>
                <c:pt idx="125">
                  <c:v>328.72161970000002</c:v>
                </c:pt>
                <c:pt idx="126">
                  <c:v>328.6279189</c:v>
                </c:pt>
                <c:pt idx="127">
                  <c:v>328.89256349999999</c:v>
                </c:pt>
                <c:pt idx="128">
                  <c:v>328.4745547</c:v>
                </c:pt>
                <c:pt idx="129">
                  <c:v>327.17259560000002</c:v>
                </c:pt>
                <c:pt idx="130">
                  <c:v>328.34969990000002</c:v>
                </c:pt>
                <c:pt idx="131">
                  <c:v>328.62789320000002</c:v>
                </c:pt>
                <c:pt idx="132">
                  <c:v>327.96913310000002</c:v>
                </c:pt>
                <c:pt idx="133">
                  <c:v>327.21232149999997</c:v>
                </c:pt>
                <c:pt idx="134">
                  <c:v>328.44860419999998</c:v>
                </c:pt>
                <c:pt idx="135">
                  <c:v>326.91162420000001</c:v>
                </c:pt>
                <c:pt idx="136">
                  <c:v>329.52514780000001</c:v>
                </c:pt>
                <c:pt idx="137">
                  <c:v>327.20742319999999</c:v>
                </c:pt>
                <c:pt idx="138">
                  <c:v>328.94619990000001</c:v>
                </c:pt>
                <c:pt idx="139">
                  <c:v>328.9093484</c:v>
                </c:pt>
                <c:pt idx="140">
                  <c:v>328.88546109999999</c:v>
                </c:pt>
                <c:pt idx="141">
                  <c:v>328.12343629999998</c:v>
                </c:pt>
                <c:pt idx="142">
                  <c:v>328.257206</c:v>
                </c:pt>
                <c:pt idx="143">
                  <c:v>327.77141690000002</c:v>
                </c:pt>
                <c:pt idx="144">
                  <c:v>328.27909729999999</c:v>
                </c:pt>
                <c:pt idx="145">
                  <c:v>330.77201600000001</c:v>
                </c:pt>
                <c:pt idx="146">
                  <c:v>331.550657</c:v>
                </c:pt>
                <c:pt idx="147">
                  <c:v>331.36183599999998</c:v>
                </c:pt>
                <c:pt idx="148">
                  <c:v>331.41138080000002</c:v>
                </c:pt>
                <c:pt idx="149">
                  <c:v>332.41573340000002</c:v>
                </c:pt>
                <c:pt idx="150">
                  <c:v>332.39957379999998</c:v>
                </c:pt>
                <c:pt idx="151">
                  <c:v>332.43902220000001</c:v>
                </c:pt>
                <c:pt idx="152">
                  <c:v>332.17554860000001</c:v>
                </c:pt>
                <c:pt idx="153">
                  <c:v>332.27042549999999</c:v>
                </c:pt>
                <c:pt idx="154">
                  <c:v>332.50186619999999</c:v>
                </c:pt>
                <c:pt idx="155">
                  <c:v>330.29292909999998</c:v>
                </c:pt>
                <c:pt idx="156">
                  <c:v>332.0895319</c:v>
                </c:pt>
                <c:pt idx="157">
                  <c:v>331.6525024</c:v>
                </c:pt>
                <c:pt idx="158">
                  <c:v>332.09114720000002</c:v>
                </c:pt>
                <c:pt idx="159">
                  <c:v>331.6063838</c:v>
                </c:pt>
                <c:pt idx="160">
                  <c:v>330.50763760000001</c:v>
                </c:pt>
                <c:pt idx="161">
                  <c:v>332.928946</c:v>
                </c:pt>
                <c:pt idx="162">
                  <c:v>333.13211260000003</c:v>
                </c:pt>
                <c:pt idx="163">
                  <c:v>332.49054710000001</c:v>
                </c:pt>
                <c:pt idx="164">
                  <c:v>331.69564350000002</c:v>
                </c:pt>
                <c:pt idx="165">
                  <c:v>331.60892990000002</c:v>
                </c:pt>
                <c:pt idx="166">
                  <c:v>333.73221150000001</c:v>
                </c:pt>
                <c:pt idx="167">
                  <c:v>332.18494399999997</c:v>
                </c:pt>
                <c:pt idx="168">
                  <c:v>332.0611548</c:v>
                </c:pt>
                <c:pt idx="169">
                  <c:v>332.40868649999999</c:v>
                </c:pt>
                <c:pt idx="170">
                  <c:v>332.67461709999998</c:v>
                </c:pt>
                <c:pt idx="171">
                  <c:v>332.8753059</c:v>
                </c:pt>
                <c:pt idx="172">
                  <c:v>332.04244740000001</c:v>
                </c:pt>
                <c:pt idx="173">
                  <c:v>333.0958086</c:v>
                </c:pt>
                <c:pt idx="174">
                  <c:v>332.44046600000001</c:v>
                </c:pt>
                <c:pt idx="175">
                  <c:v>332.21616449999999</c:v>
                </c:pt>
                <c:pt idx="176">
                  <c:v>331.86492129999999</c:v>
                </c:pt>
                <c:pt idx="177">
                  <c:v>332.23821349999997</c:v>
                </c:pt>
                <c:pt idx="178">
                  <c:v>331.71443090000002</c:v>
                </c:pt>
                <c:pt idx="179">
                  <c:v>330.96886970000003</c:v>
                </c:pt>
                <c:pt idx="180">
                  <c:v>330.7939495</c:v>
                </c:pt>
                <c:pt idx="181">
                  <c:v>331.7989723</c:v>
                </c:pt>
                <c:pt idx="182">
                  <c:v>330.85209939999999</c:v>
                </c:pt>
                <c:pt idx="183">
                  <c:v>330.63399559999999</c:v>
                </c:pt>
                <c:pt idx="184">
                  <c:v>332.46575469999999</c:v>
                </c:pt>
                <c:pt idx="185">
                  <c:v>331.3544971</c:v>
                </c:pt>
                <c:pt idx="186">
                  <c:v>332.07150990000002</c:v>
                </c:pt>
                <c:pt idx="187">
                  <c:v>332.97432500000002</c:v>
                </c:pt>
                <c:pt idx="188">
                  <c:v>331.91136519999998</c:v>
                </c:pt>
                <c:pt idx="189">
                  <c:v>331.74375320000001</c:v>
                </c:pt>
                <c:pt idx="190">
                  <c:v>332.06799269999999</c:v>
                </c:pt>
                <c:pt idx="191">
                  <c:v>330.34417180000003</c:v>
                </c:pt>
                <c:pt idx="192">
                  <c:v>331.4460674</c:v>
                </c:pt>
                <c:pt idx="193">
                  <c:v>331.25902359999998</c:v>
                </c:pt>
                <c:pt idx="194">
                  <c:v>330.95179030000003</c:v>
                </c:pt>
                <c:pt idx="195">
                  <c:v>332.093591</c:v>
                </c:pt>
                <c:pt idx="196">
                  <c:v>331.75173380000001</c:v>
                </c:pt>
                <c:pt idx="197">
                  <c:v>331.44017730000002</c:v>
                </c:pt>
                <c:pt idx="198">
                  <c:v>330.62271290000001</c:v>
                </c:pt>
                <c:pt idx="199">
                  <c:v>331.58762330000002</c:v>
                </c:pt>
                <c:pt idx="200">
                  <c:v>330.74706579999997</c:v>
                </c:pt>
                <c:pt idx="201">
                  <c:v>331.14004240000003</c:v>
                </c:pt>
                <c:pt idx="202">
                  <c:v>332.68398350000001</c:v>
                </c:pt>
                <c:pt idx="203">
                  <c:v>332.88298279999998</c:v>
                </c:pt>
                <c:pt idx="204">
                  <c:v>331.72961450000003</c:v>
                </c:pt>
                <c:pt idx="205">
                  <c:v>332.05795599999999</c:v>
                </c:pt>
                <c:pt idx="206">
                  <c:v>330.93157059999999</c:v>
                </c:pt>
                <c:pt idx="207">
                  <c:v>332.33575939999997</c:v>
                </c:pt>
                <c:pt idx="208">
                  <c:v>332.38524200000001</c:v>
                </c:pt>
                <c:pt idx="209">
                  <c:v>330.77791059999998</c:v>
                </c:pt>
                <c:pt idx="210">
                  <c:v>331.55869360000003</c:v>
                </c:pt>
                <c:pt idx="211">
                  <c:v>332.54001060000002</c:v>
                </c:pt>
                <c:pt idx="212">
                  <c:v>331.52816059999998</c:v>
                </c:pt>
                <c:pt idx="213">
                  <c:v>332.23878230000003</c:v>
                </c:pt>
                <c:pt idx="214">
                  <c:v>332.50113950000002</c:v>
                </c:pt>
                <c:pt idx="215">
                  <c:v>331.88165049999998</c:v>
                </c:pt>
                <c:pt idx="216">
                  <c:v>331.43010299999997</c:v>
                </c:pt>
                <c:pt idx="217">
                  <c:v>331.8445188</c:v>
                </c:pt>
                <c:pt idx="218">
                  <c:v>332.5675387</c:v>
                </c:pt>
                <c:pt idx="219">
                  <c:v>332.0243342</c:v>
                </c:pt>
                <c:pt idx="220">
                  <c:v>331.86625679999997</c:v>
                </c:pt>
                <c:pt idx="221">
                  <c:v>332.75356929999998</c:v>
                </c:pt>
                <c:pt idx="222">
                  <c:v>332.54095530000001</c:v>
                </c:pt>
                <c:pt idx="223">
                  <c:v>333.30070599999999</c:v>
                </c:pt>
                <c:pt idx="224">
                  <c:v>332.65530630000001</c:v>
                </c:pt>
                <c:pt idx="225">
                  <c:v>330.73406990000001</c:v>
                </c:pt>
                <c:pt idx="226">
                  <c:v>331.88477640000002</c:v>
                </c:pt>
                <c:pt idx="227">
                  <c:v>331.00639200000001</c:v>
                </c:pt>
                <c:pt idx="228">
                  <c:v>330.1463435</c:v>
                </c:pt>
                <c:pt idx="229">
                  <c:v>333.26655749999998</c:v>
                </c:pt>
                <c:pt idx="230">
                  <c:v>332.43165549999998</c:v>
                </c:pt>
                <c:pt idx="231">
                  <c:v>331.12149929999998</c:v>
                </c:pt>
                <c:pt idx="232">
                  <c:v>332.14748709999998</c:v>
                </c:pt>
                <c:pt idx="233">
                  <c:v>333.05877709999999</c:v>
                </c:pt>
                <c:pt idx="234">
                  <c:v>329.0723496</c:v>
                </c:pt>
                <c:pt idx="235">
                  <c:v>331.45973500000002</c:v>
                </c:pt>
                <c:pt idx="236">
                  <c:v>332.54395360000001</c:v>
                </c:pt>
                <c:pt idx="237">
                  <c:v>330.7578603</c:v>
                </c:pt>
                <c:pt idx="238">
                  <c:v>331.43427179999998</c:v>
                </c:pt>
                <c:pt idx="239">
                  <c:v>332.65859419999998</c:v>
                </c:pt>
                <c:pt idx="240">
                  <c:v>329.57710200000002</c:v>
                </c:pt>
                <c:pt idx="241">
                  <c:v>330.3921302</c:v>
                </c:pt>
                <c:pt idx="242">
                  <c:v>333.32989140000001</c:v>
                </c:pt>
                <c:pt idx="243">
                  <c:v>331.58019480000002</c:v>
                </c:pt>
                <c:pt idx="244">
                  <c:v>330.46738499999998</c:v>
                </c:pt>
                <c:pt idx="245">
                  <c:v>331.4141237</c:v>
                </c:pt>
                <c:pt idx="246">
                  <c:v>331.72216200000003</c:v>
                </c:pt>
                <c:pt idx="247">
                  <c:v>331.1169822</c:v>
                </c:pt>
                <c:pt idx="248">
                  <c:v>331.03599910000003</c:v>
                </c:pt>
                <c:pt idx="249">
                  <c:v>331.89500950000001</c:v>
                </c:pt>
                <c:pt idx="250">
                  <c:v>330.79512649999998</c:v>
                </c:pt>
                <c:pt idx="251">
                  <c:v>331.45503730000001</c:v>
                </c:pt>
                <c:pt idx="252">
                  <c:v>332.3723301</c:v>
                </c:pt>
                <c:pt idx="253">
                  <c:v>331.4250242</c:v>
                </c:pt>
                <c:pt idx="254">
                  <c:v>331.0985202</c:v>
                </c:pt>
                <c:pt idx="255">
                  <c:v>331.67516769999997</c:v>
                </c:pt>
                <c:pt idx="256">
                  <c:v>331.24996959999999</c:v>
                </c:pt>
                <c:pt idx="257">
                  <c:v>331.6107705</c:v>
                </c:pt>
                <c:pt idx="258">
                  <c:v>331.00444950000002</c:v>
                </c:pt>
                <c:pt idx="259">
                  <c:v>331.01627380000002</c:v>
                </c:pt>
                <c:pt idx="260">
                  <c:v>331.8909951</c:v>
                </c:pt>
                <c:pt idx="261">
                  <c:v>331.01347650000002</c:v>
                </c:pt>
                <c:pt idx="262">
                  <c:v>331.25646719999997</c:v>
                </c:pt>
                <c:pt idx="263">
                  <c:v>330.68003599999997</c:v>
                </c:pt>
                <c:pt idx="264">
                  <c:v>330.92021160000002</c:v>
                </c:pt>
                <c:pt idx="265">
                  <c:v>332.29794550000003</c:v>
                </c:pt>
                <c:pt idx="266">
                  <c:v>331.47428689999998</c:v>
                </c:pt>
                <c:pt idx="267">
                  <c:v>332.50378089999998</c:v>
                </c:pt>
                <c:pt idx="268">
                  <c:v>332.29153050000002</c:v>
                </c:pt>
                <c:pt idx="269">
                  <c:v>332.62051789999998</c:v>
                </c:pt>
                <c:pt idx="270">
                  <c:v>331.5805411</c:v>
                </c:pt>
                <c:pt idx="271">
                  <c:v>332.03312940000001</c:v>
                </c:pt>
                <c:pt idx="272">
                  <c:v>332.59676330000002</c:v>
                </c:pt>
                <c:pt idx="273">
                  <c:v>332.41664309999999</c:v>
                </c:pt>
                <c:pt idx="274">
                  <c:v>331.59983349999999</c:v>
                </c:pt>
                <c:pt idx="275">
                  <c:v>330.4805144</c:v>
                </c:pt>
                <c:pt idx="276">
                  <c:v>331.09704190000002</c:v>
                </c:pt>
                <c:pt idx="277">
                  <c:v>331.76893150000001</c:v>
                </c:pt>
                <c:pt idx="278">
                  <c:v>330.77699890000002</c:v>
                </c:pt>
                <c:pt idx="279">
                  <c:v>332.12083460000002</c:v>
                </c:pt>
                <c:pt idx="280">
                  <c:v>331.42026509999999</c:v>
                </c:pt>
                <c:pt idx="281">
                  <c:v>330.90432170000003</c:v>
                </c:pt>
                <c:pt idx="282">
                  <c:v>330.32514459999999</c:v>
                </c:pt>
                <c:pt idx="283">
                  <c:v>330.79587509999999</c:v>
                </c:pt>
                <c:pt idx="284">
                  <c:v>332.51607150000001</c:v>
                </c:pt>
                <c:pt idx="285">
                  <c:v>332.73144500000001</c:v>
                </c:pt>
                <c:pt idx="286">
                  <c:v>330.9730859</c:v>
                </c:pt>
                <c:pt idx="287">
                  <c:v>330.2520409</c:v>
                </c:pt>
                <c:pt idx="288">
                  <c:v>331.25241039999997</c:v>
                </c:pt>
                <c:pt idx="289">
                  <c:v>330.66936120000003</c:v>
                </c:pt>
                <c:pt idx="290">
                  <c:v>331.14365020000002</c:v>
                </c:pt>
                <c:pt idx="291">
                  <c:v>330.56605580000002</c:v>
                </c:pt>
                <c:pt idx="292">
                  <c:v>332.07831529999999</c:v>
                </c:pt>
                <c:pt idx="293">
                  <c:v>331.75201240000001</c:v>
                </c:pt>
                <c:pt idx="294">
                  <c:v>332.5711005</c:v>
                </c:pt>
                <c:pt idx="295">
                  <c:v>331.33651900000001</c:v>
                </c:pt>
                <c:pt idx="296">
                  <c:v>332.77444370000001</c:v>
                </c:pt>
                <c:pt idx="297">
                  <c:v>332.22585340000001</c:v>
                </c:pt>
                <c:pt idx="298">
                  <c:v>332.19795219999997</c:v>
                </c:pt>
                <c:pt idx="299">
                  <c:v>331.28379630000001</c:v>
                </c:pt>
                <c:pt idx="300">
                  <c:v>330.31361070000003</c:v>
                </c:pt>
                <c:pt idx="301">
                  <c:v>332.66175779999998</c:v>
                </c:pt>
                <c:pt idx="302">
                  <c:v>333.12363099999999</c:v>
                </c:pt>
                <c:pt idx="303">
                  <c:v>331.96666140000002</c:v>
                </c:pt>
                <c:pt idx="304">
                  <c:v>331.09809560000002</c:v>
                </c:pt>
                <c:pt idx="305">
                  <c:v>332.8340321</c:v>
                </c:pt>
                <c:pt idx="306">
                  <c:v>331.99367369999999</c:v>
                </c:pt>
                <c:pt idx="307">
                  <c:v>330.01613350000002</c:v>
                </c:pt>
                <c:pt idx="308">
                  <c:v>330.81373389999999</c:v>
                </c:pt>
                <c:pt idx="309">
                  <c:v>331.92776850000001</c:v>
                </c:pt>
                <c:pt idx="310">
                  <c:v>331.11435999999998</c:v>
                </c:pt>
                <c:pt idx="311">
                  <c:v>331.3885689</c:v>
                </c:pt>
                <c:pt idx="312">
                  <c:v>330.7724771</c:v>
                </c:pt>
                <c:pt idx="313">
                  <c:v>330.1731173</c:v>
                </c:pt>
                <c:pt idx="314">
                  <c:v>330.93252740000003</c:v>
                </c:pt>
                <c:pt idx="315">
                  <c:v>331.13491640000001</c:v>
                </c:pt>
                <c:pt idx="316">
                  <c:v>332.5062193</c:v>
                </c:pt>
                <c:pt idx="317">
                  <c:v>329.70525939999999</c:v>
                </c:pt>
                <c:pt idx="318">
                  <c:v>330.9002122</c:v>
                </c:pt>
                <c:pt idx="319">
                  <c:v>332.34372569999999</c:v>
                </c:pt>
                <c:pt idx="320">
                  <c:v>329.73647560000001</c:v>
                </c:pt>
                <c:pt idx="321">
                  <c:v>331.25286169999998</c:v>
                </c:pt>
                <c:pt idx="322">
                  <c:v>331.08070120000002</c:v>
                </c:pt>
                <c:pt idx="323">
                  <c:v>329.55945559999998</c:v>
                </c:pt>
                <c:pt idx="324">
                  <c:v>332.53682359999999</c:v>
                </c:pt>
                <c:pt idx="325">
                  <c:v>331.24865890000001</c:v>
                </c:pt>
                <c:pt idx="326">
                  <c:v>331.9276122</c:v>
                </c:pt>
                <c:pt idx="327">
                  <c:v>331.27180399999997</c:v>
                </c:pt>
                <c:pt idx="328">
                  <c:v>330.9687323</c:v>
                </c:pt>
                <c:pt idx="329">
                  <c:v>331.14341910000002</c:v>
                </c:pt>
                <c:pt idx="330">
                  <c:v>330.37107309999999</c:v>
                </c:pt>
                <c:pt idx="331">
                  <c:v>341.38921590000001</c:v>
                </c:pt>
                <c:pt idx="332">
                  <c:v>347.53228560000002</c:v>
                </c:pt>
                <c:pt idx="333">
                  <c:v>354.81635540000002</c:v>
                </c:pt>
                <c:pt idx="334">
                  <c:v>362.00993240000003</c:v>
                </c:pt>
                <c:pt idx="335">
                  <c:v>369.82096159999998</c:v>
                </c:pt>
                <c:pt idx="336">
                  <c:v>374.99513660000002</c:v>
                </c:pt>
                <c:pt idx="337">
                  <c:v>381.73899019999999</c:v>
                </c:pt>
                <c:pt idx="338">
                  <c:v>389.05924240000002</c:v>
                </c:pt>
                <c:pt idx="339">
                  <c:v>394.14819929999999</c:v>
                </c:pt>
                <c:pt idx="340">
                  <c:v>396.64468169999998</c:v>
                </c:pt>
                <c:pt idx="341">
                  <c:v>398.82722999999999</c:v>
                </c:pt>
                <c:pt idx="342">
                  <c:v>398.63643070000001</c:v>
                </c:pt>
                <c:pt idx="343">
                  <c:v>400.66324659999998</c:v>
                </c:pt>
                <c:pt idx="344">
                  <c:v>399.37201390000001</c:v>
                </c:pt>
                <c:pt idx="345">
                  <c:v>399.62642399999999</c:v>
                </c:pt>
                <c:pt idx="346">
                  <c:v>399.57760760000002</c:v>
                </c:pt>
                <c:pt idx="347">
                  <c:v>400.06183129999999</c:v>
                </c:pt>
                <c:pt idx="348">
                  <c:v>401.2276473</c:v>
                </c:pt>
                <c:pt idx="349">
                  <c:v>400.52231799999998</c:v>
                </c:pt>
                <c:pt idx="350">
                  <c:v>401.4995131</c:v>
                </c:pt>
                <c:pt idx="351">
                  <c:v>400.52613530000002</c:v>
                </c:pt>
                <c:pt idx="352">
                  <c:v>399.92632730000003</c:v>
                </c:pt>
                <c:pt idx="353">
                  <c:v>400.3881705</c:v>
                </c:pt>
                <c:pt idx="354">
                  <c:v>401.54391379999998</c:v>
                </c:pt>
                <c:pt idx="355">
                  <c:v>399.13460670000001</c:v>
                </c:pt>
                <c:pt idx="356">
                  <c:v>400.10931219999998</c:v>
                </c:pt>
                <c:pt idx="357">
                  <c:v>400.5589951</c:v>
                </c:pt>
                <c:pt idx="358">
                  <c:v>401.0123044</c:v>
                </c:pt>
                <c:pt idx="359">
                  <c:v>398.95821519999998</c:v>
                </c:pt>
                <c:pt idx="360">
                  <c:v>400.0834509</c:v>
                </c:pt>
                <c:pt idx="361">
                  <c:v>399.80091679999998</c:v>
                </c:pt>
                <c:pt idx="362">
                  <c:v>401.14075609999998</c:v>
                </c:pt>
                <c:pt idx="363">
                  <c:v>398.50217279999998</c:v>
                </c:pt>
                <c:pt idx="364">
                  <c:v>400.90669100000002</c:v>
                </c:pt>
                <c:pt idx="365">
                  <c:v>400.5824361</c:v>
                </c:pt>
                <c:pt idx="366">
                  <c:v>400.72329610000003</c:v>
                </c:pt>
                <c:pt idx="367">
                  <c:v>400.67432669999999</c:v>
                </c:pt>
                <c:pt idx="368">
                  <c:v>399.52863630000002</c:v>
                </c:pt>
                <c:pt idx="369">
                  <c:v>400.8095447</c:v>
                </c:pt>
                <c:pt idx="370">
                  <c:v>399.18521399999997</c:v>
                </c:pt>
                <c:pt idx="371">
                  <c:v>398.76568739999999</c:v>
                </c:pt>
                <c:pt idx="372">
                  <c:v>399.29806170000001</c:v>
                </c:pt>
                <c:pt idx="373">
                  <c:v>400.39214449999997</c:v>
                </c:pt>
                <c:pt idx="374">
                  <c:v>399.26408429999998</c:v>
                </c:pt>
                <c:pt idx="375">
                  <c:v>398.71840830000002</c:v>
                </c:pt>
                <c:pt idx="376">
                  <c:v>398.97167330000002</c:v>
                </c:pt>
                <c:pt idx="377">
                  <c:v>397.70396360000001</c:v>
                </c:pt>
                <c:pt idx="378">
                  <c:v>400.41037770000003</c:v>
                </c:pt>
                <c:pt idx="379">
                  <c:v>398.72224829999999</c:v>
                </c:pt>
                <c:pt idx="380">
                  <c:v>398.65035319999998</c:v>
                </c:pt>
                <c:pt idx="381">
                  <c:v>399.75773120000002</c:v>
                </c:pt>
                <c:pt idx="382">
                  <c:v>399.90019519999998</c:v>
                </c:pt>
                <c:pt idx="383">
                  <c:v>400.0865349</c:v>
                </c:pt>
                <c:pt idx="384">
                  <c:v>399.16800269999999</c:v>
                </c:pt>
                <c:pt idx="385">
                  <c:v>400.21587449999998</c:v>
                </c:pt>
                <c:pt idx="386">
                  <c:v>399.27445469999998</c:v>
                </c:pt>
                <c:pt idx="387">
                  <c:v>400.2815751</c:v>
                </c:pt>
                <c:pt idx="388">
                  <c:v>399.81598029999998</c:v>
                </c:pt>
                <c:pt idx="389">
                  <c:v>400.21532000000002</c:v>
                </c:pt>
                <c:pt idx="390">
                  <c:v>399.59241079999998</c:v>
                </c:pt>
                <c:pt idx="391">
                  <c:v>400.23131030000002</c:v>
                </c:pt>
                <c:pt idx="392">
                  <c:v>399.7716322</c:v>
                </c:pt>
                <c:pt idx="393">
                  <c:v>399.75410290000002</c:v>
                </c:pt>
                <c:pt idx="394">
                  <c:v>398.66831769999999</c:v>
                </c:pt>
                <c:pt idx="395">
                  <c:v>399.03257150000002</c:v>
                </c:pt>
                <c:pt idx="396">
                  <c:v>400.12217399999997</c:v>
                </c:pt>
                <c:pt idx="397">
                  <c:v>399.76679660000002</c:v>
                </c:pt>
                <c:pt idx="398">
                  <c:v>399.66632170000003</c:v>
                </c:pt>
                <c:pt idx="399">
                  <c:v>398.22388869999997</c:v>
                </c:pt>
                <c:pt idx="400">
                  <c:v>400.09834189999998</c:v>
                </c:pt>
                <c:pt idx="401">
                  <c:v>399.9002648</c:v>
                </c:pt>
                <c:pt idx="402">
                  <c:v>399.12802319999997</c:v>
                </c:pt>
                <c:pt idx="403">
                  <c:v>400.2613715</c:v>
                </c:pt>
                <c:pt idx="404">
                  <c:v>399.25963359999997</c:v>
                </c:pt>
                <c:pt idx="405">
                  <c:v>398.0444723</c:v>
                </c:pt>
                <c:pt idx="406">
                  <c:v>398.37362159999998</c:v>
                </c:pt>
                <c:pt idx="407">
                  <c:v>399.53822539999999</c:v>
                </c:pt>
                <c:pt idx="408">
                  <c:v>398.98964799999999</c:v>
                </c:pt>
                <c:pt idx="409">
                  <c:v>397.10859399999998</c:v>
                </c:pt>
                <c:pt idx="410">
                  <c:v>397.8952433</c:v>
                </c:pt>
                <c:pt idx="411">
                  <c:v>397.71302750000001</c:v>
                </c:pt>
                <c:pt idx="412">
                  <c:v>399.9871278</c:v>
                </c:pt>
                <c:pt idx="413">
                  <c:v>398.21562610000001</c:v>
                </c:pt>
                <c:pt idx="414">
                  <c:v>399.30880139999999</c:v>
                </c:pt>
                <c:pt idx="415">
                  <c:v>398.8412452</c:v>
                </c:pt>
                <c:pt idx="416">
                  <c:v>398.64747519999997</c:v>
                </c:pt>
                <c:pt idx="417">
                  <c:v>398.1035488</c:v>
                </c:pt>
                <c:pt idx="418">
                  <c:v>398.84019960000001</c:v>
                </c:pt>
                <c:pt idx="419">
                  <c:v>398.84939830000002</c:v>
                </c:pt>
                <c:pt idx="420">
                  <c:v>400.54597219999999</c:v>
                </c:pt>
                <c:pt idx="421">
                  <c:v>399.6579127</c:v>
                </c:pt>
                <c:pt idx="422">
                  <c:v>399.46113309999998</c:v>
                </c:pt>
                <c:pt idx="423">
                  <c:v>398.66697019999998</c:v>
                </c:pt>
                <c:pt idx="424">
                  <c:v>399.0246429</c:v>
                </c:pt>
                <c:pt idx="425">
                  <c:v>399.44631939999999</c:v>
                </c:pt>
                <c:pt idx="426">
                  <c:v>399.72825540000002</c:v>
                </c:pt>
                <c:pt idx="427">
                  <c:v>399.32817990000001</c:v>
                </c:pt>
                <c:pt idx="428">
                  <c:v>399.6390652</c:v>
                </c:pt>
                <c:pt idx="429">
                  <c:v>399.36958659999999</c:v>
                </c:pt>
                <c:pt idx="430">
                  <c:v>397.96533679999999</c:v>
                </c:pt>
                <c:pt idx="431">
                  <c:v>397.9972424</c:v>
                </c:pt>
                <c:pt idx="432">
                  <c:v>399.61626489999998</c:v>
                </c:pt>
                <c:pt idx="433">
                  <c:v>397.30318240000003</c:v>
                </c:pt>
                <c:pt idx="434">
                  <c:v>398.43750749999998</c:v>
                </c:pt>
                <c:pt idx="435">
                  <c:v>397.5633583</c:v>
                </c:pt>
                <c:pt idx="436">
                  <c:v>399.11922019999997</c:v>
                </c:pt>
                <c:pt idx="437">
                  <c:v>398.35421980000001</c:v>
                </c:pt>
                <c:pt idx="438">
                  <c:v>399.98005239999998</c:v>
                </c:pt>
                <c:pt idx="439">
                  <c:v>398.66944549999999</c:v>
                </c:pt>
                <c:pt idx="440">
                  <c:v>399.68611290000001</c:v>
                </c:pt>
                <c:pt idx="441">
                  <c:v>399.48098709999999</c:v>
                </c:pt>
                <c:pt idx="442">
                  <c:v>397.18503659999999</c:v>
                </c:pt>
                <c:pt idx="443">
                  <c:v>398.01179189999999</c:v>
                </c:pt>
                <c:pt idx="444">
                  <c:v>398.50589230000003</c:v>
                </c:pt>
                <c:pt idx="445">
                  <c:v>399.1568211</c:v>
                </c:pt>
                <c:pt idx="446">
                  <c:v>398.46392320000001</c:v>
                </c:pt>
                <c:pt idx="447">
                  <c:v>398.78554869999999</c:v>
                </c:pt>
                <c:pt idx="448">
                  <c:v>397.73164680000002</c:v>
                </c:pt>
                <c:pt idx="449">
                  <c:v>398.37878990000002</c:v>
                </c:pt>
                <c:pt idx="450">
                  <c:v>399.28659099999999</c:v>
                </c:pt>
                <c:pt idx="451">
                  <c:v>397.91347139999999</c:v>
                </c:pt>
                <c:pt idx="452">
                  <c:v>398.8774722</c:v>
                </c:pt>
                <c:pt idx="453">
                  <c:v>396.6503778</c:v>
                </c:pt>
                <c:pt idx="454">
                  <c:v>397.51694329999998</c:v>
                </c:pt>
                <c:pt idx="455">
                  <c:v>397.9195709</c:v>
                </c:pt>
                <c:pt idx="456">
                  <c:v>398.14043820000001</c:v>
                </c:pt>
                <c:pt idx="457">
                  <c:v>397.94262859999998</c:v>
                </c:pt>
                <c:pt idx="458">
                  <c:v>399.76632330000001</c:v>
                </c:pt>
                <c:pt idx="459">
                  <c:v>398.48176330000001</c:v>
                </c:pt>
                <c:pt idx="460">
                  <c:v>398.91246949999999</c:v>
                </c:pt>
                <c:pt idx="461">
                  <c:v>397.63635010000002</c:v>
                </c:pt>
                <c:pt idx="462">
                  <c:v>403.52000750000002</c:v>
                </c:pt>
                <c:pt idx="463">
                  <c:v>403.2071838</c:v>
                </c:pt>
                <c:pt idx="464">
                  <c:v>403.18420730000003</c:v>
                </c:pt>
                <c:pt idx="465">
                  <c:v>401.64162090000002</c:v>
                </c:pt>
                <c:pt idx="466">
                  <c:v>402.17486380000003</c:v>
                </c:pt>
                <c:pt idx="467">
                  <c:v>403.0310412</c:v>
                </c:pt>
                <c:pt idx="468">
                  <c:v>403.6922275</c:v>
                </c:pt>
                <c:pt idx="469">
                  <c:v>402.60499979999997</c:v>
                </c:pt>
                <c:pt idx="470">
                  <c:v>403.9626591</c:v>
                </c:pt>
                <c:pt idx="471">
                  <c:v>402.2706068</c:v>
                </c:pt>
                <c:pt idx="472">
                  <c:v>403.5640454</c:v>
                </c:pt>
                <c:pt idx="473">
                  <c:v>403.9728791</c:v>
                </c:pt>
                <c:pt idx="474">
                  <c:v>403.00292739999998</c:v>
                </c:pt>
                <c:pt idx="475">
                  <c:v>403.6703425</c:v>
                </c:pt>
                <c:pt idx="476">
                  <c:v>403.3573988</c:v>
                </c:pt>
                <c:pt idx="477">
                  <c:v>403.87572110000002</c:v>
                </c:pt>
                <c:pt idx="478">
                  <c:v>404.25185470000002</c:v>
                </c:pt>
                <c:pt idx="479">
                  <c:v>403.65602050000001</c:v>
                </c:pt>
                <c:pt idx="480">
                  <c:v>403.73038389999999</c:v>
                </c:pt>
                <c:pt idx="481">
                  <c:v>404.9442909</c:v>
                </c:pt>
                <c:pt idx="482">
                  <c:v>402.9153445</c:v>
                </c:pt>
                <c:pt idx="483">
                  <c:v>404.26644900000002</c:v>
                </c:pt>
                <c:pt idx="484">
                  <c:v>404.01457959999999</c:v>
                </c:pt>
                <c:pt idx="485">
                  <c:v>404.0468467</c:v>
                </c:pt>
                <c:pt idx="486">
                  <c:v>403.50462140000002</c:v>
                </c:pt>
                <c:pt idx="487">
                  <c:v>404.59748630000001</c:v>
                </c:pt>
                <c:pt idx="488">
                  <c:v>404.92815639999998</c:v>
                </c:pt>
                <c:pt idx="489">
                  <c:v>403.23854499999999</c:v>
                </c:pt>
                <c:pt idx="490">
                  <c:v>404.46268759999998</c:v>
                </c:pt>
                <c:pt idx="491">
                  <c:v>404.73876280000002</c:v>
                </c:pt>
                <c:pt idx="492">
                  <c:v>404.42693960000003</c:v>
                </c:pt>
                <c:pt idx="493">
                  <c:v>404.33783640000001</c:v>
                </c:pt>
                <c:pt idx="494">
                  <c:v>404.4740779</c:v>
                </c:pt>
                <c:pt idx="495">
                  <c:v>405.03084100000001</c:v>
                </c:pt>
                <c:pt idx="496">
                  <c:v>404.43511360000002</c:v>
                </c:pt>
                <c:pt idx="497">
                  <c:v>403.81422959999998</c:v>
                </c:pt>
                <c:pt idx="498">
                  <c:v>406.5186612</c:v>
                </c:pt>
                <c:pt idx="499">
                  <c:v>403.81498440000001</c:v>
                </c:pt>
                <c:pt idx="500">
                  <c:v>406.44125880000001</c:v>
                </c:pt>
                <c:pt idx="501">
                  <c:v>404.98514039999998</c:v>
                </c:pt>
                <c:pt idx="502">
                  <c:v>403.94069639999998</c:v>
                </c:pt>
                <c:pt idx="503">
                  <c:v>405.75930990000001</c:v>
                </c:pt>
                <c:pt idx="504">
                  <c:v>404.62407109999998</c:v>
                </c:pt>
                <c:pt idx="505">
                  <c:v>407.43595110000001</c:v>
                </c:pt>
                <c:pt idx="506">
                  <c:v>406.04261300000002</c:v>
                </c:pt>
                <c:pt idx="507">
                  <c:v>406.51757739999999</c:v>
                </c:pt>
                <c:pt idx="508">
                  <c:v>406.41623140000002</c:v>
                </c:pt>
                <c:pt idx="509">
                  <c:v>405.00076159999998</c:v>
                </c:pt>
                <c:pt idx="510">
                  <c:v>406.44874329999999</c:v>
                </c:pt>
                <c:pt idx="511">
                  <c:v>405.24863929999998</c:v>
                </c:pt>
                <c:pt idx="512">
                  <c:v>405.5721284</c:v>
                </c:pt>
                <c:pt idx="513">
                  <c:v>403.96494089999999</c:v>
                </c:pt>
                <c:pt idx="514">
                  <c:v>405.5241398</c:v>
                </c:pt>
                <c:pt idx="515">
                  <c:v>404.11221119999999</c:v>
                </c:pt>
                <c:pt idx="516">
                  <c:v>405.38491049999999</c:v>
                </c:pt>
                <c:pt idx="517">
                  <c:v>404.23753490000001</c:v>
                </c:pt>
                <c:pt idx="518">
                  <c:v>404.09553039999997</c:v>
                </c:pt>
                <c:pt idx="519">
                  <c:v>405.573599</c:v>
                </c:pt>
                <c:pt idx="520">
                  <c:v>405.40707250000003</c:v>
                </c:pt>
                <c:pt idx="521">
                  <c:v>406.63554340000002</c:v>
                </c:pt>
                <c:pt idx="522">
                  <c:v>405.05928649999998</c:v>
                </c:pt>
                <c:pt idx="523">
                  <c:v>405.69495910000001</c:v>
                </c:pt>
                <c:pt idx="524">
                  <c:v>405.05689860000001</c:v>
                </c:pt>
                <c:pt idx="525">
                  <c:v>405.76144449999998</c:v>
                </c:pt>
                <c:pt idx="526">
                  <c:v>403.82361170000001</c:v>
                </c:pt>
                <c:pt idx="527">
                  <c:v>405.2606131</c:v>
                </c:pt>
                <c:pt idx="528">
                  <c:v>404.70756449999999</c:v>
                </c:pt>
                <c:pt idx="529">
                  <c:v>405.15802609999997</c:v>
                </c:pt>
                <c:pt idx="530">
                  <c:v>404.31087689999998</c:v>
                </c:pt>
                <c:pt idx="531">
                  <c:v>406.31256380000002</c:v>
                </c:pt>
                <c:pt idx="532">
                  <c:v>404.76223599999997</c:v>
                </c:pt>
                <c:pt idx="533">
                  <c:v>406.46815559999999</c:v>
                </c:pt>
                <c:pt idx="534">
                  <c:v>406.69054060000002</c:v>
                </c:pt>
                <c:pt idx="535">
                  <c:v>405.43078580000002</c:v>
                </c:pt>
                <c:pt idx="536">
                  <c:v>405.5233839</c:v>
                </c:pt>
                <c:pt idx="537">
                  <c:v>404.86982540000002</c:v>
                </c:pt>
                <c:pt idx="538">
                  <c:v>405.99777749999998</c:v>
                </c:pt>
                <c:pt idx="539">
                  <c:v>406.86593060000001</c:v>
                </c:pt>
                <c:pt idx="540">
                  <c:v>405.55679659999998</c:v>
                </c:pt>
                <c:pt idx="541">
                  <c:v>404.63861969999999</c:v>
                </c:pt>
                <c:pt idx="542">
                  <c:v>404.89504640000001</c:v>
                </c:pt>
                <c:pt idx="543">
                  <c:v>405.85851029999998</c:v>
                </c:pt>
                <c:pt idx="544">
                  <c:v>406.32502290000002</c:v>
                </c:pt>
                <c:pt idx="545">
                  <c:v>405.37721470000002</c:v>
                </c:pt>
                <c:pt idx="546">
                  <c:v>404.96066029999997</c:v>
                </c:pt>
                <c:pt idx="547">
                  <c:v>405.69027640000002</c:v>
                </c:pt>
                <c:pt idx="548">
                  <c:v>403.94987859999998</c:v>
                </c:pt>
                <c:pt idx="549">
                  <c:v>405.1023558</c:v>
                </c:pt>
                <c:pt idx="550">
                  <c:v>405.40868169999999</c:v>
                </c:pt>
                <c:pt idx="551">
                  <c:v>405.05207089999999</c:v>
                </c:pt>
                <c:pt idx="552">
                  <c:v>405.41301010000001</c:v>
                </c:pt>
                <c:pt idx="553">
                  <c:v>404.73196309999997</c:v>
                </c:pt>
                <c:pt idx="554">
                  <c:v>405.19580639999998</c:v>
                </c:pt>
                <c:pt idx="555">
                  <c:v>403.51574929999998</c:v>
                </c:pt>
                <c:pt idx="556">
                  <c:v>405.27666840000001</c:v>
                </c:pt>
                <c:pt idx="557">
                  <c:v>404.36955399999999</c:v>
                </c:pt>
                <c:pt idx="558">
                  <c:v>405.06563199999999</c:v>
                </c:pt>
                <c:pt idx="559">
                  <c:v>404.13358950000003</c:v>
                </c:pt>
                <c:pt idx="560">
                  <c:v>403.80613190000003</c:v>
                </c:pt>
                <c:pt idx="561">
                  <c:v>404.01264850000001</c:v>
                </c:pt>
                <c:pt idx="562">
                  <c:v>402.75659450000001</c:v>
                </c:pt>
                <c:pt idx="563">
                  <c:v>403.82552720000001</c:v>
                </c:pt>
                <c:pt idx="564">
                  <c:v>404.68580100000003</c:v>
                </c:pt>
                <c:pt idx="565">
                  <c:v>405.04279780000002</c:v>
                </c:pt>
                <c:pt idx="566">
                  <c:v>403.33464670000001</c:v>
                </c:pt>
                <c:pt idx="567">
                  <c:v>404.28460369999999</c:v>
                </c:pt>
                <c:pt idx="568">
                  <c:v>403.00611140000001</c:v>
                </c:pt>
                <c:pt idx="569">
                  <c:v>404.70728150000002</c:v>
                </c:pt>
                <c:pt idx="570">
                  <c:v>403.68568310000001</c:v>
                </c:pt>
                <c:pt idx="571">
                  <c:v>404.31647559999999</c:v>
                </c:pt>
                <c:pt idx="572">
                  <c:v>404.2999504</c:v>
                </c:pt>
                <c:pt idx="573">
                  <c:v>405.56553300000002</c:v>
                </c:pt>
                <c:pt idx="574">
                  <c:v>403.87320349999999</c:v>
                </c:pt>
                <c:pt idx="575">
                  <c:v>403.67385630000001</c:v>
                </c:pt>
                <c:pt idx="576">
                  <c:v>404.51323430000002</c:v>
                </c:pt>
                <c:pt idx="577">
                  <c:v>405.09151029999998</c:v>
                </c:pt>
                <c:pt idx="578">
                  <c:v>403.9666115</c:v>
                </c:pt>
                <c:pt idx="579">
                  <c:v>403.37367840000002</c:v>
                </c:pt>
                <c:pt idx="580">
                  <c:v>405.19379520000001</c:v>
                </c:pt>
                <c:pt idx="581">
                  <c:v>405.18616450000002</c:v>
                </c:pt>
                <c:pt idx="582">
                  <c:v>404.89648929999998</c:v>
                </c:pt>
                <c:pt idx="583">
                  <c:v>404.68046349999997</c:v>
                </c:pt>
                <c:pt idx="584">
                  <c:v>403.78759539999999</c:v>
                </c:pt>
                <c:pt idx="585">
                  <c:v>405.84836259999997</c:v>
                </c:pt>
                <c:pt idx="586">
                  <c:v>404.66217490000002</c:v>
                </c:pt>
                <c:pt idx="587">
                  <c:v>405.35860079999998</c:v>
                </c:pt>
                <c:pt idx="588">
                  <c:v>405.05119309999998</c:v>
                </c:pt>
                <c:pt idx="589">
                  <c:v>404.9304947</c:v>
                </c:pt>
                <c:pt idx="590">
                  <c:v>405.54561999999999</c:v>
                </c:pt>
                <c:pt idx="591">
                  <c:v>404.20071159999998</c:v>
                </c:pt>
                <c:pt idx="592">
                  <c:v>405.2270747</c:v>
                </c:pt>
                <c:pt idx="593">
                  <c:v>405.39900060000002</c:v>
                </c:pt>
                <c:pt idx="594">
                  <c:v>404.12059820000002</c:v>
                </c:pt>
                <c:pt idx="595">
                  <c:v>405.57565729999999</c:v>
                </c:pt>
                <c:pt idx="596">
                  <c:v>404.75599490000002</c:v>
                </c:pt>
                <c:pt idx="597">
                  <c:v>403.977103</c:v>
                </c:pt>
                <c:pt idx="598">
                  <c:v>404.25465789999998</c:v>
                </c:pt>
                <c:pt idx="599">
                  <c:v>404.25851779999999</c:v>
                </c:pt>
                <c:pt idx="600">
                  <c:v>405.63677089999999</c:v>
                </c:pt>
                <c:pt idx="601">
                  <c:v>405.54630020000002</c:v>
                </c:pt>
                <c:pt idx="602">
                  <c:v>404.11733420000002</c:v>
                </c:pt>
                <c:pt idx="603">
                  <c:v>405.51224439999999</c:v>
                </c:pt>
                <c:pt idx="604">
                  <c:v>404.58887579999998</c:v>
                </c:pt>
                <c:pt idx="605">
                  <c:v>404.57190170000001</c:v>
                </c:pt>
                <c:pt idx="606">
                  <c:v>403.66022199999998</c:v>
                </c:pt>
                <c:pt idx="607">
                  <c:v>404.87375880000002</c:v>
                </c:pt>
                <c:pt idx="608">
                  <c:v>405.07579370000002</c:v>
                </c:pt>
                <c:pt idx="609">
                  <c:v>405.71523669999999</c:v>
                </c:pt>
                <c:pt idx="610">
                  <c:v>404.1008746</c:v>
                </c:pt>
                <c:pt idx="611">
                  <c:v>405.04665349999999</c:v>
                </c:pt>
                <c:pt idx="612">
                  <c:v>404.96217669999999</c:v>
                </c:pt>
                <c:pt idx="613">
                  <c:v>403.82145009999999</c:v>
                </c:pt>
                <c:pt idx="614">
                  <c:v>405.64867559999999</c:v>
                </c:pt>
                <c:pt idx="615">
                  <c:v>403.77919350000002</c:v>
                </c:pt>
                <c:pt idx="616">
                  <c:v>404.7741757</c:v>
                </c:pt>
                <c:pt idx="617">
                  <c:v>404.11995250000001</c:v>
                </c:pt>
                <c:pt idx="618">
                  <c:v>404.57193150000001</c:v>
                </c:pt>
                <c:pt idx="619">
                  <c:v>403.6626225</c:v>
                </c:pt>
                <c:pt idx="620">
                  <c:v>404.7644785</c:v>
                </c:pt>
                <c:pt idx="621">
                  <c:v>405.49881959999999</c:v>
                </c:pt>
                <c:pt idx="622">
                  <c:v>404.47190790000002</c:v>
                </c:pt>
                <c:pt idx="623">
                  <c:v>403.21447410000002</c:v>
                </c:pt>
                <c:pt idx="624">
                  <c:v>403.59167619999999</c:v>
                </c:pt>
                <c:pt idx="625">
                  <c:v>405.10552130000002</c:v>
                </c:pt>
                <c:pt idx="626">
                  <c:v>405.53766039999999</c:v>
                </c:pt>
                <c:pt idx="627">
                  <c:v>403.50413129999998</c:v>
                </c:pt>
                <c:pt idx="628">
                  <c:v>403.67991009999997</c:v>
                </c:pt>
                <c:pt idx="629">
                  <c:v>405.08240160000003</c:v>
                </c:pt>
                <c:pt idx="630">
                  <c:v>404.77380249999999</c:v>
                </c:pt>
                <c:pt idx="631">
                  <c:v>403.61101450000001</c:v>
                </c:pt>
                <c:pt idx="632">
                  <c:v>404.33209019999998</c:v>
                </c:pt>
                <c:pt idx="633">
                  <c:v>404.3544885</c:v>
                </c:pt>
                <c:pt idx="634">
                  <c:v>405.33888139999999</c:v>
                </c:pt>
                <c:pt idx="635">
                  <c:v>403.70746100000002</c:v>
                </c:pt>
                <c:pt idx="636">
                  <c:v>404.60885020000001</c:v>
                </c:pt>
                <c:pt idx="637">
                  <c:v>403.42694069999999</c:v>
                </c:pt>
                <c:pt idx="638">
                  <c:v>405.69691999999998</c:v>
                </c:pt>
                <c:pt idx="639">
                  <c:v>405.34248159999999</c:v>
                </c:pt>
                <c:pt idx="640">
                  <c:v>403.46932349999997</c:v>
                </c:pt>
                <c:pt idx="641">
                  <c:v>404.9780672</c:v>
                </c:pt>
                <c:pt idx="642">
                  <c:v>403.86814770000001</c:v>
                </c:pt>
                <c:pt idx="643">
                  <c:v>402.53021569999999</c:v>
                </c:pt>
                <c:pt idx="644">
                  <c:v>404.6276135</c:v>
                </c:pt>
                <c:pt idx="645">
                  <c:v>405.14258030000002</c:v>
                </c:pt>
                <c:pt idx="646">
                  <c:v>403.99266440000002</c:v>
                </c:pt>
                <c:pt idx="647">
                  <c:v>405.25223030000001</c:v>
                </c:pt>
                <c:pt idx="648">
                  <c:v>404.16897590000002</c:v>
                </c:pt>
                <c:pt idx="649">
                  <c:v>405.06511540000002</c:v>
                </c:pt>
                <c:pt idx="650">
                  <c:v>404.92801050000003</c:v>
                </c:pt>
                <c:pt idx="651">
                  <c:v>405.69204139999999</c:v>
                </c:pt>
                <c:pt idx="652">
                  <c:v>403.19883140000002</c:v>
                </c:pt>
                <c:pt idx="653">
                  <c:v>403.13627300000002</c:v>
                </c:pt>
                <c:pt idx="654">
                  <c:v>404.4397017</c:v>
                </c:pt>
                <c:pt idx="655">
                  <c:v>302.57783610000001</c:v>
                </c:pt>
                <c:pt idx="656">
                  <c:v>218.8172601</c:v>
                </c:pt>
                <c:pt idx="657">
                  <c:v>212.81660410000001</c:v>
                </c:pt>
                <c:pt idx="658">
                  <c:v>212.36530339999999</c:v>
                </c:pt>
                <c:pt idx="659">
                  <c:v>210.78368760000001</c:v>
                </c:pt>
                <c:pt idx="660">
                  <c:v>210.2507516</c:v>
                </c:pt>
                <c:pt idx="661">
                  <c:v>209.82653070000001</c:v>
                </c:pt>
                <c:pt idx="662">
                  <c:v>210.3933901</c:v>
                </c:pt>
                <c:pt idx="663">
                  <c:v>210.64128120000001</c:v>
                </c:pt>
                <c:pt idx="664">
                  <c:v>209.31828609999999</c:v>
                </c:pt>
                <c:pt idx="665">
                  <c:v>210.85087730000001</c:v>
                </c:pt>
                <c:pt idx="666">
                  <c:v>208.6157546</c:v>
                </c:pt>
                <c:pt idx="667">
                  <c:v>209.85068240000001</c:v>
                </c:pt>
                <c:pt idx="668">
                  <c:v>215.2218015</c:v>
                </c:pt>
                <c:pt idx="669">
                  <c:v>224.01877350000001</c:v>
                </c:pt>
                <c:pt idx="670">
                  <c:v>233.46533020000001</c:v>
                </c:pt>
                <c:pt idx="671">
                  <c:v>245.75468499999999</c:v>
                </c:pt>
                <c:pt idx="672">
                  <c:v>262.3920478</c:v>
                </c:pt>
                <c:pt idx="673">
                  <c:v>276.09669689999998</c:v>
                </c:pt>
                <c:pt idx="674">
                  <c:v>291.20045590000001</c:v>
                </c:pt>
                <c:pt idx="675">
                  <c:v>305.88156220000002</c:v>
                </c:pt>
                <c:pt idx="676">
                  <c:v>320.21271860000002</c:v>
                </c:pt>
                <c:pt idx="677">
                  <c:v>332.3635165</c:v>
                </c:pt>
                <c:pt idx="678">
                  <c:v>337.54943070000002</c:v>
                </c:pt>
                <c:pt idx="679">
                  <c:v>339.69818579999998</c:v>
                </c:pt>
                <c:pt idx="680">
                  <c:v>349.2645215</c:v>
                </c:pt>
                <c:pt idx="681">
                  <c:v>346.73563569999999</c:v>
                </c:pt>
                <c:pt idx="682">
                  <c:v>346.54046080000001</c:v>
                </c:pt>
                <c:pt idx="683">
                  <c:v>346.53097389999999</c:v>
                </c:pt>
                <c:pt idx="684">
                  <c:v>346.13116330000003</c:v>
                </c:pt>
                <c:pt idx="685">
                  <c:v>346.74742570000001</c:v>
                </c:pt>
                <c:pt idx="686">
                  <c:v>345.89932290000002</c:v>
                </c:pt>
                <c:pt idx="687">
                  <c:v>346.24622419999997</c:v>
                </c:pt>
                <c:pt idx="688">
                  <c:v>346.03073319999999</c:v>
                </c:pt>
                <c:pt idx="689">
                  <c:v>345.4601533</c:v>
                </c:pt>
                <c:pt idx="690">
                  <c:v>345.58391269999998</c:v>
                </c:pt>
                <c:pt idx="691">
                  <c:v>346.5787598</c:v>
                </c:pt>
                <c:pt idx="692">
                  <c:v>346.29978549999998</c:v>
                </c:pt>
                <c:pt idx="693">
                  <c:v>344.66746569999998</c:v>
                </c:pt>
                <c:pt idx="694">
                  <c:v>345.51086980000002</c:v>
                </c:pt>
                <c:pt idx="695">
                  <c:v>345.91722240000001</c:v>
                </c:pt>
                <c:pt idx="696">
                  <c:v>344.80523970000002</c:v>
                </c:pt>
                <c:pt idx="697">
                  <c:v>345.6690461</c:v>
                </c:pt>
                <c:pt idx="698">
                  <c:v>345.9154747</c:v>
                </c:pt>
                <c:pt idx="699">
                  <c:v>345.64030150000002</c:v>
                </c:pt>
                <c:pt idx="700">
                  <c:v>344.98573060000001</c:v>
                </c:pt>
                <c:pt idx="701">
                  <c:v>345.92309920000002</c:v>
                </c:pt>
                <c:pt idx="702">
                  <c:v>346.22070930000001</c:v>
                </c:pt>
                <c:pt idx="703">
                  <c:v>345.73338790000003</c:v>
                </c:pt>
                <c:pt idx="704">
                  <c:v>345.01546860000002</c:v>
                </c:pt>
                <c:pt idx="705">
                  <c:v>344.52619490000001</c:v>
                </c:pt>
                <c:pt idx="706">
                  <c:v>344.51258560000002</c:v>
                </c:pt>
                <c:pt idx="707">
                  <c:v>343.92138299999999</c:v>
                </c:pt>
                <c:pt idx="708">
                  <c:v>344.17957860000001</c:v>
                </c:pt>
                <c:pt idx="709">
                  <c:v>344.65208360000003</c:v>
                </c:pt>
                <c:pt idx="710">
                  <c:v>345.30738960000002</c:v>
                </c:pt>
                <c:pt idx="711">
                  <c:v>345.7688263</c:v>
                </c:pt>
                <c:pt idx="712">
                  <c:v>343.58673750000003</c:v>
                </c:pt>
                <c:pt idx="713">
                  <c:v>345.70796689999997</c:v>
                </c:pt>
                <c:pt idx="714">
                  <c:v>345.14455850000002</c:v>
                </c:pt>
                <c:pt idx="715">
                  <c:v>345.16818039999998</c:v>
                </c:pt>
                <c:pt idx="716">
                  <c:v>345.26988849999998</c:v>
                </c:pt>
                <c:pt idx="717">
                  <c:v>344.82060530000001</c:v>
                </c:pt>
                <c:pt idx="718">
                  <c:v>345.89747779999999</c:v>
                </c:pt>
                <c:pt idx="719">
                  <c:v>345.4606915</c:v>
                </c:pt>
                <c:pt idx="720">
                  <c:v>346.5786559</c:v>
                </c:pt>
                <c:pt idx="721">
                  <c:v>345.64755509999998</c:v>
                </c:pt>
                <c:pt idx="722">
                  <c:v>344.84652770000002</c:v>
                </c:pt>
                <c:pt idx="723">
                  <c:v>344.7055191</c:v>
                </c:pt>
                <c:pt idx="724">
                  <c:v>344.1615074</c:v>
                </c:pt>
                <c:pt idx="725">
                  <c:v>344.09662520000001</c:v>
                </c:pt>
                <c:pt idx="726">
                  <c:v>345.01832100000001</c:v>
                </c:pt>
                <c:pt idx="727">
                  <c:v>346.08879400000001</c:v>
                </c:pt>
                <c:pt idx="728">
                  <c:v>344.1016664</c:v>
                </c:pt>
                <c:pt idx="729">
                  <c:v>344.99904320000002</c:v>
                </c:pt>
                <c:pt idx="730">
                  <c:v>343.7498617</c:v>
                </c:pt>
                <c:pt idx="731">
                  <c:v>343.60769740000001</c:v>
                </c:pt>
                <c:pt idx="732">
                  <c:v>342.97234370000001</c:v>
                </c:pt>
                <c:pt idx="733">
                  <c:v>343.40756329999999</c:v>
                </c:pt>
                <c:pt idx="734">
                  <c:v>343.69112480000001</c:v>
                </c:pt>
                <c:pt idx="735">
                  <c:v>342.8517215</c:v>
                </c:pt>
                <c:pt idx="736">
                  <c:v>342.94284490000001</c:v>
                </c:pt>
                <c:pt idx="737">
                  <c:v>343.4478297</c:v>
                </c:pt>
                <c:pt idx="738">
                  <c:v>341.53667639999998</c:v>
                </c:pt>
                <c:pt idx="739">
                  <c:v>344.24207289999998</c:v>
                </c:pt>
                <c:pt idx="740">
                  <c:v>344.87825909999998</c:v>
                </c:pt>
                <c:pt idx="741">
                  <c:v>343.7404492</c:v>
                </c:pt>
                <c:pt idx="742">
                  <c:v>344.70769899999999</c:v>
                </c:pt>
                <c:pt idx="743">
                  <c:v>344.40267679999999</c:v>
                </c:pt>
                <c:pt idx="744">
                  <c:v>344.67978840000001</c:v>
                </c:pt>
                <c:pt idx="745">
                  <c:v>345.28168549999998</c:v>
                </c:pt>
                <c:pt idx="746">
                  <c:v>345.4675479</c:v>
                </c:pt>
                <c:pt idx="747">
                  <c:v>344.70481840000002</c:v>
                </c:pt>
                <c:pt idx="748">
                  <c:v>346.13609480000002</c:v>
                </c:pt>
                <c:pt idx="749">
                  <c:v>343.87939619999997</c:v>
                </c:pt>
                <c:pt idx="750">
                  <c:v>342.4941068</c:v>
                </c:pt>
                <c:pt idx="751">
                  <c:v>340.26802400000003</c:v>
                </c:pt>
                <c:pt idx="752">
                  <c:v>210.19541910000001</c:v>
                </c:pt>
                <c:pt idx="753">
                  <c:v>198.60300230000001</c:v>
                </c:pt>
                <c:pt idx="754">
                  <c:v>199.35772370000001</c:v>
                </c:pt>
                <c:pt idx="755">
                  <c:v>199.02794130000001</c:v>
                </c:pt>
                <c:pt idx="756">
                  <c:v>198.37410009999999</c:v>
                </c:pt>
                <c:pt idx="757">
                  <c:v>199.10812039999999</c:v>
                </c:pt>
                <c:pt idx="758">
                  <c:v>199.2800786</c:v>
                </c:pt>
                <c:pt idx="759">
                  <c:v>199.31476230000001</c:v>
                </c:pt>
                <c:pt idx="760">
                  <c:v>199.54549700000001</c:v>
                </c:pt>
                <c:pt idx="761">
                  <c:v>198.95278809999999</c:v>
                </c:pt>
                <c:pt idx="762">
                  <c:v>200.2350979</c:v>
                </c:pt>
                <c:pt idx="763">
                  <c:v>199.62351799999999</c:v>
                </c:pt>
                <c:pt idx="764">
                  <c:v>201.67154780000001</c:v>
                </c:pt>
                <c:pt idx="765">
                  <c:v>203.90416669999999</c:v>
                </c:pt>
                <c:pt idx="766">
                  <c:v>210.49611580000001</c:v>
                </c:pt>
                <c:pt idx="767">
                  <c:v>218.01126479999999</c:v>
                </c:pt>
                <c:pt idx="768">
                  <c:v>228.28807760000001</c:v>
                </c:pt>
                <c:pt idx="769">
                  <c:v>238.5670021</c:v>
                </c:pt>
                <c:pt idx="770">
                  <c:v>251.0492519</c:v>
                </c:pt>
                <c:pt idx="771">
                  <c:v>261.46409460000001</c:v>
                </c:pt>
                <c:pt idx="772">
                  <c:v>269.06211689999998</c:v>
                </c:pt>
                <c:pt idx="773">
                  <c:v>270.5728919</c:v>
                </c:pt>
                <c:pt idx="774">
                  <c:v>276.02528589999997</c:v>
                </c:pt>
                <c:pt idx="775">
                  <c:v>277.25677250000001</c:v>
                </c:pt>
                <c:pt idx="776">
                  <c:v>275.78581809999997</c:v>
                </c:pt>
                <c:pt idx="777">
                  <c:v>275.20508819999998</c:v>
                </c:pt>
                <c:pt idx="778">
                  <c:v>275.76141369999999</c:v>
                </c:pt>
                <c:pt idx="779">
                  <c:v>274.80668580000003</c:v>
                </c:pt>
                <c:pt idx="780">
                  <c:v>276.30604010000002</c:v>
                </c:pt>
                <c:pt idx="781">
                  <c:v>276.40114679999999</c:v>
                </c:pt>
                <c:pt idx="782">
                  <c:v>275.44732820000002</c:v>
                </c:pt>
                <c:pt idx="783">
                  <c:v>276.03609280000001</c:v>
                </c:pt>
                <c:pt idx="784">
                  <c:v>276.54034510000002</c:v>
                </c:pt>
                <c:pt idx="785">
                  <c:v>275.41357579999999</c:v>
                </c:pt>
                <c:pt idx="786">
                  <c:v>276.45750579999998</c:v>
                </c:pt>
                <c:pt idx="787">
                  <c:v>275.26768600000003</c:v>
                </c:pt>
                <c:pt idx="788">
                  <c:v>276.62699129999999</c:v>
                </c:pt>
                <c:pt idx="789">
                  <c:v>276.7821965</c:v>
                </c:pt>
                <c:pt idx="790">
                  <c:v>278.17267329999999</c:v>
                </c:pt>
                <c:pt idx="791">
                  <c:v>275.69056410000002</c:v>
                </c:pt>
                <c:pt idx="792">
                  <c:v>277.88530379999997</c:v>
                </c:pt>
                <c:pt idx="793">
                  <c:v>277.27785280000001</c:v>
                </c:pt>
                <c:pt idx="794">
                  <c:v>278.05546950000002</c:v>
                </c:pt>
                <c:pt idx="795">
                  <c:v>275.04422490000002</c:v>
                </c:pt>
                <c:pt idx="796">
                  <c:v>275.79054430000002</c:v>
                </c:pt>
                <c:pt idx="797">
                  <c:v>277.20099010000001</c:v>
                </c:pt>
                <c:pt idx="798">
                  <c:v>277.88177409999997</c:v>
                </c:pt>
                <c:pt idx="799">
                  <c:v>277.8655023</c:v>
                </c:pt>
                <c:pt idx="800">
                  <c:v>275.9306717</c:v>
                </c:pt>
                <c:pt idx="801">
                  <c:v>276.13297560000001</c:v>
                </c:pt>
                <c:pt idx="802">
                  <c:v>277.1016209</c:v>
                </c:pt>
                <c:pt idx="803">
                  <c:v>276.94491699999998</c:v>
                </c:pt>
                <c:pt idx="804">
                  <c:v>275.58914540000001</c:v>
                </c:pt>
                <c:pt idx="805">
                  <c:v>276.60896070000001</c:v>
                </c:pt>
                <c:pt idx="806">
                  <c:v>275.88706280000002</c:v>
                </c:pt>
                <c:pt idx="807">
                  <c:v>278.09337269999997</c:v>
                </c:pt>
                <c:pt idx="808">
                  <c:v>277.10712289999998</c:v>
                </c:pt>
                <c:pt idx="809">
                  <c:v>276.09873199999998</c:v>
                </c:pt>
                <c:pt idx="810">
                  <c:v>276.60412630000002</c:v>
                </c:pt>
                <c:pt idx="811">
                  <c:v>278.19991820000001</c:v>
                </c:pt>
                <c:pt idx="812">
                  <c:v>278.55085589999999</c:v>
                </c:pt>
                <c:pt idx="813">
                  <c:v>277.56853899999999</c:v>
                </c:pt>
                <c:pt idx="814">
                  <c:v>277.5893375</c:v>
                </c:pt>
                <c:pt idx="815">
                  <c:v>277.29333259999999</c:v>
                </c:pt>
                <c:pt idx="816">
                  <c:v>278.47901560000003</c:v>
                </c:pt>
                <c:pt idx="817">
                  <c:v>277.13489429999998</c:v>
                </c:pt>
                <c:pt idx="818">
                  <c:v>276.81631870000001</c:v>
                </c:pt>
                <c:pt idx="819">
                  <c:v>277.427032</c:v>
                </c:pt>
                <c:pt idx="820">
                  <c:v>277.25633160000001</c:v>
                </c:pt>
                <c:pt idx="821">
                  <c:v>276.67466100000001</c:v>
                </c:pt>
                <c:pt idx="822">
                  <c:v>237.7563457</c:v>
                </c:pt>
                <c:pt idx="823">
                  <c:v>236.4524844</c:v>
                </c:pt>
                <c:pt idx="824">
                  <c:v>236.37284629999999</c:v>
                </c:pt>
                <c:pt idx="825">
                  <c:v>233.08327420000001</c:v>
                </c:pt>
                <c:pt idx="826">
                  <c:v>234.3303683</c:v>
                </c:pt>
                <c:pt idx="827">
                  <c:v>235.422291</c:v>
                </c:pt>
                <c:pt idx="828">
                  <c:v>236.253885</c:v>
                </c:pt>
                <c:pt idx="829">
                  <c:v>235.36130399999999</c:v>
                </c:pt>
                <c:pt idx="830">
                  <c:v>235.4061226</c:v>
                </c:pt>
                <c:pt idx="831">
                  <c:v>233.84250610000001</c:v>
                </c:pt>
                <c:pt idx="832">
                  <c:v>235.9040281</c:v>
                </c:pt>
                <c:pt idx="833">
                  <c:v>236.04835420000001</c:v>
                </c:pt>
                <c:pt idx="834">
                  <c:v>235.5017623</c:v>
                </c:pt>
                <c:pt idx="835">
                  <c:v>233.73810119999999</c:v>
                </c:pt>
                <c:pt idx="836">
                  <c:v>234.5504636</c:v>
                </c:pt>
                <c:pt idx="837">
                  <c:v>235.45617720000001</c:v>
                </c:pt>
                <c:pt idx="838">
                  <c:v>235.13178679999999</c:v>
                </c:pt>
                <c:pt idx="839">
                  <c:v>234.9758473</c:v>
                </c:pt>
                <c:pt idx="840">
                  <c:v>236.490092</c:v>
                </c:pt>
                <c:pt idx="841">
                  <c:v>236.4536051</c:v>
                </c:pt>
                <c:pt idx="842">
                  <c:v>235.47700510000001</c:v>
                </c:pt>
                <c:pt idx="843">
                  <c:v>235.7919047</c:v>
                </c:pt>
                <c:pt idx="844">
                  <c:v>233.2567023</c:v>
                </c:pt>
                <c:pt idx="845">
                  <c:v>237.06694300000001</c:v>
                </c:pt>
                <c:pt idx="846">
                  <c:v>235.660956</c:v>
                </c:pt>
                <c:pt idx="847">
                  <c:v>233.43999239999999</c:v>
                </c:pt>
                <c:pt idx="848">
                  <c:v>224.00275429999999</c:v>
                </c:pt>
                <c:pt idx="849">
                  <c:v>220.93042080000001</c:v>
                </c:pt>
                <c:pt idx="850">
                  <c:v>222.00166200000001</c:v>
                </c:pt>
                <c:pt idx="851">
                  <c:v>221.43102619999999</c:v>
                </c:pt>
                <c:pt idx="852">
                  <c:v>221.00509679999999</c:v>
                </c:pt>
                <c:pt idx="853">
                  <c:v>217.83382169999999</c:v>
                </c:pt>
                <c:pt idx="854">
                  <c:v>220.67928660000001</c:v>
                </c:pt>
                <c:pt idx="855">
                  <c:v>219.1959789</c:v>
                </c:pt>
                <c:pt idx="856">
                  <c:v>220.19742600000001</c:v>
                </c:pt>
                <c:pt idx="857">
                  <c:v>220.31745119999999</c:v>
                </c:pt>
                <c:pt idx="858">
                  <c:v>220.58640009999999</c:v>
                </c:pt>
                <c:pt idx="859">
                  <c:v>221.0894376</c:v>
                </c:pt>
                <c:pt idx="860">
                  <c:v>220.0412838</c:v>
                </c:pt>
                <c:pt idx="861">
                  <c:v>219.5697093</c:v>
                </c:pt>
                <c:pt idx="862">
                  <c:v>221.2423354</c:v>
                </c:pt>
                <c:pt idx="863">
                  <c:v>220.94487419999999</c:v>
                </c:pt>
                <c:pt idx="864">
                  <c:v>220.45873810000001</c:v>
                </c:pt>
                <c:pt idx="865">
                  <c:v>221.69241940000001</c:v>
                </c:pt>
                <c:pt idx="866">
                  <c:v>219.09985850000001</c:v>
                </c:pt>
                <c:pt idx="867">
                  <c:v>220.03728939999999</c:v>
                </c:pt>
                <c:pt idx="868">
                  <c:v>220.63591</c:v>
                </c:pt>
                <c:pt idx="869">
                  <c:v>220.2885254</c:v>
                </c:pt>
                <c:pt idx="870">
                  <c:v>221.05584390000001</c:v>
                </c:pt>
                <c:pt idx="871">
                  <c:v>217.95907589999999</c:v>
                </c:pt>
                <c:pt idx="872">
                  <c:v>219.7454224</c:v>
                </c:pt>
                <c:pt idx="873">
                  <c:v>220.80644670000001</c:v>
                </c:pt>
                <c:pt idx="874">
                  <c:v>219.3552651</c:v>
                </c:pt>
                <c:pt idx="875">
                  <c:v>221.0596218</c:v>
                </c:pt>
                <c:pt idx="876">
                  <c:v>218.7631394</c:v>
                </c:pt>
                <c:pt idx="877">
                  <c:v>220.62561160000001</c:v>
                </c:pt>
                <c:pt idx="878">
                  <c:v>220.5947257</c:v>
                </c:pt>
                <c:pt idx="879">
                  <c:v>220.6640079</c:v>
                </c:pt>
                <c:pt idx="880">
                  <c:v>220.6343076</c:v>
                </c:pt>
                <c:pt idx="881">
                  <c:v>220.92546899999999</c:v>
                </c:pt>
                <c:pt idx="882">
                  <c:v>220.34829189999999</c:v>
                </c:pt>
                <c:pt idx="883">
                  <c:v>220.06770969999999</c:v>
                </c:pt>
                <c:pt idx="884">
                  <c:v>219.8788701</c:v>
                </c:pt>
                <c:pt idx="885">
                  <c:v>221.202787</c:v>
                </c:pt>
                <c:pt idx="886">
                  <c:v>221.53355819999999</c:v>
                </c:pt>
                <c:pt idx="887">
                  <c:v>221.23643770000001</c:v>
                </c:pt>
                <c:pt idx="888">
                  <c:v>220.39274990000001</c:v>
                </c:pt>
                <c:pt idx="889">
                  <c:v>219.1905098</c:v>
                </c:pt>
                <c:pt idx="890">
                  <c:v>219.28484330000001</c:v>
                </c:pt>
                <c:pt idx="891">
                  <c:v>220.62909669999999</c:v>
                </c:pt>
                <c:pt idx="892">
                  <c:v>219.01810929999999</c:v>
                </c:pt>
                <c:pt idx="893">
                  <c:v>220.01961349999999</c:v>
                </c:pt>
                <c:pt idx="894">
                  <c:v>221.28385979999999</c:v>
                </c:pt>
                <c:pt idx="895">
                  <c:v>219.84536800000001</c:v>
                </c:pt>
                <c:pt idx="896">
                  <c:v>220.92466379999999</c:v>
                </c:pt>
                <c:pt idx="897">
                  <c:v>220.47297420000001</c:v>
                </c:pt>
                <c:pt idx="898">
                  <c:v>220.1719138</c:v>
                </c:pt>
                <c:pt idx="899">
                  <c:v>221.94513839999999</c:v>
                </c:pt>
                <c:pt idx="900">
                  <c:v>222.47474159999999</c:v>
                </c:pt>
                <c:pt idx="901">
                  <c:v>222.34865260000001</c:v>
                </c:pt>
                <c:pt idx="902">
                  <c:v>221.6773919</c:v>
                </c:pt>
                <c:pt idx="903">
                  <c:v>220.9695275</c:v>
                </c:pt>
                <c:pt idx="904">
                  <c:v>223.408152</c:v>
                </c:pt>
                <c:pt idx="905">
                  <c:v>225.62503480000001</c:v>
                </c:pt>
                <c:pt idx="906">
                  <c:v>229.20206529999999</c:v>
                </c:pt>
                <c:pt idx="907">
                  <c:v>234.31003559999999</c:v>
                </c:pt>
                <c:pt idx="908">
                  <c:v>244.21527459999999</c:v>
                </c:pt>
                <c:pt idx="909">
                  <c:v>254.81703690000001</c:v>
                </c:pt>
                <c:pt idx="910">
                  <c:v>264.66096199999998</c:v>
                </c:pt>
                <c:pt idx="911">
                  <c:v>278.54913049999999</c:v>
                </c:pt>
                <c:pt idx="912">
                  <c:v>291.6199795</c:v>
                </c:pt>
                <c:pt idx="913">
                  <c:v>305.63684810000001</c:v>
                </c:pt>
                <c:pt idx="914">
                  <c:v>317.95383249999998</c:v>
                </c:pt>
                <c:pt idx="915">
                  <c:v>333.43560669999999</c:v>
                </c:pt>
                <c:pt idx="916">
                  <c:v>345.29443800000001</c:v>
                </c:pt>
                <c:pt idx="917">
                  <c:v>358.42632579999997</c:v>
                </c:pt>
                <c:pt idx="918">
                  <c:v>369.76784650000002</c:v>
                </c:pt>
                <c:pt idx="919">
                  <c:v>381.53968429999998</c:v>
                </c:pt>
                <c:pt idx="920">
                  <c:v>395.49230599999999</c:v>
                </c:pt>
                <c:pt idx="921">
                  <c:v>405.0686991</c:v>
                </c:pt>
                <c:pt idx="922">
                  <c:v>419.71186649999999</c:v>
                </c:pt>
                <c:pt idx="923">
                  <c:v>430.37508759999997</c:v>
                </c:pt>
                <c:pt idx="924">
                  <c:v>442.31219019999997</c:v>
                </c:pt>
                <c:pt idx="925">
                  <c:v>451.25681350000002</c:v>
                </c:pt>
                <c:pt idx="926">
                  <c:v>462.57801860000001</c:v>
                </c:pt>
                <c:pt idx="927">
                  <c:v>468.51900160000002</c:v>
                </c:pt>
                <c:pt idx="928">
                  <c:v>476.25877839999998</c:v>
                </c:pt>
                <c:pt idx="929">
                  <c:v>481.71539189999999</c:v>
                </c:pt>
                <c:pt idx="930">
                  <c:v>477.76570359999999</c:v>
                </c:pt>
                <c:pt idx="931">
                  <c:v>479.65787269999998</c:v>
                </c:pt>
                <c:pt idx="932">
                  <c:v>485.44258689999998</c:v>
                </c:pt>
                <c:pt idx="933">
                  <c:v>487.80670730000003</c:v>
                </c:pt>
                <c:pt idx="934">
                  <c:v>487.8460652</c:v>
                </c:pt>
                <c:pt idx="935">
                  <c:v>486.2138468</c:v>
                </c:pt>
                <c:pt idx="936">
                  <c:v>488.52171499999997</c:v>
                </c:pt>
                <c:pt idx="937">
                  <c:v>485.55642440000003</c:v>
                </c:pt>
                <c:pt idx="938">
                  <c:v>487.2652574</c:v>
                </c:pt>
                <c:pt idx="939">
                  <c:v>486.3928368</c:v>
                </c:pt>
                <c:pt idx="940">
                  <c:v>488.18326919999998</c:v>
                </c:pt>
                <c:pt idx="941">
                  <c:v>486.02344829999998</c:v>
                </c:pt>
                <c:pt idx="942">
                  <c:v>486.04576229999998</c:v>
                </c:pt>
                <c:pt idx="943">
                  <c:v>485.66723689999998</c:v>
                </c:pt>
                <c:pt idx="944">
                  <c:v>486.25604770000001</c:v>
                </c:pt>
                <c:pt idx="945">
                  <c:v>485.12106979999999</c:v>
                </c:pt>
                <c:pt idx="946">
                  <c:v>484.72426999999999</c:v>
                </c:pt>
                <c:pt idx="947">
                  <c:v>486.0963423</c:v>
                </c:pt>
                <c:pt idx="948">
                  <c:v>485.29556609999997</c:v>
                </c:pt>
                <c:pt idx="949">
                  <c:v>485.67737349999999</c:v>
                </c:pt>
                <c:pt idx="950">
                  <c:v>485.34722570000002</c:v>
                </c:pt>
                <c:pt idx="951">
                  <c:v>486.05174920000002</c:v>
                </c:pt>
                <c:pt idx="952">
                  <c:v>484.1456493</c:v>
                </c:pt>
                <c:pt idx="953">
                  <c:v>484.63507420000002</c:v>
                </c:pt>
                <c:pt idx="954">
                  <c:v>486.00303769999999</c:v>
                </c:pt>
                <c:pt idx="955">
                  <c:v>486.90313809999998</c:v>
                </c:pt>
                <c:pt idx="956">
                  <c:v>486.02769769999998</c:v>
                </c:pt>
                <c:pt idx="957">
                  <c:v>486.66612120000002</c:v>
                </c:pt>
                <c:pt idx="958">
                  <c:v>487.2428481</c:v>
                </c:pt>
                <c:pt idx="959">
                  <c:v>487.23858389999998</c:v>
                </c:pt>
                <c:pt idx="960">
                  <c:v>485.95695899999998</c:v>
                </c:pt>
                <c:pt idx="961">
                  <c:v>487.2533598</c:v>
                </c:pt>
                <c:pt idx="962">
                  <c:v>487.12266140000003</c:v>
                </c:pt>
                <c:pt idx="963">
                  <c:v>487.77151930000002</c:v>
                </c:pt>
                <c:pt idx="964">
                  <c:v>485.44339639999998</c:v>
                </c:pt>
                <c:pt idx="965">
                  <c:v>488.31492539999999</c:v>
                </c:pt>
                <c:pt idx="966">
                  <c:v>487.19328419999999</c:v>
                </c:pt>
                <c:pt idx="967">
                  <c:v>487.7020559</c:v>
                </c:pt>
                <c:pt idx="968">
                  <c:v>487.50417340000001</c:v>
                </c:pt>
                <c:pt idx="969">
                  <c:v>487.5683899</c:v>
                </c:pt>
                <c:pt idx="970">
                  <c:v>486.51850209999998</c:v>
                </c:pt>
                <c:pt idx="971">
                  <c:v>486.6113757</c:v>
                </c:pt>
                <c:pt idx="972">
                  <c:v>486.98065000000003</c:v>
                </c:pt>
                <c:pt idx="973">
                  <c:v>485.4531953</c:v>
                </c:pt>
                <c:pt idx="974">
                  <c:v>487.44566120000002</c:v>
                </c:pt>
                <c:pt idx="975">
                  <c:v>486.91997939999999</c:v>
                </c:pt>
                <c:pt idx="976">
                  <c:v>486.97195970000001</c:v>
                </c:pt>
                <c:pt idx="977">
                  <c:v>486.33326049999999</c:v>
                </c:pt>
                <c:pt idx="978">
                  <c:v>488.06524359999997</c:v>
                </c:pt>
                <c:pt idx="979">
                  <c:v>488.99552749999998</c:v>
                </c:pt>
                <c:pt idx="980">
                  <c:v>486.77566469999999</c:v>
                </c:pt>
                <c:pt idx="981">
                  <c:v>486.30670149999997</c:v>
                </c:pt>
                <c:pt idx="982">
                  <c:v>486.73931750000003</c:v>
                </c:pt>
                <c:pt idx="983">
                  <c:v>486.48668429999998</c:v>
                </c:pt>
                <c:pt idx="984">
                  <c:v>487.18196749999998</c:v>
                </c:pt>
                <c:pt idx="985">
                  <c:v>486.64375139999999</c:v>
                </c:pt>
                <c:pt idx="986">
                  <c:v>487.91584660000001</c:v>
                </c:pt>
                <c:pt idx="987">
                  <c:v>487.89920069999999</c:v>
                </c:pt>
                <c:pt idx="988">
                  <c:v>486.51333449999998</c:v>
                </c:pt>
                <c:pt idx="989">
                  <c:v>486.80168300000003</c:v>
                </c:pt>
                <c:pt idx="990">
                  <c:v>487.11375270000002</c:v>
                </c:pt>
                <c:pt idx="991">
                  <c:v>486.34563059999999</c:v>
                </c:pt>
                <c:pt idx="992">
                  <c:v>485.85701490000002</c:v>
                </c:pt>
                <c:pt idx="993">
                  <c:v>485.57169099999999</c:v>
                </c:pt>
                <c:pt idx="994">
                  <c:v>485.39069310000002</c:v>
                </c:pt>
                <c:pt idx="995">
                  <c:v>486.8907509</c:v>
                </c:pt>
                <c:pt idx="996">
                  <c:v>485.05975310000002</c:v>
                </c:pt>
                <c:pt idx="997">
                  <c:v>487.76844870000002</c:v>
                </c:pt>
                <c:pt idx="998">
                  <c:v>487.95671479999999</c:v>
                </c:pt>
                <c:pt idx="999">
                  <c:v>486.36072960000001</c:v>
                </c:pt>
                <c:pt idx="1000">
                  <c:v>487.95243360000001</c:v>
                </c:pt>
                <c:pt idx="1001">
                  <c:v>485.97595360000003</c:v>
                </c:pt>
                <c:pt idx="1002">
                  <c:v>486.7893942</c:v>
                </c:pt>
                <c:pt idx="1003">
                  <c:v>485.85131630000001</c:v>
                </c:pt>
                <c:pt idx="1004">
                  <c:v>485.28598290000002</c:v>
                </c:pt>
                <c:pt idx="1005">
                  <c:v>486.8106492</c:v>
                </c:pt>
                <c:pt idx="1006">
                  <c:v>485.75816470000001</c:v>
                </c:pt>
                <c:pt idx="1007">
                  <c:v>485.60794140000002</c:v>
                </c:pt>
                <c:pt idx="1008">
                  <c:v>486.8342202</c:v>
                </c:pt>
                <c:pt idx="1009">
                  <c:v>486.8803259</c:v>
                </c:pt>
                <c:pt idx="1010">
                  <c:v>488.67561460000002</c:v>
                </c:pt>
                <c:pt idx="1011">
                  <c:v>486.02980450000001</c:v>
                </c:pt>
                <c:pt idx="1012">
                  <c:v>488.21952620000002</c:v>
                </c:pt>
                <c:pt idx="1013">
                  <c:v>486.19914110000002</c:v>
                </c:pt>
                <c:pt idx="1014">
                  <c:v>486.01252240000002</c:v>
                </c:pt>
                <c:pt idx="1015">
                  <c:v>485.58434019999999</c:v>
                </c:pt>
                <c:pt idx="1016">
                  <c:v>486.96192989999997</c:v>
                </c:pt>
                <c:pt idx="1017">
                  <c:v>486.36462749999998</c:v>
                </c:pt>
                <c:pt idx="1018">
                  <c:v>486.01847290000001</c:v>
                </c:pt>
                <c:pt idx="1019">
                  <c:v>488.06148039999999</c:v>
                </c:pt>
                <c:pt idx="1020">
                  <c:v>486.97397430000001</c:v>
                </c:pt>
                <c:pt idx="1021">
                  <c:v>486.20068479999998</c:v>
                </c:pt>
                <c:pt idx="1022">
                  <c:v>486.8206778</c:v>
                </c:pt>
                <c:pt idx="1023">
                  <c:v>485.84964819999999</c:v>
                </c:pt>
                <c:pt idx="1024">
                  <c:v>486.67673250000001</c:v>
                </c:pt>
                <c:pt idx="1025">
                  <c:v>486.707358</c:v>
                </c:pt>
                <c:pt idx="1026">
                  <c:v>485.43981100000002</c:v>
                </c:pt>
                <c:pt idx="1027">
                  <c:v>485.24078830000002</c:v>
                </c:pt>
                <c:pt idx="1028">
                  <c:v>485.6078028</c:v>
                </c:pt>
                <c:pt idx="1029">
                  <c:v>485.88007770000002</c:v>
                </c:pt>
                <c:pt idx="1030">
                  <c:v>486.97083700000002</c:v>
                </c:pt>
                <c:pt idx="1031">
                  <c:v>486.95156530000003</c:v>
                </c:pt>
                <c:pt idx="1032">
                  <c:v>485.18552540000002</c:v>
                </c:pt>
                <c:pt idx="1033">
                  <c:v>486.21524749999998</c:v>
                </c:pt>
                <c:pt idx="1034">
                  <c:v>486.97265010000001</c:v>
                </c:pt>
                <c:pt idx="1035">
                  <c:v>485.24519579999998</c:v>
                </c:pt>
                <c:pt idx="1036">
                  <c:v>487.61230849999998</c:v>
                </c:pt>
                <c:pt idx="1037">
                  <c:v>486.06313069999999</c:v>
                </c:pt>
                <c:pt idx="1038">
                  <c:v>485.54340550000001</c:v>
                </c:pt>
                <c:pt idx="1039">
                  <c:v>486.30574489999998</c:v>
                </c:pt>
                <c:pt idx="1040">
                  <c:v>486.5244884</c:v>
                </c:pt>
                <c:pt idx="1041">
                  <c:v>487.15012789999997</c:v>
                </c:pt>
                <c:pt idx="1042">
                  <c:v>486.73444380000001</c:v>
                </c:pt>
                <c:pt idx="1043">
                  <c:v>486.17121630000003</c:v>
                </c:pt>
                <c:pt idx="1044">
                  <c:v>485.93575279999999</c:v>
                </c:pt>
                <c:pt idx="1045">
                  <c:v>486.32918840000002</c:v>
                </c:pt>
                <c:pt idx="1046">
                  <c:v>486.77055760000002</c:v>
                </c:pt>
                <c:pt idx="1047">
                  <c:v>484.5063844</c:v>
                </c:pt>
                <c:pt idx="1048">
                  <c:v>486.19854359999999</c:v>
                </c:pt>
                <c:pt idx="1049">
                  <c:v>486.54374899999999</c:v>
                </c:pt>
                <c:pt idx="1050">
                  <c:v>487.1015155</c:v>
                </c:pt>
                <c:pt idx="1051">
                  <c:v>487.44990619999999</c:v>
                </c:pt>
                <c:pt idx="1052">
                  <c:v>485.34706399999999</c:v>
                </c:pt>
                <c:pt idx="1053">
                  <c:v>485.27148570000003</c:v>
                </c:pt>
                <c:pt idx="1054">
                  <c:v>486.81498920000001</c:v>
                </c:pt>
                <c:pt idx="1055">
                  <c:v>486.33161109999998</c:v>
                </c:pt>
                <c:pt idx="1056">
                  <c:v>486.78911679999999</c:v>
                </c:pt>
                <c:pt idx="1057">
                  <c:v>486.2435777</c:v>
                </c:pt>
                <c:pt idx="1058">
                  <c:v>486.0112934</c:v>
                </c:pt>
                <c:pt idx="1059">
                  <c:v>484.66918559999999</c:v>
                </c:pt>
                <c:pt idx="1060">
                  <c:v>486.85007089999999</c:v>
                </c:pt>
                <c:pt idx="1061">
                  <c:v>487.12730319999997</c:v>
                </c:pt>
                <c:pt idx="1062">
                  <c:v>485.25376569999997</c:v>
                </c:pt>
                <c:pt idx="1063">
                  <c:v>487.53861269999999</c:v>
                </c:pt>
                <c:pt idx="1064">
                  <c:v>484.49899740000001</c:v>
                </c:pt>
                <c:pt idx="1065">
                  <c:v>486.37381859999999</c:v>
                </c:pt>
                <c:pt idx="1066">
                  <c:v>486.23272739999999</c:v>
                </c:pt>
                <c:pt idx="1067">
                  <c:v>483.55531610000003</c:v>
                </c:pt>
                <c:pt idx="1068">
                  <c:v>485.86899770000002</c:v>
                </c:pt>
                <c:pt idx="1069">
                  <c:v>486.01325300000002</c:v>
                </c:pt>
                <c:pt idx="1070">
                  <c:v>486.54876680000001</c:v>
                </c:pt>
                <c:pt idx="1071">
                  <c:v>484.79175880000003</c:v>
                </c:pt>
                <c:pt idx="1072">
                  <c:v>484.95206480000002</c:v>
                </c:pt>
                <c:pt idx="1073">
                  <c:v>485.5558992</c:v>
                </c:pt>
                <c:pt idx="1074">
                  <c:v>486.12300169999997</c:v>
                </c:pt>
                <c:pt idx="1075">
                  <c:v>486.1561921</c:v>
                </c:pt>
                <c:pt idx="1076">
                  <c:v>486.18075199999998</c:v>
                </c:pt>
                <c:pt idx="1077">
                  <c:v>486.881032</c:v>
                </c:pt>
                <c:pt idx="1078">
                  <c:v>485.7133571</c:v>
                </c:pt>
                <c:pt idx="1079">
                  <c:v>484.89886539999998</c:v>
                </c:pt>
                <c:pt idx="1080">
                  <c:v>484.74598400000002</c:v>
                </c:pt>
                <c:pt idx="1081">
                  <c:v>484.82723800000002</c:v>
                </c:pt>
                <c:pt idx="1082">
                  <c:v>486.0008851</c:v>
                </c:pt>
                <c:pt idx="1083">
                  <c:v>486.54781100000002</c:v>
                </c:pt>
                <c:pt idx="1084">
                  <c:v>486.81728040000002</c:v>
                </c:pt>
                <c:pt idx="1085">
                  <c:v>486.20542970000002</c:v>
                </c:pt>
                <c:pt idx="1086">
                  <c:v>486.39470410000001</c:v>
                </c:pt>
                <c:pt idx="1087">
                  <c:v>486.48829660000001</c:v>
                </c:pt>
                <c:pt idx="1088">
                  <c:v>486.00208500000002</c:v>
                </c:pt>
                <c:pt idx="1089">
                  <c:v>484.64468799999997</c:v>
                </c:pt>
                <c:pt idx="1090">
                  <c:v>486.31761499999999</c:v>
                </c:pt>
                <c:pt idx="1091">
                  <c:v>487.07967719999999</c:v>
                </c:pt>
                <c:pt idx="1092">
                  <c:v>484.97583969999999</c:v>
                </c:pt>
                <c:pt idx="1093">
                  <c:v>485.32679180000002</c:v>
                </c:pt>
                <c:pt idx="1094">
                  <c:v>486.508734</c:v>
                </c:pt>
                <c:pt idx="1095">
                  <c:v>484.64358010000001</c:v>
                </c:pt>
                <c:pt idx="1096">
                  <c:v>485.6723715</c:v>
                </c:pt>
                <c:pt idx="1097">
                  <c:v>484.56366430000003</c:v>
                </c:pt>
                <c:pt idx="1098">
                  <c:v>485.78101889999999</c:v>
                </c:pt>
                <c:pt idx="1099">
                  <c:v>484.80755379999999</c:v>
                </c:pt>
                <c:pt idx="1100">
                  <c:v>485.46373599999998</c:v>
                </c:pt>
                <c:pt idx="1101">
                  <c:v>484.46830679999999</c:v>
                </c:pt>
                <c:pt idx="1102">
                  <c:v>486.0068832</c:v>
                </c:pt>
                <c:pt idx="1103">
                  <c:v>484.23809080000001</c:v>
                </c:pt>
                <c:pt idx="1104">
                  <c:v>485.7897542</c:v>
                </c:pt>
                <c:pt idx="1105">
                  <c:v>484.46697599999999</c:v>
                </c:pt>
                <c:pt idx="1106">
                  <c:v>486.34234839999999</c:v>
                </c:pt>
                <c:pt idx="1107">
                  <c:v>496.64788179999999</c:v>
                </c:pt>
                <c:pt idx="1108">
                  <c:v>509.2552245</c:v>
                </c:pt>
                <c:pt idx="1109">
                  <c:v>516.6704919</c:v>
                </c:pt>
                <c:pt idx="1110">
                  <c:v>517.70295820000001</c:v>
                </c:pt>
                <c:pt idx="1111">
                  <c:v>518.52679880000005</c:v>
                </c:pt>
                <c:pt idx="1112">
                  <c:v>519.09534599999995</c:v>
                </c:pt>
                <c:pt idx="1113">
                  <c:v>518.37806620000003</c:v>
                </c:pt>
                <c:pt idx="1114">
                  <c:v>518.26883759999998</c:v>
                </c:pt>
                <c:pt idx="1115">
                  <c:v>518.21623309999995</c:v>
                </c:pt>
                <c:pt idx="1116">
                  <c:v>516.36955680000005</c:v>
                </c:pt>
                <c:pt idx="1117">
                  <c:v>517.5499231</c:v>
                </c:pt>
                <c:pt idx="1118">
                  <c:v>517.69684080000002</c:v>
                </c:pt>
                <c:pt idx="1119">
                  <c:v>519.40925970000001</c:v>
                </c:pt>
                <c:pt idx="1120">
                  <c:v>520.04177289999996</c:v>
                </c:pt>
                <c:pt idx="1121">
                  <c:v>520.16818909999995</c:v>
                </c:pt>
                <c:pt idx="1122">
                  <c:v>520.49625230000004</c:v>
                </c:pt>
                <c:pt idx="1123">
                  <c:v>521.43136189999996</c:v>
                </c:pt>
                <c:pt idx="1124">
                  <c:v>521.11632099999997</c:v>
                </c:pt>
                <c:pt idx="1125">
                  <c:v>520.07513229999995</c:v>
                </c:pt>
                <c:pt idx="1126">
                  <c:v>521.1903734</c:v>
                </c:pt>
                <c:pt idx="1127">
                  <c:v>521.45641860000001</c:v>
                </c:pt>
                <c:pt idx="1128">
                  <c:v>520.81740790000003</c:v>
                </c:pt>
                <c:pt idx="1129">
                  <c:v>520.50036150000005</c:v>
                </c:pt>
                <c:pt idx="1130">
                  <c:v>519.91867779999995</c:v>
                </c:pt>
                <c:pt idx="1131">
                  <c:v>520.55074530000002</c:v>
                </c:pt>
                <c:pt idx="1132">
                  <c:v>521.46386540000003</c:v>
                </c:pt>
                <c:pt idx="1133">
                  <c:v>520.47530859999995</c:v>
                </c:pt>
                <c:pt idx="1134">
                  <c:v>521.26736940000001</c:v>
                </c:pt>
                <c:pt idx="1135">
                  <c:v>520.92444209999996</c:v>
                </c:pt>
                <c:pt idx="1136">
                  <c:v>519.64066290000005</c:v>
                </c:pt>
                <c:pt idx="1137">
                  <c:v>521.94799069999999</c:v>
                </c:pt>
                <c:pt idx="1138">
                  <c:v>522.14338090000001</c:v>
                </c:pt>
                <c:pt idx="1139">
                  <c:v>521.41264339999998</c:v>
                </c:pt>
                <c:pt idx="1140">
                  <c:v>520.1402286</c:v>
                </c:pt>
                <c:pt idx="1141">
                  <c:v>520.79123279999999</c:v>
                </c:pt>
                <c:pt idx="1142">
                  <c:v>519.89466240000002</c:v>
                </c:pt>
                <c:pt idx="1143">
                  <c:v>520.03984249999996</c:v>
                </c:pt>
                <c:pt idx="1144">
                  <c:v>520.80572270000005</c:v>
                </c:pt>
                <c:pt idx="1145">
                  <c:v>520.86054520000005</c:v>
                </c:pt>
                <c:pt idx="1146">
                  <c:v>521.65369859999998</c:v>
                </c:pt>
                <c:pt idx="1147">
                  <c:v>521.31735609999998</c:v>
                </c:pt>
                <c:pt idx="1148">
                  <c:v>520.89406529999997</c:v>
                </c:pt>
                <c:pt idx="1149">
                  <c:v>521.35811650000005</c:v>
                </c:pt>
                <c:pt idx="1150">
                  <c:v>518.47007250000001</c:v>
                </c:pt>
                <c:pt idx="1151">
                  <c:v>520.99095890000001</c:v>
                </c:pt>
                <c:pt idx="1152">
                  <c:v>520.71174559999997</c:v>
                </c:pt>
                <c:pt idx="1153">
                  <c:v>520.6508225</c:v>
                </c:pt>
                <c:pt idx="1154">
                  <c:v>520.68103259999998</c:v>
                </c:pt>
                <c:pt idx="1155">
                  <c:v>521.02498790000004</c:v>
                </c:pt>
                <c:pt idx="1156">
                  <c:v>521.47954709999999</c:v>
                </c:pt>
                <c:pt idx="1157">
                  <c:v>521.58479299999999</c:v>
                </c:pt>
                <c:pt idx="1158">
                  <c:v>520.15244470000005</c:v>
                </c:pt>
                <c:pt idx="1159">
                  <c:v>521.18612800000005</c:v>
                </c:pt>
                <c:pt idx="1160">
                  <c:v>518.84217530000001</c:v>
                </c:pt>
                <c:pt idx="1161">
                  <c:v>519.85240529999999</c:v>
                </c:pt>
                <c:pt idx="1162">
                  <c:v>521.58100160000004</c:v>
                </c:pt>
                <c:pt idx="1163">
                  <c:v>521.69446779999998</c:v>
                </c:pt>
                <c:pt idx="1164">
                  <c:v>518.95954529999995</c:v>
                </c:pt>
                <c:pt idx="1165">
                  <c:v>520.27677719999997</c:v>
                </c:pt>
                <c:pt idx="1166">
                  <c:v>520.16266199999995</c:v>
                </c:pt>
                <c:pt idx="1167">
                  <c:v>520.70575159999999</c:v>
                </c:pt>
                <c:pt idx="1168">
                  <c:v>520.04003829999999</c:v>
                </c:pt>
                <c:pt idx="1169">
                  <c:v>521.77172069999995</c:v>
                </c:pt>
                <c:pt idx="1170">
                  <c:v>519.25595920000001</c:v>
                </c:pt>
                <c:pt idx="1171">
                  <c:v>521.34308020000003</c:v>
                </c:pt>
                <c:pt idx="1172">
                  <c:v>521.26137059999996</c:v>
                </c:pt>
                <c:pt idx="1173">
                  <c:v>520.90006559999995</c:v>
                </c:pt>
                <c:pt idx="1174">
                  <c:v>521.57548569999994</c:v>
                </c:pt>
                <c:pt idx="1175">
                  <c:v>519.54963929999997</c:v>
                </c:pt>
                <c:pt idx="1176">
                  <c:v>520.86346319999996</c:v>
                </c:pt>
                <c:pt idx="1177">
                  <c:v>519.91104359999997</c:v>
                </c:pt>
                <c:pt idx="1178">
                  <c:v>520.81973459999995</c:v>
                </c:pt>
                <c:pt idx="1179">
                  <c:v>519.88635850000003</c:v>
                </c:pt>
                <c:pt idx="1180">
                  <c:v>518.58148110000002</c:v>
                </c:pt>
                <c:pt idx="1181">
                  <c:v>518.81596639999998</c:v>
                </c:pt>
                <c:pt idx="1182">
                  <c:v>520.52057609999997</c:v>
                </c:pt>
                <c:pt idx="1183">
                  <c:v>520.38145610000004</c:v>
                </c:pt>
                <c:pt idx="1184">
                  <c:v>520.21561069999996</c:v>
                </c:pt>
                <c:pt idx="1185">
                  <c:v>521.24644839999996</c:v>
                </c:pt>
                <c:pt idx="1186">
                  <c:v>519.67634729999997</c:v>
                </c:pt>
                <c:pt idx="1187">
                  <c:v>519.88940530000002</c:v>
                </c:pt>
                <c:pt idx="1188">
                  <c:v>468.21068330000003</c:v>
                </c:pt>
                <c:pt idx="1189">
                  <c:v>343.01741670000001</c:v>
                </c:pt>
                <c:pt idx="1190">
                  <c:v>290.999304</c:v>
                </c:pt>
                <c:pt idx="1191">
                  <c:v>290.26516070000002</c:v>
                </c:pt>
                <c:pt idx="1192">
                  <c:v>289.42130409999999</c:v>
                </c:pt>
                <c:pt idx="1193">
                  <c:v>289.13829120000003</c:v>
                </c:pt>
                <c:pt idx="1194">
                  <c:v>289.71704899999997</c:v>
                </c:pt>
                <c:pt idx="1195">
                  <c:v>289.57944930000002</c:v>
                </c:pt>
                <c:pt idx="1196">
                  <c:v>290.09510110000002</c:v>
                </c:pt>
                <c:pt idx="1197">
                  <c:v>288.56431600000002</c:v>
                </c:pt>
                <c:pt idx="1198">
                  <c:v>289.85781589999999</c:v>
                </c:pt>
                <c:pt idx="1199">
                  <c:v>289.5605698</c:v>
                </c:pt>
                <c:pt idx="1200">
                  <c:v>289.62714060000002</c:v>
                </c:pt>
                <c:pt idx="1201">
                  <c:v>290.16181319999998</c:v>
                </c:pt>
                <c:pt idx="1202">
                  <c:v>291.19113240000001</c:v>
                </c:pt>
                <c:pt idx="1203">
                  <c:v>290.23529200000002</c:v>
                </c:pt>
                <c:pt idx="1204">
                  <c:v>290.14015389999997</c:v>
                </c:pt>
                <c:pt idx="1205">
                  <c:v>289.14548020000001</c:v>
                </c:pt>
                <c:pt idx="1206">
                  <c:v>289.27801740000001</c:v>
                </c:pt>
                <c:pt idx="1207">
                  <c:v>288.79531320000001</c:v>
                </c:pt>
                <c:pt idx="1208">
                  <c:v>289.36149280000001</c:v>
                </c:pt>
                <c:pt idx="1209">
                  <c:v>289.46236829999998</c:v>
                </c:pt>
                <c:pt idx="1210">
                  <c:v>289.07898469999998</c:v>
                </c:pt>
                <c:pt idx="1211">
                  <c:v>289.43927789999998</c:v>
                </c:pt>
                <c:pt idx="1212">
                  <c:v>290.51748709999998</c:v>
                </c:pt>
                <c:pt idx="1213">
                  <c:v>288.59412900000001</c:v>
                </c:pt>
                <c:pt idx="1214">
                  <c:v>289.55006229999998</c:v>
                </c:pt>
                <c:pt idx="1215">
                  <c:v>290.0677354</c:v>
                </c:pt>
                <c:pt idx="1216">
                  <c:v>289.4717837</c:v>
                </c:pt>
                <c:pt idx="1217">
                  <c:v>289.28394759999998</c:v>
                </c:pt>
                <c:pt idx="1218">
                  <c:v>289.1409827</c:v>
                </c:pt>
                <c:pt idx="1219">
                  <c:v>289.59245709999999</c:v>
                </c:pt>
                <c:pt idx="1220">
                  <c:v>289.28058729999998</c:v>
                </c:pt>
                <c:pt idx="1221">
                  <c:v>289.6738737</c:v>
                </c:pt>
                <c:pt idx="1222">
                  <c:v>287.82957709999999</c:v>
                </c:pt>
                <c:pt idx="1223">
                  <c:v>290.48267800000002</c:v>
                </c:pt>
                <c:pt idx="1224">
                  <c:v>288.83194630000003</c:v>
                </c:pt>
                <c:pt idx="1225">
                  <c:v>289.70509870000001</c:v>
                </c:pt>
                <c:pt idx="1226">
                  <c:v>289.17315619999999</c:v>
                </c:pt>
                <c:pt idx="1227">
                  <c:v>289.12984779999999</c:v>
                </c:pt>
                <c:pt idx="1228">
                  <c:v>289.92718539999998</c:v>
                </c:pt>
                <c:pt idx="1229">
                  <c:v>288.82560560000002</c:v>
                </c:pt>
                <c:pt idx="1230">
                  <c:v>287.44182590000003</c:v>
                </c:pt>
                <c:pt idx="1231">
                  <c:v>290.05029960000002</c:v>
                </c:pt>
                <c:pt idx="1232">
                  <c:v>291.16994820000002</c:v>
                </c:pt>
                <c:pt idx="1233">
                  <c:v>291.27272729999999</c:v>
                </c:pt>
                <c:pt idx="1234">
                  <c:v>289.71825180000002</c:v>
                </c:pt>
                <c:pt idx="1235">
                  <c:v>288.8501028</c:v>
                </c:pt>
                <c:pt idx="1236">
                  <c:v>290.8632293</c:v>
                </c:pt>
                <c:pt idx="1237">
                  <c:v>289.73185599999999</c:v>
                </c:pt>
                <c:pt idx="1238">
                  <c:v>289.39274549999999</c:v>
                </c:pt>
                <c:pt idx="1239">
                  <c:v>289.84951999999998</c:v>
                </c:pt>
                <c:pt idx="1240">
                  <c:v>289.73235149999999</c:v>
                </c:pt>
                <c:pt idx="1241">
                  <c:v>290.29034669999999</c:v>
                </c:pt>
                <c:pt idx="1242">
                  <c:v>289.84300339999999</c:v>
                </c:pt>
                <c:pt idx="1243">
                  <c:v>287.98692169999998</c:v>
                </c:pt>
                <c:pt idx="1244">
                  <c:v>289.72008460000001</c:v>
                </c:pt>
                <c:pt idx="1245">
                  <c:v>290.8651433</c:v>
                </c:pt>
                <c:pt idx="1246">
                  <c:v>289.11361599999998</c:v>
                </c:pt>
                <c:pt idx="1247">
                  <c:v>289.87106499999999</c:v>
                </c:pt>
                <c:pt idx="1248">
                  <c:v>289.67677179999998</c:v>
                </c:pt>
                <c:pt idx="1249">
                  <c:v>289.89282639999999</c:v>
                </c:pt>
                <c:pt idx="1250">
                  <c:v>289.37599460000001</c:v>
                </c:pt>
                <c:pt idx="1251">
                  <c:v>288.59396750000002</c:v>
                </c:pt>
                <c:pt idx="1252">
                  <c:v>290.69539429999998</c:v>
                </c:pt>
                <c:pt idx="1253">
                  <c:v>288.70625050000001</c:v>
                </c:pt>
                <c:pt idx="1254">
                  <c:v>288.01304370000003</c:v>
                </c:pt>
                <c:pt idx="1255">
                  <c:v>290.11364930000002</c:v>
                </c:pt>
                <c:pt idx="1256">
                  <c:v>289.3879374</c:v>
                </c:pt>
                <c:pt idx="1257">
                  <c:v>289.37571969999999</c:v>
                </c:pt>
                <c:pt idx="1258">
                  <c:v>288.7869245</c:v>
                </c:pt>
                <c:pt idx="1259">
                  <c:v>290.17554910000001</c:v>
                </c:pt>
                <c:pt idx="1260">
                  <c:v>290.22622760000002</c:v>
                </c:pt>
                <c:pt idx="1261">
                  <c:v>290.51329320000002</c:v>
                </c:pt>
                <c:pt idx="1262">
                  <c:v>289.76715339999998</c:v>
                </c:pt>
                <c:pt idx="1263">
                  <c:v>289.07766930000003</c:v>
                </c:pt>
                <c:pt idx="1264">
                  <c:v>289.84224460000001</c:v>
                </c:pt>
                <c:pt idx="1265">
                  <c:v>290.2176791</c:v>
                </c:pt>
                <c:pt idx="1266">
                  <c:v>290.18627120000002</c:v>
                </c:pt>
                <c:pt idx="1267">
                  <c:v>289.89519630000001</c:v>
                </c:pt>
                <c:pt idx="1268">
                  <c:v>289.87971060000001</c:v>
                </c:pt>
                <c:pt idx="1269">
                  <c:v>289.23627279999999</c:v>
                </c:pt>
                <c:pt idx="1270">
                  <c:v>290.40018309999999</c:v>
                </c:pt>
                <c:pt idx="1271">
                  <c:v>289.3715153</c:v>
                </c:pt>
                <c:pt idx="1272">
                  <c:v>289.15691700000002</c:v>
                </c:pt>
                <c:pt idx="1273">
                  <c:v>290.72998699999999</c:v>
                </c:pt>
                <c:pt idx="1274">
                  <c:v>289.16762019999999</c:v>
                </c:pt>
                <c:pt idx="1275">
                  <c:v>289.56122529999999</c:v>
                </c:pt>
                <c:pt idx="1276">
                  <c:v>290.04671000000002</c:v>
                </c:pt>
                <c:pt idx="1277">
                  <c:v>290.84181949999999</c:v>
                </c:pt>
                <c:pt idx="1278">
                  <c:v>289.64845300000002</c:v>
                </c:pt>
                <c:pt idx="1279">
                  <c:v>289.0821808</c:v>
                </c:pt>
                <c:pt idx="1280">
                  <c:v>289.63332919999999</c:v>
                </c:pt>
                <c:pt idx="1281">
                  <c:v>290.68874410000001</c:v>
                </c:pt>
                <c:pt idx="1282">
                  <c:v>290.85795150000001</c:v>
                </c:pt>
                <c:pt idx="1283">
                  <c:v>289.9193515</c:v>
                </c:pt>
                <c:pt idx="1284">
                  <c:v>288.83608400000003</c:v>
                </c:pt>
                <c:pt idx="1285">
                  <c:v>290.09960569999998</c:v>
                </c:pt>
                <c:pt idx="1286">
                  <c:v>288.4771313</c:v>
                </c:pt>
                <c:pt idx="1287">
                  <c:v>290.38379839999999</c:v>
                </c:pt>
                <c:pt idx="1288">
                  <c:v>289.10567989999998</c:v>
                </c:pt>
                <c:pt idx="1289">
                  <c:v>289.76659890000002</c:v>
                </c:pt>
                <c:pt idx="1290">
                  <c:v>291.16887930000001</c:v>
                </c:pt>
                <c:pt idx="1291">
                  <c:v>289.28129150000001</c:v>
                </c:pt>
                <c:pt idx="1292">
                  <c:v>289.30850220000002</c:v>
                </c:pt>
                <c:pt idx="1293">
                  <c:v>289.21659060000002</c:v>
                </c:pt>
                <c:pt idx="1294">
                  <c:v>288.49552829999999</c:v>
                </c:pt>
                <c:pt idx="1295">
                  <c:v>289.5790887</c:v>
                </c:pt>
                <c:pt idx="1296">
                  <c:v>288.21671750000002</c:v>
                </c:pt>
                <c:pt idx="1297">
                  <c:v>289.54746799999998</c:v>
                </c:pt>
                <c:pt idx="1298">
                  <c:v>289.65766330000002</c:v>
                </c:pt>
                <c:pt idx="1299">
                  <c:v>290.0597343</c:v>
                </c:pt>
                <c:pt idx="1300">
                  <c:v>289.38524180000002</c:v>
                </c:pt>
                <c:pt idx="1301">
                  <c:v>289.89227160000002</c:v>
                </c:pt>
                <c:pt idx="1302">
                  <c:v>288.8710729</c:v>
                </c:pt>
                <c:pt idx="1303">
                  <c:v>289.75015530000002</c:v>
                </c:pt>
                <c:pt idx="1304">
                  <c:v>290.4984288</c:v>
                </c:pt>
                <c:pt idx="1305">
                  <c:v>290.38935029999999</c:v>
                </c:pt>
                <c:pt idx="1306">
                  <c:v>289.13949589999999</c:v>
                </c:pt>
                <c:pt idx="1307">
                  <c:v>289.37432260000003</c:v>
                </c:pt>
                <c:pt idx="1308">
                  <c:v>290.73649920000003</c:v>
                </c:pt>
                <c:pt idx="1309">
                  <c:v>290.80976670000001</c:v>
                </c:pt>
                <c:pt idx="1310">
                  <c:v>290.01400910000001</c:v>
                </c:pt>
                <c:pt idx="1311">
                  <c:v>288.98063200000001</c:v>
                </c:pt>
                <c:pt idx="1312">
                  <c:v>288.35642109999998</c:v>
                </c:pt>
                <c:pt idx="1313">
                  <c:v>290.96727729999998</c:v>
                </c:pt>
                <c:pt idx="1314">
                  <c:v>289.42285149999998</c:v>
                </c:pt>
                <c:pt idx="1315">
                  <c:v>289.91634879999998</c:v>
                </c:pt>
                <c:pt idx="1316">
                  <c:v>290.53537180000001</c:v>
                </c:pt>
                <c:pt idx="1317">
                  <c:v>288.32888960000002</c:v>
                </c:pt>
                <c:pt idx="1318">
                  <c:v>290.7108235</c:v>
                </c:pt>
                <c:pt idx="1319">
                  <c:v>288.54590639999998</c:v>
                </c:pt>
                <c:pt idx="1320">
                  <c:v>289.05878310000003</c:v>
                </c:pt>
                <c:pt idx="1321">
                  <c:v>289.49127800000002</c:v>
                </c:pt>
                <c:pt idx="1322">
                  <c:v>289.1371087</c:v>
                </c:pt>
                <c:pt idx="1323">
                  <c:v>290.41880500000002</c:v>
                </c:pt>
                <c:pt idx="1324">
                  <c:v>289.43275569999997</c:v>
                </c:pt>
                <c:pt idx="1325">
                  <c:v>289.1875981</c:v>
                </c:pt>
                <c:pt idx="1326">
                  <c:v>288.85456249999999</c:v>
                </c:pt>
                <c:pt idx="1327">
                  <c:v>289.40904610000001</c:v>
                </c:pt>
                <c:pt idx="1328">
                  <c:v>289.12119259999997</c:v>
                </c:pt>
                <c:pt idx="1329">
                  <c:v>289.07506210000003</c:v>
                </c:pt>
                <c:pt idx="1330">
                  <c:v>289.2424168</c:v>
                </c:pt>
                <c:pt idx="1331">
                  <c:v>289.7456894</c:v>
                </c:pt>
                <c:pt idx="1332">
                  <c:v>289.74848919999999</c:v>
                </c:pt>
                <c:pt idx="1333">
                  <c:v>289.10765500000002</c:v>
                </c:pt>
                <c:pt idx="1334">
                  <c:v>290.7946546</c:v>
                </c:pt>
                <c:pt idx="1335">
                  <c:v>289.55440320000002</c:v>
                </c:pt>
                <c:pt idx="1336">
                  <c:v>289.87328650000001</c:v>
                </c:pt>
                <c:pt idx="1337">
                  <c:v>290.22928569999999</c:v>
                </c:pt>
                <c:pt idx="1338">
                  <c:v>288.04416830000002</c:v>
                </c:pt>
                <c:pt idx="1339">
                  <c:v>290.99725669999998</c:v>
                </c:pt>
                <c:pt idx="1340">
                  <c:v>289.48233099999999</c:v>
                </c:pt>
                <c:pt idx="1341">
                  <c:v>289.38717839999998</c:v>
                </c:pt>
                <c:pt idx="1342">
                  <c:v>289.04499900000002</c:v>
                </c:pt>
                <c:pt idx="1343">
                  <c:v>290.12141029999998</c:v>
                </c:pt>
                <c:pt idx="1344">
                  <c:v>289.20943870000002</c:v>
                </c:pt>
                <c:pt idx="1345">
                  <c:v>289.15084080000003</c:v>
                </c:pt>
                <c:pt idx="1346">
                  <c:v>288.77514409999998</c:v>
                </c:pt>
                <c:pt idx="1347">
                  <c:v>289.7740976</c:v>
                </c:pt>
                <c:pt idx="1348">
                  <c:v>289.24768829999999</c:v>
                </c:pt>
                <c:pt idx="1349">
                  <c:v>289.51014650000002</c:v>
                </c:pt>
                <c:pt idx="1350">
                  <c:v>289.39707579999998</c:v>
                </c:pt>
                <c:pt idx="1351">
                  <c:v>288.65952650000003</c:v>
                </c:pt>
                <c:pt idx="1352">
                  <c:v>288.7588078</c:v>
                </c:pt>
                <c:pt idx="1353">
                  <c:v>288.69022460000002</c:v>
                </c:pt>
                <c:pt idx="1354">
                  <c:v>289.76733189999999</c:v>
                </c:pt>
                <c:pt idx="1355">
                  <c:v>289.50999189999999</c:v>
                </c:pt>
                <c:pt idx="1356">
                  <c:v>289.16812060000001</c:v>
                </c:pt>
                <c:pt idx="1357">
                  <c:v>289.07389139999998</c:v>
                </c:pt>
                <c:pt idx="1358">
                  <c:v>288.97856639999998</c:v>
                </c:pt>
                <c:pt idx="1359">
                  <c:v>289.2313403</c:v>
                </c:pt>
                <c:pt idx="1360">
                  <c:v>290.5573996</c:v>
                </c:pt>
                <c:pt idx="1361">
                  <c:v>287.85324880000002</c:v>
                </c:pt>
                <c:pt idx="1362">
                  <c:v>290.05945919999999</c:v>
                </c:pt>
                <c:pt idx="1363">
                  <c:v>289.59050089999999</c:v>
                </c:pt>
                <c:pt idx="1364">
                  <c:v>289.8884711</c:v>
                </c:pt>
                <c:pt idx="1365">
                  <c:v>289.88339719999999</c:v>
                </c:pt>
                <c:pt idx="1366">
                  <c:v>288.92832859999999</c:v>
                </c:pt>
                <c:pt idx="1367">
                  <c:v>289.93385949999998</c:v>
                </c:pt>
                <c:pt idx="1368">
                  <c:v>288.64816029999997</c:v>
                </c:pt>
                <c:pt idx="1369">
                  <c:v>290.16297479999997</c:v>
                </c:pt>
                <c:pt idx="1370">
                  <c:v>288.80999759999997</c:v>
                </c:pt>
                <c:pt idx="1371">
                  <c:v>289.41370560000001</c:v>
                </c:pt>
                <c:pt idx="1372">
                  <c:v>289.19806110000002</c:v>
                </c:pt>
                <c:pt idx="1373">
                  <c:v>288.84193449999998</c:v>
                </c:pt>
                <c:pt idx="1374">
                  <c:v>289.76247369999999</c:v>
                </c:pt>
                <c:pt idx="1375">
                  <c:v>289.41545960000002</c:v>
                </c:pt>
                <c:pt idx="1376">
                  <c:v>290.84282230000002</c:v>
                </c:pt>
                <c:pt idx="1377">
                  <c:v>289.76769689999998</c:v>
                </c:pt>
                <c:pt idx="1378">
                  <c:v>289.60557039999998</c:v>
                </c:pt>
                <c:pt idx="1379">
                  <c:v>289.82290380000001</c:v>
                </c:pt>
                <c:pt idx="1380">
                  <c:v>289.72969380000001</c:v>
                </c:pt>
                <c:pt idx="1381">
                  <c:v>289.13361659999998</c:v>
                </c:pt>
                <c:pt idx="1382">
                  <c:v>289.11970179999997</c:v>
                </c:pt>
                <c:pt idx="1383">
                  <c:v>290.05450389999999</c:v>
                </c:pt>
                <c:pt idx="1384">
                  <c:v>289.91067329999998</c:v>
                </c:pt>
                <c:pt idx="1385">
                  <c:v>289.05503490000001</c:v>
                </c:pt>
                <c:pt idx="1386">
                  <c:v>291.22454859999999</c:v>
                </c:pt>
                <c:pt idx="1387">
                  <c:v>289.0944265</c:v>
                </c:pt>
                <c:pt idx="1388">
                  <c:v>289.14100189999999</c:v>
                </c:pt>
                <c:pt idx="1389">
                  <c:v>289.06347579999999</c:v>
                </c:pt>
                <c:pt idx="1390">
                  <c:v>290.70878720000002</c:v>
                </c:pt>
                <c:pt idx="1391">
                  <c:v>290.51459169999998</c:v>
                </c:pt>
                <c:pt idx="1392">
                  <c:v>288.43817309999997</c:v>
                </c:pt>
                <c:pt idx="1393">
                  <c:v>288.65687439999999</c:v>
                </c:pt>
                <c:pt idx="1394">
                  <c:v>290.2525134</c:v>
                </c:pt>
                <c:pt idx="1395">
                  <c:v>290.0032827</c:v>
                </c:pt>
                <c:pt idx="1396">
                  <c:v>291.99867849999998</c:v>
                </c:pt>
                <c:pt idx="1397">
                  <c:v>295.6675937</c:v>
                </c:pt>
                <c:pt idx="1398">
                  <c:v>302.38906689999999</c:v>
                </c:pt>
                <c:pt idx="1399">
                  <c:v>311.10890260000002</c:v>
                </c:pt>
                <c:pt idx="1400">
                  <c:v>320.30828830000002</c:v>
                </c:pt>
                <c:pt idx="1401">
                  <c:v>333.18942279999999</c:v>
                </c:pt>
                <c:pt idx="1402">
                  <c:v>344.14913339999998</c:v>
                </c:pt>
                <c:pt idx="1403">
                  <c:v>359.45377309999998</c:v>
                </c:pt>
                <c:pt idx="1404">
                  <c:v>374.30792930000001</c:v>
                </c:pt>
                <c:pt idx="1405">
                  <c:v>386.30681399999997</c:v>
                </c:pt>
                <c:pt idx="1406">
                  <c:v>403.08227399999998</c:v>
                </c:pt>
                <c:pt idx="1407">
                  <c:v>415.7101199</c:v>
                </c:pt>
                <c:pt idx="1408">
                  <c:v>432.1635642</c:v>
                </c:pt>
                <c:pt idx="1409">
                  <c:v>447.3634697</c:v>
                </c:pt>
                <c:pt idx="1410">
                  <c:v>459.69427639999998</c:v>
                </c:pt>
                <c:pt idx="1411">
                  <c:v>476.35908410000002</c:v>
                </c:pt>
                <c:pt idx="1412">
                  <c:v>492.10220800000002</c:v>
                </c:pt>
                <c:pt idx="1413">
                  <c:v>507.66298929999999</c:v>
                </c:pt>
                <c:pt idx="1414">
                  <c:v>521.73776529999998</c:v>
                </c:pt>
                <c:pt idx="1415">
                  <c:v>538.5914325</c:v>
                </c:pt>
                <c:pt idx="1416">
                  <c:v>556.31620569999995</c:v>
                </c:pt>
                <c:pt idx="1417">
                  <c:v>573.5537607</c:v>
                </c:pt>
                <c:pt idx="1418">
                  <c:v>588.19645590000005</c:v>
                </c:pt>
                <c:pt idx="1419">
                  <c:v>605.85231799999997</c:v>
                </c:pt>
                <c:pt idx="1420">
                  <c:v>623.29991140000004</c:v>
                </c:pt>
                <c:pt idx="1421">
                  <c:v>639.51991339999995</c:v>
                </c:pt>
                <c:pt idx="1422">
                  <c:v>655.63024770000004</c:v>
                </c:pt>
                <c:pt idx="1423">
                  <c:v>669.97929169999998</c:v>
                </c:pt>
                <c:pt idx="1424">
                  <c:v>677.59165780000001</c:v>
                </c:pt>
                <c:pt idx="1425">
                  <c:v>683.0418416</c:v>
                </c:pt>
                <c:pt idx="1426">
                  <c:v>690.96042669999997</c:v>
                </c:pt>
                <c:pt idx="1427">
                  <c:v>697.35749729999998</c:v>
                </c:pt>
                <c:pt idx="1428">
                  <c:v>702.60818059999997</c:v>
                </c:pt>
                <c:pt idx="1429">
                  <c:v>704.28338789999998</c:v>
                </c:pt>
                <c:pt idx="1430">
                  <c:v>702.17658180000001</c:v>
                </c:pt>
                <c:pt idx="1431">
                  <c:v>704.47578039999996</c:v>
                </c:pt>
                <c:pt idx="1432">
                  <c:v>703.29425130000004</c:v>
                </c:pt>
                <c:pt idx="1433">
                  <c:v>703.44877689999998</c:v>
                </c:pt>
                <c:pt idx="1434">
                  <c:v>703.06015019999995</c:v>
                </c:pt>
                <c:pt idx="1435">
                  <c:v>703.29742199999998</c:v>
                </c:pt>
                <c:pt idx="1436">
                  <c:v>704.15675399999998</c:v>
                </c:pt>
                <c:pt idx="1437">
                  <c:v>703.77991529999997</c:v>
                </c:pt>
                <c:pt idx="1438">
                  <c:v>702.77852770000004</c:v>
                </c:pt>
                <c:pt idx="1439">
                  <c:v>703.21531870000001</c:v>
                </c:pt>
                <c:pt idx="1440">
                  <c:v>704.29957679999995</c:v>
                </c:pt>
                <c:pt idx="1441">
                  <c:v>702.73673940000003</c:v>
                </c:pt>
                <c:pt idx="1442">
                  <c:v>703.2172041</c:v>
                </c:pt>
                <c:pt idx="1443">
                  <c:v>703.06707349999999</c:v>
                </c:pt>
                <c:pt idx="1444">
                  <c:v>704.99378820000004</c:v>
                </c:pt>
                <c:pt idx="1445">
                  <c:v>705.97266690000004</c:v>
                </c:pt>
                <c:pt idx="1446">
                  <c:v>707.04775849999999</c:v>
                </c:pt>
                <c:pt idx="1447">
                  <c:v>706.54909710000004</c:v>
                </c:pt>
                <c:pt idx="1448">
                  <c:v>706.36035700000002</c:v>
                </c:pt>
                <c:pt idx="1449">
                  <c:v>706.78949350000005</c:v>
                </c:pt>
                <c:pt idx="1450">
                  <c:v>706.09540349999997</c:v>
                </c:pt>
                <c:pt idx="1451">
                  <c:v>708.71085140000002</c:v>
                </c:pt>
                <c:pt idx="1452">
                  <c:v>709.14877409999997</c:v>
                </c:pt>
                <c:pt idx="1453">
                  <c:v>710.24253869999995</c:v>
                </c:pt>
                <c:pt idx="1454">
                  <c:v>710.57241620000002</c:v>
                </c:pt>
                <c:pt idx="1455">
                  <c:v>711.84249899999998</c:v>
                </c:pt>
                <c:pt idx="1456">
                  <c:v>711.33899110000004</c:v>
                </c:pt>
                <c:pt idx="1457">
                  <c:v>710.62001559999999</c:v>
                </c:pt>
                <c:pt idx="1458">
                  <c:v>710.98134709999999</c:v>
                </c:pt>
                <c:pt idx="1459">
                  <c:v>712.11569359999999</c:v>
                </c:pt>
                <c:pt idx="1460">
                  <c:v>712.46630040000002</c:v>
                </c:pt>
                <c:pt idx="1461">
                  <c:v>713.83863169999995</c:v>
                </c:pt>
                <c:pt idx="1462">
                  <c:v>715.73296930000004</c:v>
                </c:pt>
                <c:pt idx="1463">
                  <c:v>714.46694160000004</c:v>
                </c:pt>
                <c:pt idx="1464">
                  <c:v>714.62982220000004</c:v>
                </c:pt>
                <c:pt idx="1465">
                  <c:v>714.78498060000004</c:v>
                </c:pt>
                <c:pt idx="1466">
                  <c:v>714.45093589999999</c:v>
                </c:pt>
                <c:pt idx="1467">
                  <c:v>715.72600469999998</c:v>
                </c:pt>
                <c:pt idx="1468">
                  <c:v>717.83511499999997</c:v>
                </c:pt>
                <c:pt idx="1469">
                  <c:v>717.72515369999996</c:v>
                </c:pt>
                <c:pt idx="1470">
                  <c:v>719.62501659999998</c:v>
                </c:pt>
                <c:pt idx="1471">
                  <c:v>719.7410658</c:v>
                </c:pt>
                <c:pt idx="1472">
                  <c:v>718.82582360000004</c:v>
                </c:pt>
                <c:pt idx="1473">
                  <c:v>720.70999940000002</c:v>
                </c:pt>
                <c:pt idx="1474">
                  <c:v>718.90773979999994</c:v>
                </c:pt>
                <c:pt idx="1475">
                  <c:v>720.94817950000004</c:v>
                </c:pt>
                <c:pt idx="1476">
                  <c:v>722.4071027</c:v>
                </c:pt>
                <c:pt idx="1477">
                  <c:v>722.56375449999996</c:v>
                </c:pt>
                <c:pt idx="1478">
                  <c:v>722.85803439999995</c:v>
                </c:pt>
                <c:pt idx="1479">
                  <c:v>724.424307</c:v>
                </c:pt>
                <c:pt idx="1480">
                  <c:v>723.83562919999997</c:v>
                </c:pt>
                <c:pt idx="1481">
                  <c:v>724.29780310000001</c:v>
                </c:pt>
                <c:pt idx="1482">
                  <c:v>722.96776190000003</c:v>
                </c:pt>
                <c:pt idx="1483">
                  <c:v>724.74394380000001</c:v>
                </c:pt>
                <c:pt idx="1484">
                  <c:v>722.10955530000001</c:v>
                </c:pt>
                <c:pt idx="1485">
                  <c:v>722.90202250000004</c:v>
                </c:pt>
                <c:pt idx="1486">
                  <c:v>724.51842069999998</c:v>
                </c:pt>
                <c:pt idx="1487">
                  <c:v>724.45134199999995</c:v>
                </c:pt>
                <c:pt idx="1488">
                  <c:v>724.31450619999998</c:v>
                </c:pt>
                <c:pt idx="1489">
                  <c:v>724.96179340000003</c:v>
                </c:pt>
                <c:pt idx="1490">
                  <c:v>722.97902239999996</c:v>
                </c:pt>
                <c:pt idx="1491">
                  <c:v>723.4032876</c:v>
                </c:pt>
                <c:pt idx="1492">
                  <c:v>724.70325309999998</c:v>
                </c:pt>
                <c:pt idx="1493">
                  <c:v>723.81544540000004</c:v>
                </c:pt>
                <c:pt idx="1494">
                  <c:v>724.40976260000002</c:v>
                </c:pt>
                <c:pt idx="1495">
                  <c:v>724.77022460000001</c:v>
                </c:pt>
                <c:pt idx="1496">
                  <c:v>725.28211280000005</c:v>
                </c:pt>
                <c:pt idx="1497">
                  <c:v>723.51349000000005</c:v>
                </c:pt>
                <c:pt idx="1498">
                  <c:v>723.50077499999998</c:v>
                </c:pt>
                <c:pt idx="1499">
                  <c:v>723.94051990000003</c:v>
                </c:pt>
                <c:pt idx="1500">
                  <c:v>723.59952250000003</c:v>
                </c:pt>
                <c:pt idx="1501">
                  <c:v>723.42471160000002</c:v>
                </c:pt>
                <c:pt idx="1502">
                  <c:v>722.51349240000002</c:v>
                </c:pt>
                <c:pt idx="1503">
                  <c:v>722.28167059999998</c:v>
                </c:pt>
                <c:pt idx="1504">
                  <c:v>722.89029830000004</c:v>
                </c:pt>
                <c:pt idx="1505">
                  <c:v>722.41251020000004</c:v>
                </c:pt>
                <c:pt idx="1506">
                  <c:v>723.79104510000002</c:v>
                </c:pt>
                <c:pt idx="1507">
                  <c:v>723.42759039999999</c:v>
                </c:pt>
                <c:pt idx="1508">
                  <c:v>723.2854873</c:v>
                </c:pt>
                <c:pt idx="1509">
                  <c:v>722.67620669999997</c:v>
                </c:pt>
                <c:pt idx="1510">
                  <c:v>722.91499480000004</c:v>
                </c:pt>
                <c:pt idx="1511">
                  <c:v>725.04191400000002</c:v>
                </c:pt>
                <c:pt idx="1512">
                  <c:v>721.52952140000002</c:v>
                </c:pt>
                <c:pt idx="1513">
                  <c:v>722.37381040000002</c:v>
                </c:pt>
                <c:pt idx="1514">
                  <c:v>723.69806860000006</c:v>
                </c:pt>
                <c:pt idx="1515">
                  <c:v>724.28228000000001</c:v>
                </c:pt>
                <c:pt idx="1516">
                  <c:v>722.19544540000004</c:v>
                </c:pt>
                <c:pt idx="1517">
                  <c:v>724.10431860000006</c:v>
                </c:pt>
                <c:pt idx="1518">
                  <c:v>722.80028140000002</c:v>
                </c:pt>
                <c:pt idx="1519">
                  <c:v>723.01881109999999</c:v>
                </c:pt>
                <c:pt idx="1520">
                  <c:v>722.84964500000001</c:v>
                </c:pt>
                <c:pt idx="1521">
                  <c:v>722.99268840000002</c:v>
                </c:pt>
                <c:pt idx="1522">
                  <c:v>723.64848099999995</c:v>
                </c:pt>
                <c:pt idx="1523">
                  <c:v>723.77752499999997</c:v>
                </c:pt>
                <c:pt idx="1524">
                  <c:v>721.95920950000004</c:v>
                </c:pt>
                <c:pt idx="1525">
                  <c:v>720.81107020000002</c:v>
                </c:pt>
                <c:pt idx="1526">
                  <c:v>722.44037979999996</c:v>
                </c:pt>
                <c:pt idx="1527">
                  <c:v>723.79379200000005</c:v>
                </c:pt>
                <c:pt idx="1528">
                  <c:v>723.92263690000004</c:v>
                </c:pt>
                <c:pt idx="1529">
                  <c:v>723.29377780000004</c:v>
                </c:pt>
                <c:pt idx="1530">
                  <c:v>724.02721889999998</c:v>
                </c:pt>
                <c:pt idx="1531">
                  <c:v>722.49767919999999</c:v>
                </c:pt>
                <c:pt idx="1532">
                  <c:v>724.25211999999999</c:v>
                </c:pt>
                <c:pt idx="1533">
                  <c:v>722.75478420000002</c:v>
                </c:pt>
                <c:pt idx="1534">
                  <c:v>722.40807900000004</c:v>
                </c:pt>
                <c:pt idx="1535">
                  <c:v>723.2097708</c:v>
                </c:pt>
                <c:pt idx="1536">
                  <c:v>723.58229940000001</c:v>
                </c:pt>
                <c:pt idx="1537">
                  <c:v>722.74093489999996</c:v>
                </c:pt>
                <c:pt idx="1538">
                  <c:v>721.45941419999997</c:v>
                </c:pt>
                <c:pt idx="1539">
                  <c:v>723.68918840000003</c:v>
                </c:pt>
                <c:pt idx="1540">
                  <c:v>723.03286800000001</c:v>
                </c:pt>
                <c:pt idx="1541">
                  <c:v>723.81925060000003</c:v>
                </c:pt>
                <c:pt idx="1542">
                  <c:v>722.03690770000003</c:v>
                </c:pt>
                <c:pt idx="1543">
                  <c:v>723.36552719999997</c:v>
                </c:pt>
                <c:pt idx="1544">
                  <c:v>721.15262489999998</c:v>
                </c:pt>
                <c:pt idx="1545">
                  <c:v>723.83831629999997</c:v>
                </c:pt>
                <c:pt idx="1546">
                  <c:v>722.88125720000005</c:v>
                </c:pt>
                <c:pt idx="1547">
                  <c:v>723.32628209999996</c:v>
                </c:pt>
                <c:pt idx="1548">
                  <c:v>723.51773490000005</c:v>
                </c:pt>
                <c:pt idx="1549">
                  <c:v>722.05172640000001</c:v>
                </c:pt>
                <c:pt idx="1550">
                  <c:v>721.92402119999997</c:v>
                </c:pt>
                <c:pt idx="1551">
                  <c:v>723.49894640000002</c:v>
                </c:pt>
                <c:pt idx="1552">
                  <c:v>723.04070009999998</c:v>
                </c:pt>
                <c:pt idx="1553">
                  <c:v>723.05348839999999</c:v>
                </c:pt>
                <c:pt idx="1554">
                  <c:v>722.86511050000001</c:v>
                </c:pt>
                <c:pt idx="1555">
                  <c:v>722.42951459999995</c:v>
                </c:pt>
                <c:pt idx="1556">
                  <c:v>722.98366399999998</c:v>
                </c:pt>
                <c:pt idx="1557">
                  <c:v>722.66904709999994</c:v>
                </c:pt>
                <c:pt idx="1558">
                  <c:v>722.31824319999998</c:v>
                </c:pt>
                <c:pt idx="1559">
                  <c:v>722.32176670000001</c:v>
                </c:pt>
                <c:pt idx="1560">
                  <c:v>722.60442760000001</c:v>
                </c:pt>
                <c:pt idx="1561">
                  <c:v>722.26626469999997</c:v>
                </c:pt>
                <c:pt idx="1562">
                  <c:v>723.50331630000005</c:v>
                </c:pt>
                <c:pt idx="1563">
                  <c:v>722.30707150000001</c:v>
                </c:pt>
                <c:pt idx="1564">
                  <c:v>723.35733760000005</c:v>
                </c:pt>
                <c:pt idx="1565">
                  <c:v>721.46680389999995</c:v>
                </c:pt>
                <c:pt idx="1566">
                  <c:v>720.77802210000004</c:v>
                </c:pt>
                <c:pt idx="1567">
                  <c:v>722.52929930000005</c:v>
                </c:pt>
                <c:pt idx="1568">
                  <c:v>722.70838049999998</c:v>
                </c:pt>
                <c:pt idx="1569">
                  <c:v>720.88124140000002</c:v>
                </c:pt>
                <c:pt idx="1570">
                  <c:v>723.38597679999998</c:v>
                </c:pt>
                <c:pt idx="1571">
                  <c:v>722.99440319999997</c:v>
                </c:pt>
                <c:pt idx="1572">
                  <c:v>721.74959509999996</c:v>
                </c:pt>
                <c:pt idx="1573">
                  <c:v>722.84979580000004</c:v>
                </c:pt>
                <c:pt idx="1574">
                  <c:v>723.01926490000005</c:v>
                </c:pt>
                <c:pt idx="1575">
                  <c:v>723.72810579999998</c:v>
                </c:pt>
                <c:pt idx="1576">
                  <c:v>722.81368450000002</c:v>
                </c:pt>
                <c:pt idx="1577">
                  <c:v>720.96778730000005</c:v>
                </c:pt>
                <c:pt idx="1578">
                  <c:v>723.32465479999996</c:v>
                </c:pt>
                <c:pt idx="1579">
                  <c:v>721.5292134</c:v>
                </c:pt>
                <c:pt idx="1580">
                  <c:v>720.95828800000004</c:v>
                </c:pt>
                <c:pt idx="1581">
                  <c:v>723.27899460000003</c:v>
                </c:pt>
                <c:pt idx="1582">
                  <c:v>720.82603319999998</c:v>
                </c:pt>
                <c:pt idx="1583">
                  <c:v>721.31878289999997</c:v>
                </c:pt>
                <c:pt idx="1584">
                  <c:v>721.81372850000002</c:v>
                </c:pt>
                <c:pt idx="1585">
                  <c:v>722.42679680000003</c:v>
                </c:pt>
                <c:pt idx="1586">
                  <c:v>722.41004840000005</c:v>
                </c:pt>
                <c:pt idx="1587">
                  <c:v>724.57590970000001</c:v>
                </c:pt>
                <c:pt idx="1588">
                  <c:v>723.03598179999994</c:v>
                </c:pt>
                <c:pt idx="1589">
                  <c:v>722.8049201</c:v>
                </c:pt>
                <c:pt idx="1590">
                  <c:v>722.89175120000004</c:v>
                </c:pt>
                <c:pt idx="1591">
                  <c:v>722.72536409999998</c:v>
                </c:pt>
                <c:pt idx="1592">
                  <c:v>723.04372750000005</c:v>
                </c:pt>
                <c:pt idx="1593">
                  <c:v>721.96620170000006</c:v>
                </c:pt>
                <c:pt idx="1594">
                  <c:v>721.15891639999995</c:v>
                </c:pt>
                <c:pt idx="1595">
                  <c:v>721.49346179999998</c:v>
                </c:pt>
                <c:pt idx="1596">
                  <c:v>721.5986709</c:v>
                </c:pt>
                <c:pt idx="1597">
                  <c:v>722.36106240000004</c:v>
                </c:pt>
                <c:pt idx="1598">
                  <c:v>721.52219230000003</c:v>
                </c:pt>
                <c:pt idx="1599">
                  <c:v>722.19853950000004</c:v>
                </c:pt>
                <c:pt idx="1600">
                  <c:v>721.57361319999995</c:v>
                </c:pt>
                <c:pt idx="1601">
                  <c:v>723.20702470000003</c:v>
                </c:pt>
                <c:pt idx="1602">
                  <c:v>722.84166019999998</c:v>
                </c:pt>
                <c:pt idx="1603">
                  <c:v>722.56438830000002</c:v>
                </c:pt>
                <c:pt idx="1604">
                  <c:v>721.27607499999999</c:v>
                </c:pt>
                <c:pt idx="1605">
                  <c:v>721.70342949999997</c:v>
                </c:pt>
                <c:pt idx="1606">
                  <c:v>723.02646340000001</c:v>
                </c:pt>
                <c:pt idx="1607">
                  <c:v>721.47226269999999</c:v>
                </c:pt>
                <c:pt idx="1608">
                  <c:v>726.9628712</c:v>
                </c:pt>
                <c:pt idx="1609">
                  <c:v>733.18537690000005</c:v>
                </c:pt>
                <c:pt idx="1610">
                  <c:v>736.4233471</c:v>
                </c:pt>
                <c:pt idx="1611">
                  <c:v>739.5184362</c:v>
                </c:pt>
                <c:pt idx="1612">
                  <c:v>741.3128054</c:v>
                </c:pt>
                <c:pt idx="1613">
                  <c:v>742.88650280000002</c:v>
                </c:pt>
                <c:pt idx="1614">
                  <c:v>744.63276580000002</c:v>
                </c:pt>
                <c:pt idx="1615">
                  <c:v>743.05030609999994</c:v>
                </c:pt>
                <c:pt idx="1616">
                  <c:v>744.87885759999995</c:v>
                </c:pt>
                <c:pt idx="1617">
                  <c:v>743.70260440000004</c:v>
                </c:pt>
                <c:pt idx="1618">
                  <c:v>743.96047510000005</c:v>
                </c:pt>
                <c:pt idx="1619">
                  <c:v>742.54446559999997</c:v>
                </c:pt>
                <c:pt idx="1620">
                  <c:v>742.86423490000004</c:v>
                </c:pt>
                <c:pt idx="1621">
                  <c:v>742.86022109999999</c:v>
                </c:pt>
                <c:pt idx="1622">
                  <c:v>743.26919180000004</c:v>
                </c:pt>
                <c:pt idx="1623">
                  <c:v>744.37878780000005</c:v>
                </c:pt>
                <c:pt idx="1624">
                  <c:v>744.06924549999997</c:v>
                </c:pt>
                <c:pt idx="1625">
                  <c:v>744.42973570000004</c:v>
                </c:pt>
                <c:pt idx="1626">
                  <c:v>743.82022380000001</c:v>
                </c:pt>
                <c:pt idx="1627">
                  <c:v>743.4773222</c:v>
                </c:pt>
                <c:pt idx="1628">
                  <c:v>743.64528059999998</c:v>
                </c:pt>
                <c:pt idx="1629">
                  <c:v>743.80108789999997</c:v>
                </c:pt>
                <c:pt idx="1630">
                  <c:v>744.149631</c:v>
                </c:pt>
                <c:pt idx="1631">
                  <c:v>744.2721196</c:v>
                </c:pt>
                <c:pt idx="1632">
                  <c:v>744.5077794</c:v>
                </c:pt>
                <c:pt idx="1633">
                  <c:v>744.66830979999997</c:v>
                </c:pt>
                <c:pt idx="1634">
                  <c:v>743.69788129999995</c:v>
                </c:pt>
                <c:pt idx="1635">
                  <c:v>745.00601749999998</c:v>
                </c:pt>
                <c:pt idx="1636">
                  <c:v>744.89350509999997</c:v>
                </c:pt>
                <c:pt idx="1637">
                  <c:v>744.56853390000003</c:v>
                </c:pt>
                <c:pt idx="1638">
                  <c:v>744.68566510000005</c:v>
                </c:pt>
                <c:pt idx="1639">
                  <c:v>744.87322370000004</c:v>
                </c:pt>
                <c:pt idx="1640">
                  <c:v>744.42304420000005</c:v>
                </c:pt>
                <c:pt idx="1641">
                  <c:v>742.53234229999998</c:v>
                </c:pt>
                <c:pt idx="1642">
                  <c:v>744.08919690000005</c:v>
                </c:pt>
                <c:pt idx="1643">
                  <c:v>745.83190009999998</c:v>
                </c:pt>
                <c:pt idx="1644">
                  <c:v>744.9750755</c:v>
                </c:pt>
                <c:pt idx="1645">
                  <c:v>743.94522789999996</c:v>
                </c:pt>
                <c:pt idx="1646">
                  <c:v>746.05269699999997</c:v>
                </c:pt>
                <c:pt idx="1647">
                  <c:v>746.28632040000002</c:v>
                </c:pt>
                <c:pt idx="1648">
                  <c:v>746.07184840000002</c:v>
                </c:pt>
                <c:pt idx="1649">
                  <c:v>746.46057989999997</c:v>
                </c:pt>
                <c:pt idx="1650">
                  <c:v>747.020218</c:v>
                </c:pt>
                <c:pt idx="1651">
                  <c:v>747.11684649999995</c:v>
                </c:pt>
                <c:pt idx="1652">
                  <c:v>747.52242030000002</c:v>
                </c:pt>
                <c:pt idx="1653">
                  <c:v>747.6602729</c:v>
                </c:pt>
                <c:pt idx="1654">
                  <c:v>747.09849029999998</c:v>
                </c:pt>
                <c:pt idx="1655">
                  <c:v>747.1227639</c:v>
                </c:pt>
                <c:pt idx="1656">
                  <c:v>748.83049540000002</c:v>
                </c:pt>
                <c:pt idx="1657">
                  <c:v>748.39958820000004</c:v>
                </c:pt>
                <c:pt idx="1658">
                  <c:v>747.4710867</c:v>
                </c:pt>
                <c:pt idx="1659">
                  <c:v>748.20075919999999</c:v>
                </c:pt>
                <c:pt idx="1660">
                  <c:v>749.16958139999997</c:v>
                </c:pt>
                <c:pt idx="1661">
                  <c:v>749.27016430000003</c:v>
                </c:pt>
                <c:pt idx="1662">
                  <c:v>747.58521929999995</c:v>
                </c:pt>
                <c:pt idx="1663">
                  <c:v>749.08854359999998</c:v>
                </c:pt>
                <c:pt idx="1664">
                  <c:v>748.49074840000003</c:v>
                </c:pt>
                <c:pt idx="1665">
                  <c:v>748.16812019999998</c:v>
                </c:pt>
                <c:pt idx="1666">
                  <c:v>749.47030610000002</c:v>
                </c:pt>
                <c:pt idx="1667">
                  <c:v>748.44422629999997</c:v>
                </c:pt>
                <c:pt idx="1668">
                  <c:v>748.58167100000003</c:v>
                </c:pt>
                <c:pt idx="1669">
                  <c:v>748.89231319999999</c:v>
                </c:pt>
                <c:pt idx="1670">
                  <c:v>748.76407029999996</c:v>
                </c:pt>
                <c:pt idx="1671">
                  <c:v>747.13147460000005</c:v>
                </c:pt>
                <c:pt idx="1672">
                  <c:v>748.63515749999999</c:v>
                </c:pt>
                <c:pt idx="1673">
                  <c:v>747.86896820000004</c:v>
                </c:pt>
                <c:pt idx="1674">
                  <c:v>747.77159770000003</c:v>
                </c:pt>
                <c:pt idx="1675">
                  <c:v>747.81862750000005</c:v>
                </c:pt>
                <c:pt idx="1676">
                  <c:v>748.58082809999996</c:v>
                </c:pt>
                <c:pt idx="1677">
                  <c:v>746.74959850000005</c:v>
                </c:pt>
                <c:pt idx="1678">
                  <c:v>749.45699850000005</c:v>
                </c:pt>
                <c:pt idx="1679">
                  <c:v>749.50870540000005</c:v>
                </c:pt>
                <c:pt idx="1680">
                  <c:v>747.92575160000001</c:v>
                </c:pt>
                <c:pt idx="1681">
                  <c:v>748.02594269999997</c:v>
                </c:pt>
                <c:pt idx="1682">
                  <c:v>753.58868029999996</c:v>
                </c:pt>
                <c:pt idx="1683">
                  <c:v>758.17481740000005</c:v>
                </c:pt>
                <c:pt idx="1684">
                  <c:v>764.4768444</c:v>
                </c:pt>
                <c:pt idx="1685">
                  <c:v>770.85247849999996</c:v>
                </c:pt>
                <c:pt idx="1686">
                  <c:v>781.22599939999998</c:v>
                </c:pt>
                <c:pt idx="1687">
                  <c:v>788.35741559999997</c:v>
                </c:pt>
                <c:pt idx="1688">
                  <c:v>795.47430350000002</c:v>
                </c:pt>
                <c:pt idx="1689">
                  <c:v>804.6329882</c:v>
                </c:pt>
                <c:pt idx="1690">
                  <c:v>811.5874225</c:v>
                </c:pt>
                <c:pt idx="1691">
                  <c:v>815.17453669999998</c:v>
                </c:pt>
                <c:pt idx="1692">
                  <c:v>814.95089670000004</c:v>
                </c:pt>
                <c:pt idx="1693">
                  <c:v>814.50547289999997</c:v>
                </c:pt>
                <c:pt idx="1694">
                  <c:v>814.79418669999995</c:v>
                </c:pt>
                <c:pt idx="1695">
                  <c:v>816.20336910000003</c:v>
                </c:pt>
                <c:pt idx="1696">
                  <c:v>814.39756480000005</c:v>
                </c:pt>
                <c:pt idx="1697">
                  <c:v>816.60430810000003</c:v>
                </c:pt>
                <c:pt idx="1698">
                  <c:v>817.41729210000005</c:v>
                </c:pt>
                <c:pt idx="1699">
                  <c:v>817.81964159999995</c:v>
                </c:pt>
                <c:pt idx="1700">
                  <c:v>816.79660490000003</c:v>
                </c:pt>
                <c:pt idx="1701">
                  <c:v>817.22652400000004</c:v>
                </c:pt>
                <c:pt idx="1702">
                  <c:v>816.50285050000002</c:v>
                </c:pt>
                <c:pt idx="1703">
                  <c:v>816.41936239999995</c:v>
                </c:pt>
                <c:pt idx="1704">
                  <c:v>816.90580120000004</c:v>
                </c:pt>
                <c:pt idx="1705">
                  <c:v>816.31125659999998</c:v>
                </c:pt>
                <c:pt idx="1706">
                  <c:v>817.82977500000004</c:v>
                </c:pt>
                <c:pt idx="1707">
                  <c:v>818.78068189999999</c:v>
                </c:pt>
                <c:pt idx="1708">
                  <c:v>816.54666799999995</c:v>
                </c:pt>
                <c:pt idx="1709">
                  <c:v>817.58473549999997</c:v>
                </c:pt>
                <c:pt idx="1710">
                  <c:v>816.40903319999995</c:v>
                </c:pt>
                <c:pt idx="1711">
                  <c:v>818.21917889999997</c:v>
                </c:pt>
                <c:pt idx="1712">
                  <c:v>816.90836809999996</c:v>
                </c:pt>
                <c:pt idx="1713">
                  <c:v>817.3873443</c:v>
                </c:pt>
                <c:pt idx="1714">
                  <c:v>818.56149319999997</c:v>
                </c:pt>
                <c:pt idx="1715">
                  <c:v>818.1748824</c:v>
                </c:pt>
                <c:pt idx="1716">
                  <c:v>817.7003115</c:v>
                </c:pt>
                <c:pt idx="1717">
                  <c:v>819.45732410000005</c:v>
                </c:pt>
                <c:pt idx="1718">
                  <c:v>817.44011650000004</c:v>
                </c:pt>
                <c:pt idx="1719">
                  <c:v>817.40664630000003</c:v>
                </c:pt>
                <c:pt idx="1720">
                  <c:v>817.78376249999997</c:v>
                </c:pt>
                <c:pt idx="1721">
                  <c:v>818.17951319999997</c:v>
                </c:pt>
                <c:pt idx="1722">
                  <c:v>817.71184579999999</c:v>
                </c:pt>
                <c:pt idx="1723">
                  <c:v>817.90951250000001</c:v>
                </c:pt>
                <c:pt idx="1724">
                  <c:v>817.91818269999999</c:v>
                </c:pt>
                <c:pt idx="1725">
                  <c:v>818.99875750000001</c:v>
                </c:pt>
                <c:pt idx="1726">
                  <c:v>819.88763489999997</c:v>
                </c:pt>
                <c:pt idx="1727">
                  <c:v>817.24800310000001</c:v>
                </c:pt>
                <c:pt idx="1728">
                  <c:v>818.32550700000002</c:v>
                </c:pt>
                <c:pt idx="1729">
                  <c:v>818.53519300000005</c:v>
                </c:pt>
                <c:pt idx="1730">
                  <c:v>819.09779879999996</c:v>
                </c:pt>
                <c:pt idx="1731">
                  <c:v>819.87782119999997</c:v>
                </c:pt>
                <c:pt idx="1732">
                  <c:v>816.80282150000005</c:v>
                </c:pt>
                <c:pt idx="1733">
                  <c:v>818.75647719999995</c:v>
                </c:pt>
                <c:pt idx="1734">
                  <c:v>819.4375374</c:v>
                </c:pt>
                <c:pt idx="1735">
                  <c:v>819.5198054</c:v>
                </c:pt>
                <c:pt idx="1736">
                  <c:v>819.07691350000005</c:v>
                </c:pt>
                <c:pt idx="1737">
                  <c:v>820.19855810000001</c:v>
                </c:pt>
                <c:pt idx="1738">
                  <c:v>819.22902050000005</c:v>
                </c:pt>
                <c:pt idx="1739">
                  <c:v>818.70429239999999</c:v>
                </c:pt>
                <c:pt idx="1740">
                  <c:v>820.52898119999998</c:v>
                </c:pt>
                <c:pt idx="1741">
                  <c:v>819.17652650000002</c:v>
                </c:pt>
                <c:pt idx="1742">
                  <c:v>818.37397620000002</c:v>
                </c:pt>
                <c:pt idx="1743">
                  <c:v>819.97671639999999</c:v>
                </c:pt>
                <c:pt idx="1744">
                  <c:v>821.23642240000004</c:v>
                </c:pt>
                <c:pt idx="1745">
                  <c:v>820.83240049999995</c:v>
                </c:pt>
                <c:pt idx="1746">
                  <c:v>819.66037510000001</c:v>
                </c:pt>
                <c:pt idx="1747">
                  <c:v>818.40855469999997</c:v>
                </c:pt>
                <c:pt idx="1748">
                  <c:v>819.30730930000004</c:v>
                </c:pt>
                <c:pt idx="1749">
                  <c:v>818.48104809999995</c:v>
                </c:pt>
                <c:pt idx="1750">
                  <c:v>820.61142380000001</c:v>
                </c:pt>
                <c:pt idx="1751">
                  <c:v>818.60131130000002</c:v>
                </c:pt>
                <c:pt idx="1752">
                  <c:v>818.11017500000003</c:v>
                </c:pt>
                <c:pt idx="1753">
                  <c:v>819.72512389999997</c:v>
                </c:pt>
                <c:pt idx="1754">
                  <c:v>819.64673879999998</c:v>
                </c:pt>
                <c:pt idx="1755">
                  <c:v>819.42629250000005</c:v>
                </c:pt>
                <c:pt idx="1756">
                  <c:v>820.94787680000002</c:v>
                </c:pt>
                <c:pt idx="1757">
                  <c:v>820.38023929999997</c:v>
                </c:pt>
                <c:pt idx="1758">
                  <c:v>819.07627809999997</c:v>
                </c:pt>
                <c:pt idx="1759">
                  <c:v>817.65275880000002</c:v>
                </c:pt>
                <c:pt idx="1760">
                  <c:v>620.21001220000005</c:v>
                </c:pt>
                <c:pt idx="1761">
                  <c:v>504.06069380000002</c:v>
                </c:pt>
                <c:pt idx="1762">
                  <c:v>457.83613769999999</c:v>
                </c:pt>
                <c:pt idx="1763">
                  <c:v>454.03896309999999</c:v>
                </c:pt>
                <c:pt idx="1764">
                  <c:v>453.5914626</c:v>
                </c:pt>
                <c:pt idx="1765">
                  <c:v>454.49269759999999</c:v>
                </c:pt>
                <c:pt idx="1766">
                  <c:v>452.91992879999998</c:v>
                </c:pt>
                <c:pt idx="1767">
                  <c:v>453.35961650000002</c:v>
                </c:pt>
                <c:pt idx="1768">
                  <c:v>453.72733849999997</c:v>
                </c:pt>
                <c:pt idx="1769">
                  <c:v>452.21994869999997</c:v>
                </c:pt>
                <c:pt idx="1770">
                  <c:v>452.54287429999999</c:v>
                </c:pt>
                <c:pt idx="1771">
                  <c:v>453.2342792</c:v>
                </c:pt>
                <c:pt idx="1772">
                  <c:v>452.1482001</c:v>
                </c:pt>
                <c:pt idx="1773">
                  <c:v>453.22809910000001</c:v>
                </c:pt>
                <c:pt idx="1774">
                  <c:v>452.58792649999998</c:v>
                </c:pt>
                <c:pt idx="1775">
                  <c:v>453.57176609999999</c:v>
                </c:pt>
                <c:pt idx="1776">
                  <c:v>453.44449850000001</c:v>
                </c:pt>
                <c:pt idx="1777">
                  <c:v>453.0462263</c:v>
                </c:pt>
                <c:pt idx="1778">
                  <c:v>451.99053400000003</c:v>
                </c:pt>
                <c:pt idx="1779">
                  <c:v>452.26415059999999</c:v>
                </c:pt>
                <c:pt idx="1780">
                  <c:v>453.81400170000001</c:v>
                </c:pt>
                <c:pt idx="1781">
                  <c:v>452.32969109999999</c:v>
                </c:pt>
                <c:pt idx="1782">
                  <c:v>452.63970540000003</c:v>
                </c:pt>
                <c:pt idx="1783">
                  <c:v>452.59641570000002</c:v>
                </c:pt>
                <c:pt idx="1784">
                  <c:v>452.70053869999998</c:v>
                </c:pt>
                <c:pt idx="1785">
                  <c:v>452.80673159999998</c:v>
                </c:pt>
                <c:pt idx="1786">
                  <c:v>452.44558590000003</c:v>
                </c:pt>
                <c:pt idx="1787">
                  <c:v>451.89223010000001</c:v>
                </c:pt>
                <c:pt idx="1788">
                  <c:v>451.82161059999999</c:v>
                </c:pt>
                <c:pt idx="1789">
                  <c:v>451.5005056</c:v>
                </c:pt>
                <c:pt idx="1790">
                  <c:v>451.8728673</c:v>
                </c:pt>
                <c:pt idx="1791">
                  <c:v>451.92516310000002</c:v>
                </c:pt>
                <c:pt idx="1792">
                  <c:v>454.36587100000003</c:v>
                </c:pt>
                <c:pt idx="1793">
                  <c:v>450.76372309999999</c:v>
                </c:pt>
                <c:pt idx="1794">
                  <c:v>453.49680640000003</c:v>
                </c:pt>
                <c:pt idx="1795">
                  <c:v>452.64620819999999</c:v>
                </c:pt>
                <c:pt idx="1796">
                  <c:v>452.92315480000002</c:v>
                </c:pt>
                <c:pt idx="1797">
                  <c:v>452.30283889999998</c:v>
                </c:pt>
                <c:pt idx="1798">
                  <c:v>452.97050760000002</c:v>
                </c:pt>
                <c:pt idx="1799">
                  <c:v>451.32382799999999</c:v>
                </c:pt>
                <c:pt idx="1800">
                  <c:v>453.24323090000001</c:v>
                </c:pt>
                <c:pt idx="1801">
                  <c:v>453.24058250000002</c:v>
                </c:pt>
                <c:pt idx="1802">
                  <c:v>451.54268939999997</c:v>
                </c:pt>
                <c:pt idx="1803">
                  <c:v>452.50094960000001</c:v>
                </c:pt>
                <c:pt idx="1804">
                  <c:v>453.6858378</c:v>
                </c:pt>
                <c:pt idx="1805">
                  <c:v>453.40130929999998</c:v>
                </c:pt>
                <c:pt idx="1806">
                  <c:v>452.77368760000002</c:v>
                </c:pt>
                <c:pt idx="1807">
                  <c:v>452.18220170000001</c:v>
                </c:pt>
                <c:pt idx="1808">
                  <c:v>453.56205180000001</c:v>
                </c:pt>
                <c:pt idx="1809">
                  <c:v>452.47177970000001</c:v>
                </c:pt>
                <c:pt idx="1810">
                  <c:v>454.1410735</c:v>
                </c:pt>
                <c:pt idx="1811">
                  <c:v>452.69371050000001</c:v>
                </c:pt>
                <c:pt idx="1812">
                  <c:v>453.36318310000001</c:v>
                </c:pt>
                <c:pt idx="1813">
                  <c:v>451.54360380000003</c:v>
                </c:pt>
                <c:pt idx="1814">
                  <c:v>453.28125569999997</c:v>
                </c:pt>
                <c:pt idx="1815">
                  <c:v>453.20100819999999</c:v>
                </c:pt>
                <c:pt idx="1816">
                  <c:v>452.90778460000001</c:v>
                </c:pt>
                <c:pt idx="1817">
                  <c:v>452.64214320000002</c:v>
                </c:pt>
                <c:pt idx="1818">
                  <c:v>451.24303400000002</c:v>
                </c:pt>
                <c:pt idx="1819">
                  <c:v>452.58261199999998</c:v>
                </c:pt>
                <c:pt idx="1820">
                  <c:v>453.41863590000003</c:v>
                </c:pt>
                <c:pt idx="1821">
                  <c:v>452.64176600000002</c:v>
                </c:pt>
                <c:pt idx="1822">
                  <c:v>452.89639729999999</c:v>
                </c:pt>
                <c:pt idx="1823">
                  <c:v>452.17877959999998</c:v>
                </c:pt>
                <c:pt idx="1824">
                  <c:v>452.01791530000003</c:v>
                </c:pt>
                <c:pt idx="1825">
                  <c:v>452.35850879999998</c:v>
                </c:pt>
                <c:pt idx="1826">
                  <c:v>452.49812969999999</c:v>
                </c:pt>
                <c:pt idx="1827">
                  <c:v>453.61613030000001</c:v>
                </c:pt>
                <c:pt idx="1828">
                  <c:v>452.67018789999997</c:v>
                </c:pt>
                <c:pt idx="1829">
                  <c:v>454.3241769</c:v>
                </c:pt>
                <c:pt idx="1830">
                  <c:v>452.1566024</c:v>
                </c:pt>
                <c:pt idx="1831">
                  <c:v>453.15603010000001</c:v>
                </c:pt>
                <c:pt idx="1832">
                  <c:v>452.21751410000002</c:v>
                </c:pt>
                <c:pt idx="1833">
                  <c:v>454.51784730000003</c:v>
                </c:pt>
                <c:pt idx="1834">
                  <c:v>452.3676117</c:v>
                </c:pt>
                <c:pt idx="1835">
                  <c:v>453.10307940000001</c:v>
                </c:pt>
                <c:pt idx="1836">
                  <c:v>452.67837589999999</c:v>
                </c:pt>
                <c:pt idx="1837">
                  <c:v>454.0294389</c:v>
                </c:pt>
                <c:pt idx="1838">
                  <c:v>452.67407859999997</c:v>
                </c:pt>
                <c:pt idx="1839">
                  <c:v>454.37142319999998</c:v>
                </c:pt>
                <c:pt idx="1840">
                  <c:v>452.35148329999998</c:v>
                </c:pt>
                <c:pt idx="1841">
                  <c:v>451.96730600000001</c:v>
                </c:pt>
                <c:pt idx="1842">
                  <c:v>450.87072949999998</c:v>
                </c:pt>
                <c:pt idx="1843">
                  <c:v>452.7869207</c:v>
                </c:pt>
                <c:pt idx="1844">
                  <c:v>452.51391489999997</c:v>
                </c:pt>
                <c:pt idx="1845">
                  <c:v>450.85279250000002</c:v>
                </c:pt>
                <c:pt idx="1846">
                  <c:v>452.1864066</c:v>
                </c:pt>
                <c:pt idx="1847">
                  <c:v>453.36205189999998</c:v>
                </c:pt>
                <c:pt idx="1848">
                  <c:v>454.0314419</c:v>
                </c:pt>
                <c:pt idx="1849">
                  <c:v>452.91532860000001</c:v>
                </c:pt>
                <c:pt idx="1850">
                  <c:v>454.18448860000001</c:v>
                </c:pt>
                <c:pt idx="1851">
                  <c:v>454.7953584</c:v>
                </c:pt>
                <c:pt idx="1852">
                  <c:v>451.51581110000001</c:v>
                </c:pt>
                <c:pt idx="1853">
                  <c:v>452.4688428</c:v>
                </c:pt>
                <c:pt idx="1854">
                  <c:v>452.49080129999999</c:v>
                </c:pt>
                <c:pt idx="1855">
                  <c:v>453.1192643</c:v>
                </c:pt>
                <c:pt idx="1856">
                  <c:v>452.29540750000001</c:v>
                </c:pt>
                <c:pt idx="1857">
                  <c:v>453.39891299999999</c:v>
                </c:pt>
                <c:pt idx="1858">
                  <c:v>452.26308690000002</c:v>
                </c:pt>
                <c:pt idx="1859">
                  <c:v>452.53715089999997</c:v>
                </c:pt>
                <c:pt idx="1860">
                  <c:v>452.47527059999999</c:v>
                </c:pt>
                <c:pt idx="1861">
                  <c:v>451.96254299999998</c:v>
                </c:pt>
                <c:pt idx="1862">
                  <c:v>452.29737349999999</c:v>
                </c:pt>
                <c:pt idx="1863">
                  <c:v>453.270578</c:v>
                </c:pt>
                <c:pt idx="1864">
                  <c:v>452.17619619999999</c:v>
                </c:pt>
                <c:pt idx="1865">
                  <c:v>452.97433319999999</c:v>
                </c:pt>
                <c:pt idx="1866">
                  <c:v>453.99221690000002</c:v>
                </c:pt>
                <c:pt idx="1867">
                  <c:v>452.64279449999998</c:v>
                </c:pt>
                <c:pt idx="1868">
                  <c:v>451.67951319999997</c:v>
                </c:pt>
                <c:pt idx="1869">
                  <c:v>453.97501949999997</c:v>
                </c:pt>
                <c:pt idx="1870">
                  <c:v>452.28467929999999</c:v>
                </c:pt>
                <c:pt idx="1871">
                  <c:v>453.90867800000001</c:v>
                </c:pt>
                <c:pt idx="1872">
                  <c:v>452.81236869999998</c:v>
                </c:pt>
                <c:pt idx="1873">
                  <c:v>453.27739819999999</c:v>
                </c:pt>
                <c:pt idx="1874">
                  <c:v>451.97878259999999</c:v>
                </c:pt>
                <c:pt idx="1875">
                  <c:v>453.24456659999998</c:v>
                </c:pt>
                <c:pt idx="1876">
                  <c:v>452.80878680000001</c:v>
                </c:pt>
                <c:pt idx="1877">
                  <c:v>451.74460909999999</c:v>
                </c:pt>
                <c:pt idx="1878">
                  <c:v>452.16736839999999</c:v>
                </c:pt>
                <c:pt idx="1879">
                  <c:v>451.38404939999998</c:v>
                </c:pt>
                <c:pt idx="1880">
                  <c:v>452.63781340000003</c:v>
                </c:pt>
                <c:pt idx="1881">
                  <c:v>453.05541149999999</c:v>
                </c:pt>
                <c:pt idx="1882">
                  <c:v>453.07661589999998</c:v>
                </c:pt>
                <c:pt idx="1883">
                  <c:v>453.68023240000002</c:v>
                </c:pt>
                <c:pt idx="1884">
                  <c:v>451.08679319999999</c:v>
                </c:pt>
                <c:pt idx="1885">
                  <c:v>452.87836099999998</c:v>
                </c:pt>
                <c:pt idx="1886">
                  <c:v>452.92645470000002</c:v>
                </c:pt>
                <c:pt idx="1887">
                  <c:v>452.77813550000002</c:v>
                </c:pt>
                <c:pt idx="1888">
                  <c:v>453.90808509999999</c:v>
                </c:pt>
                <c:pt idx="1889">
                  <c:v>452.41592830000002</c:v>
                </c:pt>
                <c:pt idx="1890">
                  <c:v>453.50520260000002</c:v>
                </c:pt>
                <c:pt idx="1891">
                  <c:v>452.61524759999998</c:v>
                </c:pt>
                <c:pt idx="1892">
                  <c:v>452.46625449999999</c:v>
                </c:pt>
                <c:pt idx="1893">
                  <c:v>452.76101219999998</c:v>
                </c:pt>
                <c:pt idx="1894">
                  <c:v>452.46798339999998</c:v>
                </c:pt>
                <c:pt idx="1895">
                  <c:v>453.258669</c:v>
                </c:pt>
                <c:pt idx="1896">
                  <c:v>451.44789150000003</c:v>
                </c:pt>
                <c:pt idx="1897">
                  <c:v>451.51864180000001</c:v>
                </c:pt>
                <c:pt idx="1898">
                  <c:v>451.27621370000003</c:v>
                </c:pt>
                <c:pt idx="1899">
                  <c:v>453.06129609999999</c:v>
                </c:pt>
                <c:pt idx="1900">
                  <c:v>456.04357090000002</c:v>
                </c:pt>
                <c:pt idx="1901">
                  <c:v>457.7553302</c:v>
                </c:pt>
                <c:pt idx="1902">
                  <c:v>459.51435049999998</c:v>
                </c:pt>
                <c:pt idx="1903">
                  <c:v>464.15871670000001</c:v>
                </c:pt>
                <c:pt idx="1904">
                  <c:v>471.83494409999997</c:v>
                </c:pt>
                <c:pt idx="1905">
                  <c:v>480.91134520000003</c:v>
                </c:pt>
                <c:pt idx="1906">
                  <c:v>492.4260645</c:v>
                </c:pt>
                <c:pt idx="1907">
                  <c:v>507.06011489999997</c:v>
                </c:pt>
                <c:pt idx="1908">
                  <c:v>517.66631370000005</c:v>
                </c:pt>
                <c:pt idx="1909">
                  <c:v>533.81267539999999</c:v>
                </c:pt>
                <c:pt idx="1910">
                  <c:v>550.1131365</c:v>
                </c:pt>
                <c:pt idx="1911">
                  <c:v>559.13413319999995</c:v>
                </c:pt>
                <c:pt idx="1912">
                  <c:v>577.75119080000002</c:v>
                </c:pt>
                <c:pt idx="1913">
                  <c:v>594.34321890000001</c:v>
                </c:pt>
                <c:pt idx="1914">
                  <c:v>604.63385700000003</c:v>
                </c:pt>
                <c:pt idx="1915">
                  <c:v>612.39098279999996</c:v>
                </c:pt>
                <c:pt idx="1916">
                  <c:v>618.0207216</c:v>
                </c:pt>
                <c:pt idx="1917">
                  <c:v>618.46661659999995</c:v>
                </c:pt>
                <c:pt idx="1918">
                  <c:v>617.83591820000004</c:v>
                </c:pt>
                <c:pt idx="1919">
                  <c:v>616.71204569999998</c:v>
                </c:pt>
                <c:pt idx="1920">
                  <c:v>616.73360639999999</c:v>
                </c:pt>
                <c:pt idx="1921">
                  <c:v>614.90787690000002</c:v>
                </c:pt>
                <c:pt idx="1922">
                  <c:v>615.29512090000003</c:v>
                </c:pt>
                <c:pt idx="1923">
                  <c:v>614.56019920000006</c:v>
                </c:pt>
                <c:pt idx="1924">
                  <c:v>615.43765199999996</c:v>
                </c:pt>
                <c:pt idx="1925">
                  <c:v>614.59681279999995</c:v>
                </c:pt>
                <c:pt idx="1926">
                  <c:v>615.79499299999998</c:v>
                </c:pt>
                <c:pt idx="1927">
                  <c:v>615.19660190000002</c:v>
                </c:pt>
                <c:pt idx="1928">
                  <c:v>613.09026219999998</c:v>
                </c:pt>
                <c:pt idx="1929">
                  <c:v>613.98209380000003</c:v>
                </c:pt>
                <c:pt idx="1930">
                  <c:v>613.39135160000001</c:v>
                </c:pt>
                <c:pt idx="1931">
                  <c:v>613.80715669999995</c:v>
                </c:pt>
                <c:pt idx="1932">
                  <c:v>613.76475730000004</c:v>
                </c:pt>
                <c:pt idx="1933">
                  <c:v>613.65414699999997</c:v>
                </c:pt>
                <c:pt idx="1934">
                  <c:v>613.97597940000003</c:v>
                </c:pt>
                <c:pt idx="1935">
                  <c:v>613.62142819999997</c:v>
                </c:pt>
                <c:pt idx="1936">
                  <c:v>613.0530976</c:v>
                </c:pt>
                <c:pt idx="1937">
                  <c:v>614.96719089999999</c:v>
                </c:pt>
                <c:pt idx="1938">
                  <c:v>613.84428419999995</c:v>
                </c:pt>
                <c:pt idx="1939">
                  <c:v>613.34568830000001</c:v>
                </c:pt>
                <c:pt idx="1940">
                  <c:v>613.16319180000005</c:v>
                </c:pt>
                <c:pt idx="1941">
                  <c:v>613.61401560000002</c:v>
                </c:pt>
                <c:pt idx="1942">
                  <c:v>614.40410399999996</c:v>
                </c:pt>
                <c:pt idx="1943">
                  <c:v>614.10208439999997</c:v>
                </c:pt>
                <c:pt idx="1944">
                  <c:v>613.46822870000005</c:v>
                </c:pt>
                <c:pt idx="1945">
                  <c:v>613.98194309999997</c:v>
                </c:pt>
                <c:pt idx="1946">
                  <c:v>614.72159829999998</c:v>
                </c:pt>
                <c:pt idx="1947">
                  <c:v>612.90751969999997</c:v>
                </c:pt>
                <c:pt idx="1948">
                  <c:v>613.99678919999997</c:v>
                </c:pt>
                <c:pt idx="1949">
                  <c:v>614.23794520000001</c:v>
                </c:pt>
                <c:pt idx="1950">
                  <c:v>613.80257240000003</c:v>
                </c:pt>
                <c:pt idx="1951">
                  <c:v>614.69581389999996</c:v>
                </c:pt>
                <c:pt idx="1952">
                  <c:v>614.20372180000004</c:v>
                </c:pt>
                <c:pt idx="1953">
                  <c:v>614.64717059999998</c:v>
                </c:pt>
                <c:pt idx="1954">
                  <c:v>616.09770549999996</c:v>
                </c:pt>
                <c:pt idx="1955">
                  <c:v>613.62623659999997</c:v>
                </c:pt>
                <c:pt idx="1956">
                  <c:v>615.16588720000004</c:v>
                </c:pt>
                <c:pt idx="1957">
                  <c:v>614.39974219999999</c:v>
                </c:pt>
                <c:pt idx="1958">
                  <c:v>614.84875139999997</c:v>
                </c:pt>
                <c:pt idx="1959">
                  <c:v>615.8450977</c:v>
                </c:pt>
                <c:pt idx="1960">
                  <c:v>616.59305710000001</c:v>
                </c:pt>
                <c:pt idx="1961">
                  <c:v>615.81817339999998</c:v>
                </c:pt>
                <c:pt idx="1962">
                  <c:v>614.66656750000004</c:v>
                </c:pt>
                <c:pt idx="1963">
                  <c:v>615.90774450000004</c:v>
                </c:pt>
                <c:pt idx="1964">
                  <c:v>614.8654378</c:v>
                </c:pt>
                <c:pt idx="1965">
                  <c:v>615.47590339999999</c:v>
                </c:pt>
                <c:pt idx="1966">
                  <c:v>614.88145129999998</c:v>
                </c:pt>
                <c:pt idx="1967">
                  <c:v>617.87630079999997</c:v>
                </c:pt>
                <c:pt idx="1968">
                  <c:v>616.41473210000004</c:v>
                </c:pt>
                <c:pt idx="1969">
                  <c:v>615.8316006</c:v>
                </c:pt>
                <c:pt idx="1970">
                  <c:v>616.54656899999998</c:v>
                </c:pt>
                <c:pt idx="1971">
                  <c:v>617.54702020000002</c:v>
                </c:pt>
                <c:pt idx="1972">
                  <c:v>617.461185</c:v>
                </c:pt>
                <c:pt idx="1973">
                  <c:v>614.37379209999995</c:v>
                </c:pt>
                <c:pt idx="1974">
                  <c:v>616.85846779999997</c:v>
                </c:pt>
                <c:pt idx="1975">
                  <c:v>615.94265150000001</c:v>
                </c:pt>
                <c:pt idx="1976">
                  <c:v>461.17785140000001</c:v>
                </c:pt>
                <c:pt idx="1977">
                  <c:v>464.63526610000002</c:v>
                </c:pt>
                <c:pt idx="1978">
                  <c:v>464.77107810000001</c:v>
                </c:pt>
                <c:pt idx="1979">
                  <c:v>466.48929529999998</c:v>
                </c:pt>
                <c:pt idx="1980">
                  <c:v>465.99691610000002</c:v>
                </c:pt>
                <c:pt idx="1981">
                  <c:v>466.4076106</c:v>
                </c:pt>
                <c:pt idx="1982">
                  <c:v>465.88512609999998</c:v>
                </c:pt>
                <c:pt idx="1983">
                  <c:v>466.97470870000001</c:v>
                </c:pt>
                <c:pt idx="1984">
                  <c:v>466.50941189999998</c:v>
                </c:pt>
                <c:pt idx="1985">
                  <c:v>466.3696746</c:v>
                </c:pt>
                <c:pt idx="1986">
                  <c:v>464.66518189999999</c:v>
                </c:pt>
                <c:pt idx="1987">
                  <c:v>466.02796439999997</c:v>
                </c:pt>
                <c:pt idx="1988">
                  <c:v>465.243604</c:v>
                </c:pt>
                <c:pt idx="1989">
                  <c:v>466.75146530000001</c:v>
                </c:pt>
                <c:pt idx="1990">
                  <c:v>465.91531830000002</c:v>
                </c:pt>
                <c:pt idx="1991">
                  <c:v>466.9477943</c:v>
                </c:pt>
                <c:pt idx="1992">
                  <c:v>467.72767479999999</c:v>
                </c:pt>
                <c:pt idx="1993">
                  <c:v>476.63018260000001</c:v>
                </c:pt>
                <c:pt idx="1994">
                  <c:v>487.1243594</c:v>
                </c:pt>
                <c:pt idx="1995">
                  <c:v>500.07527210000001</c:v>
                </c:pt>
                <c:pt idx="1996">
                  <c:v>508.59163619999998</c:v>
                </c:pt>
                <c:pt idx="1997">
                  <c:v>518.47668539999995</c:v>
                </c:pt>
                <c:pt idx="1998">
                  <c:v>530.12123889999998</c:v>
                </c:pt>
                <c:pt idx="1999">
                  <c:v>541.10028980000004</c:v>
                </c:pt>
                <c:pt idx="2000">
                  <c:v>552.90812430000005</c:v>
                </c:pt>
                <c:pt idx="2001">
                  <c:v>567.2424426</c:v>
                </c:pt>
                <c:pt idx="2002">
                  <c:v>581.70643949999999</c:v>
                </c:pt>
                <c:pt idx="2003">
                  <c:v>594.1471421</c:v>
                </c:pt>
                <c:pt idx="2004">
                  <c:v>608.20580380000001</c:v>
                </c:pt>
                <c:pt idx="2005">
                  <c:v>619.19677360000003</c:v>
                </c:pt>
                <c:pt idx="2006">
                  <c:v>631.54292880000003</c:v>
                </c:pt>
                <c:pt idx="2007">
                  <c:v>636.51472709999996</c:v>
                </c:pt>
                <c:pt idx="2008">
                  <c:v>637.69896129999995</c:v>
                </c:pt>
                <c:pt idx="2009">
                  <c:v>637.94855610000002</c:v>
                </c:pt>
                <c:pt idx="2010">
                  <c:v>638.27641530000005</c:v>
                </c:pt>
                <c:pt idx="2011">
                  <c:v>638.49736310000003</c:v>
                </c:pt>
                <c:pt idx="2012">
                  <c:v>639.40095580000002</c:v>
                </c:pt>
                <c:pt idx="2013">
                  <c:v>639.30398849999995</c:v>
                </c:pt>
                <c:pt idx="2014">
                  <c:v>639.18332499999997</c:v>
                </c:pt>
                <c:pt idx="2015">
                  <c:v>638.57083999999998</c:v>
                </c:pt>
                <c:pt idx="2016">
                  <c:v>638.42085459999998</c:v>
                </c:pt>
                <c:pt idx="2017">
                  <c:v>640.52176020000002</c:v>
                </c:pt>
                <c:pt idx="2018">
                  <c:v>639.81289949999996</c:v>
                </c:pt>
                <c:pt idx="2019">
                  <c:v>639.204024</c:v>
                </c:pt>
                <c:pt idx="2020">
                  <c:v>639.20236169999998</c:v>
                </c:pt>
                <c:pt idx="2021">
                  <c:v>639.67338159999997</c:v>
                </c:pt>
                <c:pt idx="2022">
                  <c:v>640.25867289999997</c:v>
                </c:pt>
                <c:pt idx="2023">
                  <c:v>639.69585719999998</c:v>
                </c:pt>
                <c:pt idx="2024">
                  <c:v>640.48160480000001</c:v>
                </c:pt>
                <c:pt idx="2025">
                  <c:v>640.38034909999999</c:v>
                </c:pt>
                <c:pt idx="2026">
                  <c:v>639.41524389999995</c:v>
                </c:pt>
                <c:pt idx="2027">
                  <c:v>638.40139999999997</c:v>
                </c:pt>
                <c:pt idx="2028">
                  <c:v>640.1033903</c:v>
                </c:pt>
                <c:pt idx="2029">
                  <c:v>638.87416589999998</c:v>
                </c:pt>
                <c:pt idx="2030">
                  <c:v>639.43419619999997</c:v>
                </c:pt>
                <c:pt idx="2031">
                  <c:v>639.51677359999996</c:v>
                </c:pt>
                <c:pt idx="2032">
                  <c:v>640.713122</c:v>
                </c:pt>
                <c:pt idx="2033">
                  <c:v>638.57517310000003</c:v>
                </c:pt>
                <c:pt idx="2034">
                  <c:v>638.54222500000003</c:v>
                </c:pt>
                <c:pt idx="2035">
                  <c:v>640.66041280000002</c:v>
                </c:pt>
                <c:pt idx="2036">
                  <c:v>639.02540280000005</c:v>
                </c:pt>
                <c:pt idx="2037">
                  <c:v>638.89201560000004</c:v>
                </c:pt>
                <c:pt idx="2038">
                  <c:v>639.055251</c:v>
                </c:pt>
                <c:pt idx="2039">
                  <c:v>638.10064669999997</c:v>
                </c:pt>
                <c:pt idx="2040">
                  <c:v>638.09677079999994</c:v>
                </c:pt>
                <c:pt idx="2041">
                  <c:v>638.40012130000002</c:v>
                </c:pt>
                <c:pt idx="2042">
                  <c:v>638.08269229999996</c:v>
                </c:pt>
                <c:pt idx="2043">
                  <c:v>641.13954460000002</c:v>
                </c:pt>
                <c:pt idx="2044">
                  <c:v>640.46756689999995</c:v>
                </c:pt>
                <c:pt idx="2045">
                  <c:v>638.92500819999998</c:v>
                </c:pt>
                <c:pt idx="2046">
                  <c:v>639.20369930000004</c:v>
                </c:pt>
                <c:pt idx="2047">
                  <c:v>638.29023500000005</c:v>
                </c:pt>
                <c:pt idx="2048">
                  <c:v>638.9005459</c:v>
                </c:pt>
                <c:pt idx="2049">
                  <c:v>569.91617189999999</c:v>
                </c:pt>
                <c:pt idx="2050">
                  <c:v>548.92952739999998</c:v>
                </c:pt>
                <c:pt idx="2051">
                  <c:v>547.98782549999999</c:v>
                </c:pt>
                <c:pt idx="2052">
                  <c:v>545.73614320000001</c:v>
                </c:pt>
                <c:pt idx="2053">
                  <c:v>548.39926460000004</c:v>
                </c:pt>
                <c:pt idx="2054">
                  <c:v>547.12681950000001</c:v>
                </c:pt>
                <c:pt idx="2055">
                  <c:v>547.49929199999997</c:v>
                </c:pt>
                <c:pt idx="2056">
                  <c:v>545.40513439999995</c:v>
                </c:pt>
                <c:pt idx="2057">
                  <c:v>547.36370669999997</c:v>
                </c:pt>
                <c:pt idx="2058">
                  <c:v>549.49082780000003</c:v>
                </c:pt>
                <c:pt idx="2059">
                  <c:v>545.76402659999997</c:v>
                </c:pt>
                <c:pt idx="2060">
                  <c:v>546.57716359999995</c:v>
                </c:pt>
                <c:pt idx="2061">
                  <c:v>547.64724079999996</c:v>
                </c:pt>
                <c:pt idx="2062">
                  <c:v>547.87135809999995</c:v>
                </c:pt>
                <c:pt idx="2063">
                  <c:v>546.36796289999995</c:v>
                </c:pt>
                <c:pt idx="2064">
                  <c:v>548.82228780000003</c:v>
                </c:pt>
                <c:pt idx="2065">
                  <c:v>547.31133120000004</c:v>
                </c:pt>
                <c:pt idx="2066">
                  <c:v>547.84304970000005</c:v>
                </c:pt>
                <c:pt idx="2067">
                  <c:v>548.27710439999998</c:v>
                </c:pt>
                <c:pt idx="2068">
                  <c:v>549.49775060000002</c:v>
                </c:pt>
                <c:pt idx="2069">
                  <c:v>549.50931300000002</c:v>
                </c:pt>
                <c:pt idx="2070">
                  <c:v>550.7009822</c:v>
                </c:pt>
                <c:pt idx="2071">
                  <c:v>551.29820670000004</c:v>
                </c:pt>
                <c:pt idx="2072">
                  <c:v>552.96106680000003</c:v>
                </c:pt>
                <c:pt idx="2073">
                  <c:v>556.34323559999996</c:v>
                </c:pt>
                <c:pt idx="2074">
                  <c:v>557.65834900000004</c:v>
                </c:pt>
                <c:pt idx="2075">
                  <c:v>562.79014900000004</c:v>
                </c:pt>
                <c:pt idx="2076">
                  <c:v>569.47821850000003</c:v>
                </c:pt>
                <c:pt idx="2077">
                  <c:v>578.14075939999998</c:v>
                </c:pt>
                <c:pt idx="2078">
                  <c:v>583.50252479999995</c:v>
                </c:pt>
                <c:pt idx="2079">
                  <c:v>593.12559309999995</c:v>
                </c:pt>
                <c:pt idx="2080">
                  <c:v>600.45707779999998</c:v>
                </c:pt>
                <c:pt idx="2081">
                  <c:v>609.86566149999999</c:v>
                </c:pt>
                <c:pt idx="2082">
                  <c:v>612.36374929999999</c:v>
                </c:pt>
                <c:pt idx="2083">
                  <c:v>615.52082810000002</c:v>
                </c:pt>
                <c:pt idx="2084">
                  <c:v>617.77665539999998</c:v>
                </c:pt>
                <c:pt idx="2085">
                  <c:v>620.22640379999996</c:v>
                </c:pt>
                <c:pt idx="2086">
                  <c:v>619.17705669999998</c:v>
                </c:pt>
                <c:pt idx="2087">
                  <c:v>619.93521539999995</c:v>
                </c:pt>
                <c:pt idx="2088">
                  <c:v>620.80655669999999</c:v>
                </c:pt>
                <c:pt idx="2089">
                  <c:v>620.79056179999998</c:v>
                </c:pt>
                <c:pt idx="2090">
                  <c:v>619.63338859999999</c:v>
                </c:pt>
                <c:pt idx="2091">
                  <c:v>620.20516929999997</c:v>
                </c:pt>
                <c:pt idx="2092">
                  <c:v>620.45704179999996</c:v>
                </c:pt>
                <c:pt idx="2093">
                  <c:v>620.984239</c:v>
                </c:pt>
                <c:pt idx="2094">
                  <c:v>620.13324709999995</c:v>
                </c:pt>
                <c:pt idx="2095">
                  <c:v>619.46267639999996</c:v>
                </c:pt>
                <c:pt idx="2096">
                  <c:v>621.42934249999996</c:v>
                </c:pt>
                <c:pt idx="2097">
                  <c:v>620.005314</c:v>
                </c:pt>
                <c:pt idx="2098">
                  <c:v>620.82027440000002</c:v>
                </c:pt>
                <c:pt idx="2099">
                  <c:v>620.42144910000002</c:v>
                </c:pt>
                <c:pt idx="2100">
                  <c:v>619.73371770000006</c:v>
                </c:pt>
                <c:pt idx="2101">
                  <c:v>619.83247029999995</c:v>
                </c:pt>
                <c:pt idx="2102">
                  <c:v>621.08795689999999</c:v>
                </c:pt>
                <c:pt idx="2103">
                  <c:v>620.06635670000003</c:v>
                </c:pt>
                <c:pt idx="2104">
                  <c:v>620.17222760000004</c:v>
                </c:pt>
                <c:pt idx="2105">
                  <c:v>621.29776649999997</c:v>
                </c:pt>
                <c:pt idx="2106">
                  <c:v>619.43668749999995</c:v>
                </c:pt>
                <c:pt idx="2107">
                  <c:v>620.82963440000003</c:v>
                </c:pt>
                <c:pt idx="2108">
                  <c:v>619.74129370000003</c:v>
                </c:pt>
                <c:pt idx="2109">
                  <c:v>622.01393849999999</c:v>
                </c:pt>
                <c:pt idx="2110">
                  <c:v>620.60962830000005</c:v>
                </c:pt>
                <c:pt idx="2111">
                  <c:v>619.88248759999999</c:v>
                </c:pt>
                <c:pt idx="2112">
                  <c:v>618.92658819999997</c:v>
                </c:pt>
                <c:pt idx="2113">
                  <c:v>620.42464740000003</c:v>
                </c:pt>
                <c:pt idx="2114">
                  <c:v>621.72629979999999</c:v>
                </c:pt>
                <c:pt idx="2115">
                  <c:v>618.20939429999999</c:v>
                </c:pt>
                <c:pt idx="2116">
                  <c:v>618.68223049999995</c:v>
                </c:pt>
                <c:pt idx="2117">
                  <c:v>620.03818149999995</c:v>
                </c:pt>
                <c:pt idx="2118">
                  <c:v>620.33153400000003</c:v>
                </c:pt>
                <c:pt idx="2119">
                  <c:v>618.96550620000005</c:v>
                </c:pt>
                <c:pt idx="2120">
                  <c:v>618.91136970000002</c:v>
                </c:pt>
                <c:pt idx="2121">
                  <c:v>619.7016893</c:v>
                </c:pt>
                <c:pt idx="2122">
                  <c:v>620.05428400000005</c:v>
                </c:pt>
                <c:pt idx="2123">
                  <c:v>618.58576800000003</c:v>
                </c:pt>
                <c:pt idx="2124">
                  <c:v>620.66980309999997</c:v>
                </c:pt>
                <c:pt idx="2125">
                  <c:v>619.73487939999995</c:v>
                </c:pt>
                <c:pt idx="2126">
                  <c:v>618.95366669999999</c:v>
                </c:pt>
                <c:pt idx="2127">
                  <c:v>618.40921319999995</c:v>
                </c:pt>
                <c:pt idx="2128">
                  <c:v>576.6892024</c:v>
                </c:pt>
                <c:pt idx="2129">
                  <c:v>565.91317040000001</c:v>
                </c:pt>
                <c:pt idx="2130">
                  <c:v>566.41120230000001</c:v>
                </c:pt>
                <c:pt idx="2131">
                  <c:v>565.06777109999996</c:v>
                </c:pt>
                <c:pt idx="2132">
                  <c:v>565.99360799999999</c:v>
                </c:pt>
                <c:pt idx="2133">
                  <c:v>565.74106810000001</c:v>
                </c:pt>
                <c:pt idx="2134">
                  <c:v>565.39644369999996</c:v>
                </c:pt>
                <c:pt idx="2135">
                  <c:v>565.27235599999995</c:v>
                </c:pt>
                <c:pt idx="2136">
                  <c:v>567.38596259999997</c:v>
                </c:pt>
                <c:pt idx="2137">
                  <c:v>566.16424719999998</c:v>
                </c:pt>
                <c:pt idx="2138">
                  <c:v>567.16371990000005</c:v>
                </c:pt>
                <c:pt idx="2139">
                  <c:v>566.50016019999998</c:v>
                </c:pt>
                <c:pt idx="2140">
                  <c:v>565.99264479999999</c:v>
                </c:pt>
                <c:pt idx="2141">
                  <c:v>567.08861860000002</c:v>
                </c:pt>
                <c:pt idx="2142">
                  <c:v>565.63997229999995</c:v>
                </c:pt>
                <c:pt idx="2143">
                  <c:v>567.43683410000006</c:v>
                </c:pt>
                <c:pt idx="2144">
                  <c:v>570.85645929999998</c:v>
                </c:pt>
                <c:pt idx="2145">
                  <c:v>574.01424529999997</c:v>
                </c:pt>
                <c:pt idx="2146">
                  <c:v>575.10800340000003</c:v>
                </c:pt>
                <c:pt idx="2147">
                  <c:v>574.95886689999998</c:v>
                </c:pt>
                <c:pt idx="2148">
                  <c:v>575.05962629999999</c:v>
                </c:pt>
                <c:pt idx="2149">
                  <c:v>574.48316569999997</c:v>
                </c:pt>
                <c:pt idx="2150">
                  <c:v>575.39809430000003</c:v>
                </c:pt>
                <c:pt idx="2151">
                  <c:v>578.82893179999996</c:v>
                </c:pt>
                <c:pt idx="2152">
                  <c:v>586.35242649999998</c:v>
                </c:pt>
                <c:pt idx="2153">
                  <c:v>597.41314079999995</c:v>
                </c:pt>
                <c:pt idx="2154">
                  <c:v>608.17181779999999</c:v>
                </c:pt>
                <c:pt idx="2155">
                  <c:v>619.07611320000001</c:v>
                </c:pt>
                <c:pt idx="2156">
                  <c:v>623.93577430000005</c:v>
                </c:pt>
                <c:pt idx="2157">
                  <c:v>625.3122899</c:v>
                </c:pt>
                <c:pt idx="2158">
                  <c:v>625.62397090000002</c:v>
                </c:pt>
                <c:pt idx="2159">
                  <c:v>623.60550260000002</c:v>
                </c:pt>
                <c:pt idx="2160">
                  <c:v>624.52158139999995</c:v>
                </c:pt>
                <c:pt idx="2161">
                  <c:v>625.23182980000001</c:v>
                </c:pt>
                <c:pt idx="2162">
                  <c:v>625.82639410000002</c:v>
                </c:pt>
                <c:pt idx="2163">
                  <c:v>624.84106159999999</c:v>
                </c:pt>
                <c:pt idx="2164">
                  <c:v>623.87194309999995</c:v>
                </c:pt>
                <c:pt idx="2165">
                  <c:v>625.0741233</c:v>
                </c:pt>
                <c:pt idx="2166">
                  <c:v>626.26552570000001</c:v>
                </c:pt>
                <c:pt idx="2167">
                  <c:v>625.27181589999998</c:v>
                </c:pt>
                <c:pt idx="2168">
                  <c:v>623.30330760000004</c:v>
                </c:pt>
                <c:pt idx="2169">
                  <c:v>623.1287777</c:v>
                </c:pt>
                <c:pt idx="2170">
                  <c:v>624.85645680000005</c:v>
                </c:pt>
                <c:pt idx="2171">
                  <c:v>623.29929549999997</c:v>
                </c:pt>
                <c:pt idx="2172">
                  <c:v>624.04433519999998</c:v>
                </c:pt>
                <c:pt idx="2173">
                  <c:v>625.14604010000005</c:v>
                </c:pt>
                <c:pt idx="2174">
                  <c:v>624.13232010000002</c:v>
                </c:pt>
                <c:pt idx="2175">
                  <c:v>625.35158799999999</c:v>
                </c:pt>
                <c:pt idx="2176">
                  <c:v>624.33032649999996</c:v>
                </c:pt>
                <c:pt idx="2177">
                  <c:v>624.4597</c:v>
                </c:pt>
                <c:pt idx="2178">
                  <c:v>623.95565790000001</c:v>
                </c:pt>
                <c:pt idx="2179">
                  <c:v>623.77869850000002</c:v>
                </c:pt>
                <c:pt idx="2180">
                  <c:v>624.99807099999998</c:v>
                </c:pt>
                <c:pt idx="2181">
                  <c:v>624.12134660000004</c:v>
                </c:pt>
                <c:pt idx="2182">
                  <c:v>623.78704500000003</c:v>
                </c:pt>
                <c:pt idx="2183">
                  <c:v>625.45362560000001</c:v>
                </c:pt>
                <c:pt idx="2184">
                  <c:v>624.20713579999995</c:v>
                </c:pt>
                <c:pt idx="2185">
                  <c:v>624.34696180000003</c:v>
                </c:pt>
                <c:pt idx="2186">
                  <c:v>625.18623500000001</c:v>
                </c:pt>
                <c:pt idx="2187">
                  <c:v>624.68299539999998</c:v>
                </c:pt>
                <c:pt idx="2188">
                  <c:v>623.784403</c:v>
                </c:pt>
                <c:pt idx="2189">
                  <c:v>624.67909810000003</c:v>
                </c:pt>
                <c:pt idx="2190">
                  <c:v>624.39519770000004</c:v>
                </c:pt>
                <c:pt idx="2191">
                  <c:v>624.27220450000004</c:v>
                </c:pt>
                <c:pt idx="2192">
                  <c:v>626.14543760000004</c:v>
                </c:pt>
                <c:pt idx="2193">
                  <c:v>625.2041266</c:v>
                </c:pt>
                <c:pt idx="2194">
                  <c:v>624.99164670000005</c:v>
                </c:pt>
                <c:pt idx="2195">
                  <c:v>623.85385080000003</c:v>
                </c:pt>
                <c:pt idx="2196">
                  <c:v>623.84815619999995</c:v>
                </c:pt>
                <c:pt idx="2197">
                  <c:v>623.37063990000001</c:v>
                </c:pt>
                <c:pt idx="2198">
                  <c:v>625.80260369999996</c:v>
                </c:pt>
                <c:pt idx="2199">
                  <c:v>623.50236050000001</c:v>
                </c:pt>
                <c:pt idx="2200">
                  <c:v>625.36267499999997</c:v>
                </c:pt>
                <c:pt idx="2201">
                  <c:v>625.48581879999995</c:v>
                </c:pt>
                <c:pt idx="2202">
                  <c:v>625.30381290000003</c:v>
                </c:pt>
                <c:pt idx="2203">
                  <c:v>624.84807609999996</c:v>
                </c:pt>
                <c:pt idx="2204">
                  <c:v>624.12381010000001</c:v>
                </c:pt>
                <c:pt idx="2205">
                  <c:v>625.21505209999998</c:v>
                </c:pt>
                <c:pt idx="2206">
                  <c:v>628.64183490000005</c:v>
                </c:pt>
                <c:pt idx="2207">
                  <c:v>639.09705129999998</c:v>
                </c:pt>
                <c:pt idx="2208">
                  <c:v>655.39390100000003</c:v>
                </c:pt>
                <c:pt idx="2209">
                  <c:v>667.40002260000006</c:v>
                </c:pt>
                <c:pt idx="2210">
                  <c:v>681.49631060000002</c:v>
                </c:pt>
                <c:pt idx="2211">
                  <c:v>694.89651790000005</c:v>
                </c:pt>
                <c:pt idx="2212">
                  <c:v>702.59171379999998</c:v>
                </c:pt>
                <c:pt idx="2213">
                  <c:v>702.53841669999997</c:v>
                </c:pt>
                <c:pt idx="2214">
                  <c:v>702.74761569999998</c:v>
                </c:pt>
                <c:pt idx="2215">
                  <c:v>701.51074000000006</c:v>
                </c:pt>
                <c:pt idx="2216">
                  <c:v>701.26599780000004</c:v>
                </c:pt>
                <c:pt idx="2217">
                  <c:v>701.64611439999999</c:v>
                </c:pt>
                <c:pt idx="2218">
                  <c:v>700.91242339999997</c:v>
                </c:pt>
                <c:pt idx="2219">
                  <c:v>702.51595159999999</c:v>
                </c:pt>
                <c:pt idx="2220">
                  <c:v>702.12552479999999</c:v>
                </c:pt>
                <c:pt idx="2221">
                  <c:v>702.45037920000004</c:v>
                </c:pt>
                <c:pt idx="2222">
                  <c:v>704.13252139999997</c:v>
                </c:pt>
                <c:pt idx="2223">
                  <c:v>703.622433</c:v>
                </c:pt>
                <c:pt idx="2224">
                  <c:v>703.54283829999997</c:v>
                </c:pt>
                <c:pt idx="2225">
                  <c:v>703.63432269999998</c:v>
                </c:pt>
                <c:pt idx="2226">
                  <c:v>703.603838</c:v>
                </c:pt>
                <c:pt idx="2227">
                  <c:v>701.96941990000005</c:v>
                </c:pt>
                <c:pt idx="2228">
                  <c:v>704.38757299999997</c:v>
                </c:pt>
                <c:pt idx="2229">
                  <c:v>703.98875550000002</c:v>
                </c:pt>
                <c:pt idx="2230">
                  <c:v>703.36455249999995</c:v>
                </c:pt>
                <c:pt idx="2231">
                  <c:v>706.27801020000004</c:v>
                </c:pt>
                <c:pt idx="2232">
                  <c:v>704.93354079999995</c:v>
                </c:pt>
                <c:pt idx="2233">
                  <c:v>704.97833590000005</c:v>
                </c:pt>
                <c:pt idx="2234">
                  <c:v>702.36924690000001</c:v>
                </c:pt>
                <c:pt idx="2235">
                  <c:v>703.64659289999997</c:v>
                </c:pt>
                <c:pt idx="2236">
                  <c:v>704.90359230000001</c:v>
                </c:pt>
                <c:pt idx="2237">
                  <c:v>704.42822339999998</c:v>
                </c:pt>
                <c:pt idx="2238">
                  <c:v>705.20003799999995</c:v>
                </c:pt>
                <c:pt idx="2239">
                  <c:v>705.87180209999997</c:v>
                </c:pt>
                <c:pt idx="2240">
                  <c:v>706.41223149999996</c:v>
                </c:pt>
                <c:pt idx="2241">
                  <c:v>704.95657370000004</c:v>
                </c:pt>
                <c:pt idx="2242">
                  <c:v>705.39242139999999</c:v>
                </c:pt>
                <c:pt idx="2243">
                  <c:v>705.10344970000006</c:v>
                </c:pt>
                <c:pt idx="2244">
                  <c:v>703.94044329999997</c:v>
                </c:pt>
                <c:pt idx="2245">
                  <c:v>704.42465870000001</c:v>
                </c:pt>
                <c:pt idx="2246">
                  <c:v>704.93427929999996</c:v>
                </c:pt>
                <c:pt idx="2247">
                  <c:v>705.03417209999998</c:v>
                </c:pt>
                <c:pt idx="2248">
                  <c:v>626.17402970000001</c:v>
                </c:pt>
                <c:pt idx="2249">
                  <c:v>617.02599350000003</c:v>
                </c:pt>
                <c:pt idx="2250">
                  <c:v>617.73297500000001</c:v>
                </c:pt>
                <c:pt idx="2251">
                  <c:v>617.98620330000006</c:v>
                </c:pt>
                <c:pt idx="2252">
                  <c:v>616.95099740000001</c:v>
                </c:pt>
                <c:pt idx="2253">
                  <c:v>617.63727440000002</c:v>
                </c:pt>
                <c:pt idx="2254">
                  <c:v>616.85571779999998</c:v>
                </c:pt>
                <c:pt idx="2255">
                  <c:v>618.94405459999996</c:v>
                </c:pt>
                <c:pt idx="2256">
                  <c:v>617.95127820000005</c:v>
                </c:pt>
                <c:pt idx="2257">
                  <c:v>618.33554560000005</c:v>
                </c:pt>
                <c:pt idx="2258">
                  <c:v>617.05562459999999</c:v>
                </c:pt>
                <c:pt idx="2259">
                  <c:v>617.67962339999997</c:v>
                </c:pt>
                <c:pt idx="2260">
                  <c:v>617.98652249999998</c:v>
                </c:pt>
                <c:pt idx="2261">
                  <c:v>617.5467112</c:v>
                </c:pt>
                <c:pt idx="2262">
                  <c:v>617.82211240000004</c:v>
                </c:pt>
                <c:pt idx="2263">
                  <c:v>618.35913530000005</c:v>
                </c:pt>
                <c:pt idx="2264">
                  <c:v>616.90171369999996</c:v>
                </c:pt>
                <c:pt idx="2265">
                  <c:v>616.88795960000004</c:v>
                </c:pt>
                <c:pt idx="2266">
                  <c:v>616.87066909999999</c:v>
                </c:pt>
                <c:pt idx="2267">
                  <c:v>618.61732289999998</c:v>
                </c:pt>
                <c:pt idx="2268">
                  <c:v>616.93139150000002</c:v>
                </c:pt>
                <c:pt idx="2269">
                  <c:v>618.48001969999996</c:v>
                </c:pt>
                <c:pt idx="2270">
                  <c:v>617.48432939999998</c:v>
                </c:pt>
                <c:pt idx="2271">
                  <c:v>618.19992309999998</c:v>
                </c:pt>
                <c:pt idx="2272">
                  <c:v>617.54028200000005</c:v>
                </c:pt>
                <c:pt idx="2273">
                  <c:v>616.85637340000005</c:v>
                </c:pt>
                <c:pt idx="2274">
                  <c:v>617.07413120000001</c:v>
                </c:pt>
                <c:pt idx="2275">
                  <c:v>616.14444089999995</c:v>
                </c:pt>
                <c:pt idx="2276">
                  <c:v>615.80178030000002</c:v>
                </c:pt>
                <c:pt idx="2277">
                  <c:v>616.71094259999995</c:v>
                </c:pt>
                <c:pt idx="2278">
                  <c:v>616.76942629999996</c:v>
                </c:pt>
                <c:pt idx="2279">
                  <c:v>617.64468769999996</c:v>
                </c:pt>
                <c:pt idx="2280">
                  <c:v>618.8928975</c:v>
                </c:pt>
                <c:pt idx="2281">
                  <c:v>616.57000330000005</c:v>
                </c:pt>
                <c:pt idx="2282">
                  <c:v>617.33762620000005</c:v>
                </c:pt>
                <c:pt idx="2283">
                  <c:v>618.28245059999995</c:v>
                </c:pt>
                <c:pt idx="2284">
                  <c:v>618.02604180000003</c:v>
                </c:pt>
                <c:pt idx="2285">
                  <c:v>618.00472390000004</c:v>
                </c:pt>
                <c:pt idx="2286">
                  <c:v>616.65408560000003</c:v>
                </c:pt>
                <c:pt idx="2287">
                  <c:v>617.0812095</c:v>
                </c:pt>
                <c:pt idx="2288">
                  <c:v>618.44112110000003</c:v>
                </c:pt>
                <c:pt idx="2289">
                  <c:v>617.18352440000001</c:v>
                </c:pt>
                <c:pt idx="2290">
                  <c:v>616.56978960000004</c:v>
                </c:pt>
                <c:pt idx="2291">
                  <c:v>617.36412129999997</c:v>
                </c:pt>
                <c:pt idx="2292">
                  <c:v>617.23337719999995</c:v>
                </c:pt>
                <c:pt idx="2293">
                  <c:v>617.11443499999996</c:v>
                </c:pt>
                <c:pt idx="2294">
                  <c:v>616.42275629999995</c:v>
                </c:pt>
                <c:pt idx="2295">
                  <c:v>616.56737880000003</c:v>
                </c:pt>
                <c:pt idx="2296">
                  <c:v>617.76980309999999</c:v>
                </c:pt>
                <c:pt idx="2297">
                  <c:v>616.45050670000001</c:v>
                </c:pt>
                <c:pt idx="2298">
                  <c:v>616.27867179999998</c:v>
                </c:pt>
                <c:pt idx="2299">
                  <c:v>618.15503590000003</c:v>
                </c:pt>
                <c:pt idx="2300">
                  <c:v>617.17414759999997</c:v>
                </c:pt>
                <c:pt idx="2301">
                  <c:v>617.08675900000003</c:v>
                </c:pt>
                <c:pt idx="2302">
                  <c:v>617.0834466</c:v>
                </c:pt>
                <c:pt idx="2303">
                  <c:v>617.93403090000004</c:v>
                </c:pt>
                <c:pt idx="2304">
                  <c:v>616.00252149999994</c:v>
                </c:pt>
                <c:pt idx="2305">
                  <c:v>618.17280730000004</c:v>
                </c:pt>
                <c:pt idx="2306">
                  <c:v>618.25908649999997</c:v>
                </c:pt>
                <c:pt idx="2307">
                  <c:v>616.76929070000006</c:v>
                </c:pt>
                <c:pt idx="2308">
                  <c:v>617.0843026</c:v>
                </c:pt>
                <c:pt idx="2309">
                  <c:v>617.35133259999998</c:v>
                </c:pt>
                <c:pt idx="2310">
                  <c:v>617.43591800000002</c:v>
                </c:pt>
                <c:pt idx="2311">
                  <c:v>617.5556249</c:v>
                </c:pt>
                <c:pt idx="2312">
                  <c:v>617.85352139999998</c:v>
                </c:pt>
                <c:pt idx="2313">
                  <c:v>617.04361740000002</c:v>
                </c:pt>
                <c:pt idx="2314">
                  <c:v>616.14095829999997</c:v>
                </c:pt>
                <c:pt idx="2315">
                  <c:v>616.82623109999997</c:v>
                </c:pt>
                <c:pt idx="2316">
                  <c:v>618.33271160000004</c:v>
                </c:pt>
                <c:pt idx="2317">
                  <c:v>617.80698619999998</c:v>
                </c:pt>
                <c:pt idx="2318">
                  <c:v>617.80172140000002</c:v>
                </c:pt>
                <c:pt idx="2319">
                  <c:v>616.26545999999996</c:v>
                </c:pt>
                <c:pt idx="2320">
                  <c:v>616.79827260000002</c:v>
                </c:pt>
                <c:pt idx="2321">
                  <c:v>616.19917889999999</c:v>
                </c:pt>
                <c:pt idx="2322">
                  <c:v>618.49875269999995</c:v>
                </c:pt>
                <c:pt idx="2323">
                  <c:v>616.94206580000002</c:v>
                </c:pt>
                <c:pt idx="2324">
                  <c:v>617.52696930000002</c:v>
                </c:pt>
                <c:pt idx="2325">
                  <c:v>617.23829220000005</c:v>
                </c:pt>
                <c:pt idx="2326">
                  <c:v>616.09294880000004</c:v>
                </c:pt>
                <c:pt idx="2327">
                  <c:v>619.13166039999999</c:v>
                </c:pt>
                <c:pt idx="2328">
                  <c:v>615.97952029999999</c:v>
                </c:pt>
                <c:pt idx="2329">
                  <c:v>618.53313779999996</c:v>
                </c:pt>
                <c:pt idx="2330">
                  <c:v>617.25882439999998</c:v>
                </c:pt>
                <c:pt idx="2331">
                  <c:v>617.4065263</c:v>
                </c:pt>
                <c:pt idx="2332">
                  <c:v>617.9265656</c:v>
                </c:pt>
                <c:pt idx="2333">
                  <c:v>616.65692409999997</c:v>
                </c:pt>
                <c:pt idx="2334">
                  <c:v>618.00614489999998</c:v>
                </c:pt>
                <c:pt idx="2335">
                  <c:v>618.00694569999996</c:v>
                </c:pt>
                <c:pt idx="2336">
                  <c:v>616.67503550000004</c:v>
                </c:pt>
                <c:pt idx="2337">
                  <c:v>616.61997929999995</c:v>
                </c:pt>
                <c:pt idx="2338">
                  <c:v>617.05348839999999</c:v>
                </c:pt>
                <c:pt idx="2339">
                  <c:v>617.89638019999995</c:v>
                </c:pt>
                <c:pt idx="2340">
                  <c:v>616.93846599999995</c:v>
                </c:pt>
                <c:pt idx="2341">
                  <c:v>617.88318619999995</c:v>
                </c:pt>
                <c:pt idx="2342">
                  <c:v>616.64500410000005</c:v>
                </c:pt>
                <c:pt idx="2343">
                  <c:v>618.62105099999997</c:v>
                </c:pt>
                <c:pt idx="2344">
                  <c:v>617.86028060000001</c:v>
                </c:pt>
                <c:pt idx="2345">
                  <c:v>616.00446959999999</c:v>
                </c:pt>
                <c:pt idx="2346">
                  <c:v>616.96217469999999</c:v>
                </c:pt>
                <c:pt idx="2347">
                  <c:v>617.86041139999998</c:v>
                </c:pt>
                <c:pt idx="2348">
                  <c:v>616.35179830000004</c:v>
                </c:pt>
                <c:pt idx="2349">
                  <c:v>617.23562200000003</c:v>
                </c:pt>
                <c:pt idx="2350">
                  <c:v>617.51939460000006</c:v>
                </c:pt>
                <c:pt idx="2351">
                  <c:v>616.63648720000003</c:v>
                </c:pt>
                <c:pt idx="2352">
                  <c:v>616.66906119999999</c:v>
                </c:pt>
                <c:pt idx="2353">
                  <c:v>616.29961920000005</c:v>
                </c:pt>
                <c:pt idx="2354">
                  <c:v>617.38589490000004</c:v>
                </c:pt>
                <c:pt idx="2355">
                  <c:v>615.41271619999998</c:v>
                </c:pt>
                <c:pt idx="2356">
                  <c:v>618.10320249999995</c:v>
                </c:pt>
                <c:pt idx="2357">
                  <c:v>618.3370228</c:v>
                </c:pt>
                <c:pt idx="2358">
                  <c:v>617.09325779999995</c:v>
                </c:pt>
                <c:pt idx="2359">
                  <c:v>616.12314160000005</c:v>
                </c:pt>
                <c:pt idx="2360">
                  <c:v>617.08307060000004</c:v>
                </c:pt>
                <c:pt idx="2361">
                  <c:v>616.97325850000004</c:v>
                </c:pt>
                <c:pt idx="2362">
                  <c:v>616.96357490000003</c:v>
                </c:pt>
                <c:pt idx="2363">
                  <c:v>618.81616550000001</c:v>
                </c:pt>
                <c:pt idx="2364">
                  <c:v>616.47122109999998</c:v>
                </c:pt>
                <c:pt idx="2365">
                  <c:v>617.81866279999997</c:v>
                </c:pt>
                <c:pt idx="2366">
                  <c:v>616.66268460000003</c:v>
                </c:pt>
                <c:pt idx="2367">
                  <c:v>617.4082118</c:v>
                </c:pt>
                <c:pt idx="2368">
                  <c:v>617.6756474</c:v>
                </c:pt>
                <c:pt idx="2369">
                  <c:v>618.01359509999997</c:v>
                </c:pt>
                <c:pt idx="2370">
                  <c:v>615.88482739999995</c:v>
                </c:pt>
                <c:pt idx="2371">
                  <c:v>617.0421533</c:v>
                </c:pt>
                <c:pt idx="2372">
                  <c:v>617.22589860000005</c:v>
                </c:pt>
                <c:pt idx="2373">
                  <c:v>616.57099570000003</c:v>
                </c:pt>
                <c:pt idx="2374">
                  <c:v>617.03221080000003</c:v>
                </c:pt>
                <c:pt idx="2375">
                  <c:v>617.3693346</c:v>
                </c:pt>
                <c:pt idx="2376">
                  <c:v>618.51741000000004</c:v>
                </c:pt>
                <c:pt idx="2377">
                  <c:v>616.89107009999998</c:v>
                </c:pt>
                <c:pt idx="2378">
                  <c:v>616.72477119999996</c:v>
                </c:pt>
                <c:pt idx="2379">
                  <c:v>617.10377389999996</c:v>
                </c:pt>
                <c:pt idx="2380">
                  <c:v>616.54747469999995</c:v>
                </c:pt>
                <c:pt idx="2381">
                  <c:v>618.7979484</c:v>
                </c:pt>
                <c:pt idx="2382">
                  <c:v>617.76410320000002</c:v>
                </c:pt>
                <c:pt idx="2383">
                  <c:v>617.40432229999999</c:v>
                </c:pt>
                <c:pt idx="2384">
                  <c:v>616.62926689999995</c:v>
                </c:pt>
                <c:pt idx="2385">
                  <c:v>618.12215379999998</c:v>
                </c:pt>
                <c:pt idx="2386">
                  <c:v>617.24047410000003</c:v>
                </c:pt>
                <c:pt idx="2387">
                  <c:v>616.75032399999998</c:v>
                </c:pt>
                <c:pt idx="2388">
                  <c:v>618.6396939</c:v>
                </c:pt>
                <c:pt idx="2389">
                  <c:v>617.56334019999997</c:v>
                </c:pt>
                <c:pt idx="2390">
                  <c:v>618.61644369999999</c:v>
                </c:pt>
                <c:pt idx="2391">
                  <c:v>617.44960509999999</c:v>
                </c:pt>
                <c:pt idx="2392">
                  <c:v>618.1146033</c:v>
                </c:pt>
                <c:pt idx="2393">
                  <c:v>616.9946046</c:v>
                </c:pt>
                <c:pt idx="2394">
                  <c:v>617.8422736</c:v>
                </c:pt>
                <c:pt idx="2395">
                  <c:v>615.6533187</c:v>
                </c:pt>
                <c:pt idx="2396">
                  <c:v>617.38852069999996</c:v>
                </c:pt>
                <c:pt idx="2397">
                  <c:v>618.86146550000001</c:v>
                </c:pt>
                <c:pt idx="2398">
                  <c:v>616.97936930000003</c:v>
                </c:pt>
                <c:pt idx="2399">
                  <c:v>616.77441769999996</c:v>
                </c:pt>
                <c:pt idx="2400">
                  <c:v>618.12359149999997</c:v>
                </c:pt>
                <c:pt idx="2401">
                  <c:v>616.91526329999999</c:v>
                </c:pt>
                <c:pt idx="2402">
                  <c:v>617.71839050000005</c:v>
                </c:pt>
                <c:pt idx="2403">
                  <c:v>616.68873299999996</c:v>
                </c:pt>
                <c:pt idx="2404">
                  <c:v>617.82045770000002</c:v>
                </c:pt>
                <c:pt idx="2405">
                  <c:v>617.84387349999997</c:v>
                </c:pt>
                <c:pt idx="2406">
                  <c:v>615.82355459999997</c:v>
                </c:pt>
                <c:pt idx="2407">
                  <c:v>617.49551640000004</c:v>
                </c:pt>
                <c:pt idx="2408">
                  <c:v>617.08884090000004</c:v>
                </c:pt>
                <c:pt idx="2409">
                  <c:v>618.30476320000002</c:v>
                </c:pt>
                <c:pt idx="2410">
                  <c:v>616.37131839999995</c:v>
                </c:pt>
                <c:pt idx="2411">
                  <c:v>616.44796110000004</c:v>
                </c:pt>
                <c:pt idx="2412">
                  <c:v>617.52616439999997</c:v>
                </c:pt>
                <c:pt idx="2413">
                  <c:v>617.52717110000003</c:v>
                </c:pt>
                <c:pt idx="2414">
                  <c:v>616.61441239999999</c:v>
                </c:pt>
                <c:pt idx="2415">
                  <c:v>616.59890770000004</c:v>
                </c:pt>
                <c:pt idx="2416">
                  <c:v>618.36911869999994</c:v>
                </c:pt>
                <c:pt idx="2417">
                  <c:v>617.05130010000005</c:v>
                </c:pt>
                <c:pt idx="2418">
                  <c:v>616.30472469999995</c:v>
                </c:pt>
                <c:pt idx="2419">
                  <c:v>619.77546010000003</c:v>
                </c:pt>
                <c:pt idx="2420">
                  <c:v>617.2529313</c:v>
                </c:pt>
                <c:pt idx="2421">
                  <c:v>616.93219209999995</c:v>
                </c:pt>
                <c:pt idx="2422">
                  <c:v>619.44195360000003</c:v>
                </c:pt>
                <c:pt idx="2423">
                  <c:v>616.24295280000001</c:v>
                </c:pt>
                <c:pt idx="2424">
                  <c:v>617.11827559999995</c:v>
                </c:pt>
                <c:pt idx="2425">
                  <c:v>617.05717709999999</c:v>
                </c:pt>
                <c:pt idx="2426">
                  <c:v>617.67682000000002</c:v>
                </c:pt>
                <c:pt idx="2427">
                  <c:v>616.46747379999999</c:v>
                </c:pt>
                <c:pt idx="2428">
                  <c:v>617.8441828</c:v>
                </c:pt>
                <c:pt idx="2429">
                  <c:v>616.60633810000002</c:v>
                </c:pt>
                <c:pt idx="2430">
                  <c:v>616.90821510000001</c:v>
                </c:pt>
                <c:pt idx="2431">
                  <c:v>616.89928650000002</c:v>
                </c:pt>
                <c:pt idx="2432">
                  <c:v>615.64221729999997</c:v>
                </c:pt>
                <c:pt idx="2433">
                  <c:v>616.69908150000003</c:v>
                </c:pt>
                <c:pt idx="2434">
                  <c:v>619.42279080000003</c:v>
                </c:pt>
                <c:pt idx="2435">
                  <c:v>616.58053589999997</c:v>
                </c:pt>
                <c:pt idx="2436">
                  <c:v>616.7874071</c:v>
                </c:pt>
                <c:pt idx="2437">
                  <c:v>618.61016529999995</c:v>
                </c:pt>
                <c:pt idx="2438">
                  <c:v>617.36573069999997</c:v>
                </c:pt>
                <c:pt idx="2439">
                  <c:v>617.23106819999998</c:v>
                </c:pt>
                <c:pt idx="2440">
                  <c:v>615.86608609999996</c:v>
                </c:pt>
                <c:pt idx="2441">
                  <c:v>618.45242840000003</c:v>
                </c:pt>
                <c:pt idx="2442">
                  <c:v>618.12867459999995</c:v>
                </c:pt>
                <c:pt idx="2443">
                  <c:v>616.10170019999998</c:v>
                </c:pt>
                <c:pt idx="2444">
                  <c:v>616.40070579999997</c:v>
                </c:pt>
                <c:pt idx="2445">
                  <c:v>616.77993089999995</c:v>
                </c:pt>
                <c:pt idx="2446">
                  <c:v>617.49981179999997</c:v>
                </c:pt>
                <c:pt idx="2447">
                  <c:v>617.81323989999999</c:v>
                </c:pt>
                <c:pt idx="2448">
                  <c:v>618.13208910000003</c:v>
                </c:pt>
                <c:pt idx="2449">
                  <c:v>616.42261189999999</c:v>
                </c:pt>
                <c:pt idx="2450">
                  <c:v>618.2597902</c:v>
                </c:pt>
                <c:pt idx="2451">
                  <c:v>617.21750299999997</c:v>
                </c:pt>
                <c:pt idx="2452">
                  <c:v>616.89683509999998</c:v>
                </c:pt>
                <c:pt idx="2453">
                  <c:v>616.70366439999998</c:v>
                </c:pt>
                <c:pt idx="2454">
                  <c:v>616.58010850000005</c:v>
                </c:pt>
                <c:pt idx="2455">
                  <c:v>615.76838880000003</c:v>
                </c:pt>
                <c:pt idx="2456">
                  <c:v>617.1725007</c:v>
                </c:pt>
                <c:pt idx="2457">
                  <c:v>617.28987930000005</c:v>
                </c:pt>
                <c:pt idx="2458">
                  <c:v>614.89591199999995</c:v>
                </c:pt>
                <c:pt idx="2459">
                  <c:v>617.62094490000004</c:v>
                </c:pt>
                <c:pt idx="2460">
                  <c:v>617.72276839999995</c:v>
                </c:pt>
                <c:pt idx="2461">
                  <c:v>616.20496409999998</c:v>
                </c:pt>
                <c:pt idx="2462">
                  <c:v>616.12380789999997</c:v>
                </c:pt>
                <c:pt idx="2463">
                  <c:v>615.64627889999997</c:v>
                </c:pt>
                <c:pt idx="2464">
                  <c:v>617.82214209999995</c:v>
                </c:pt>
                <c:pt idx="2465">
                  <c:v>616.98146740000004</c:v>
                </c:pt>
                <c:pt idx="2466">
                  <c:v>616.11523599999998</c:v>
                </c:pt>
                <c:pt idx="2467">
                  <c:v>617.50714259999995</c:v>
                </c:pt>
                <c:pt idx="2468">
                  <c:v>617.63037250000002</c:v>
                </c:pt>
                <c:pt idx="2469">
                  <c:v>618.49601959999995</c:v>
                </c:pt>
                <c:pt idx="2470">
                  <c:v>617.6455469</c:v>
                </c:pt>
                <c:pt idx="2471">
                  <c:v>616.26056259999996</c:v>
                </c:pt>
                <c:pt idx="2472">
                  <c:v>616.91632630000004</c:v>
                </c:pt>
                <c:pt idx="2473">
                  <c:v>617.82824200000005</c:v>
                </c:pt>
                <c:pt idx="2474">
                  <c:v>617.38100169999996</c:v>
                </c:pt>
                <c:pt idx="2475">
                  <c:v>617.00212739999995</c:v>
                </c:pt>
                <c:pt idx="2476">
                  <c:v>616.26962179999998</c:v>
                </c:pt>
                <c:pt idx="2477">
                  <c:v>618.30601320000005</c:v>
                </c:pt>
                <c:pt idx="2478">
                  <c:v>617.32451170000002</c:v>
                </c:pt>
                <c:pt idx="2479">
                  <c:v>616.93341669999995</c:v>
                </c:pt>
                <c:pt idx="2480">
                  <c:v>618.03169089999994</c:v>
                </c:pt>
                <c:pt idx="2481">
                  <c:v>615.75098209999999</c:v>
                </c:pt>
                <c:pt idx="2482">
                  <c:v>616.94886740000004</c:v>
                </c:pt>
                <c:pt idx="2483">
                  <c:v>615.69661880000001</c:v>
                </c:pt>
                <c:pt idx="2484">
                  <c:v>618.03960189999998</c:v>
                </c:pt>
                <c:pt idx="2485">
                  <c:v>617.93312390000006</c:v>
                </c:pt>
                <c:pt idx="2486">
                  <c:v>616.46961220000003</c:v>
                </c:pt>
                <c:pt idx="2487">
                  <c:v>614.78277630000002</c:v>
                </c:pt>
                <c:pt idx="2488">
                  <c:v>616.34143849999998</c:v>
                </c:pt>
                <c:pt idx="2489">
                  <c:v>615.69855459999997</c:v>
                </c:pt>
                <c:pt idx="2490">
                  <c:v>616.61065870000004</c:v>
                </c:pt>
                <c:pt idx="2491">
                  <c:v>617.26816840000004</c:v>
                </c:pt>
                <c:pt idx="2492">
                  <c:v>616.48110329999997</c:v>
                </c:pt>
                <c:pt idx="2493">
                  <c:v>616.57997929999999</c:v>
                </c:pt>
                <c:pt idx="2494">
                  <c:v>615.72665389999997</c:v>
                </c:pt>
                <c:pt idx="2495">
                  <c:v>617.76384710000002</c:v>
                </c:pt>
                <c:pt idx="2496">
                  <c:v>616.70931880000001</c:v>
                </c:pt>
                <c:pt idx="2497">
                  <c:v>616.97896300000002</c:v>
                </c:pt>
                <c:pt idx="2498">
                  <c:v>618.68205450000005</c:v>
                </c:pt>
                <c:pt idx="2499">
                  <c:v>616.68745120000005</c:v>
                </c:pt>
                <c:pt idx="2500">
                  <c:v>615.84139540000001</c:v>
                </c:pt>
                <c:pt idx="2501">
                  <c:v>617.19803630000001</c:v>
                </c:pt>
                <c:pt idx="2502">
                  <c:v>616.47136439999997</c:v>
                </c:pt>
                <c:pt idx="2503">
                  <c:v>615.58510860000001</c:v>
                </c:pt>
                <c:pt idx="2504">
                  <c:v>616.88252050000006</c:v>
                </c:pt>
                <c:pt idx="2505">
                  <c:v>616.80051779999997</c:v>
                </c:pt>
                <c:pt idx="2506">
                  <c:v>615.70987520000006</c:v>
                </c:pt>
                <c:pt idx="2507">
                  <c:v>615.90715130000001</c:v>
                </c:pt>
                <c:pt idx="2508">
                  <c:v>616.38903479999999</c:v>
                </c:pt>
                <c:pt idx="2509">
                  <c:v>617.01481179999996</c:v>
                </c:pt>
                <c:pt idx="2510">
                  <c:v>617.06137479999995</c:v>
                </c:pt>
                <c:pt idx="2511">
                  <c:v>616.30842840000003</c:v>
                </c:pt>
                <c:pt idx="2512">
                  <c:v>616.22085609999999</c:v>
                </c:pt>
                <c:pt idx="2513">
                  <c:v>616.98493099999996</c:v>
                </c:pt>
                <c:pt idx="2514">
                  <c:v>617.1023242</c:v>
                </c:pt>
                <c:pt idx="2515">
                  <c:v>617.70232859999999</c:v>
                </c:pt>
                <c:pt idx="2516">
                  <c:v>617.1134303</c:v>
                </c:pt>
                <c:pt idx="2517">
                  <c:v>618.03362049999998</c:v>
                </c:pt>
                <c:pt idx="2518">
                  <c:v>617.75583570000003</c:v>
                </c:pt>
                <c:pt idx="2519">
                  <c:v>616.93159179999998</c:v>
                </c:pt>
                <c:pt idx="2520">
                  <c:v>617.15768949999995</c:v>
                </c:pt>
                <c:pt idx="2521">
                  <c:v>617.4451861</c:v>
                </c:pt>
                <c:pt idx="2522">
                  <c:v>616.34938699999998</c:v>
                </c:pt>
                <c:pt idx="2523">
                  <c:v>616.84925550000003</c:v>
                </c:pt>
                <c:pt idx="2524">
                  <c:v>617.14843719999999</c:v>
                </c:pt>
                <c:pt idx="2525">
                  <c:v>614.43367000000001</c:v>
                </c:pt>
                <c:pt idx="2526">
                  <c:v>616.94555339999999</c:v>
                </c:pt>
                <c:pt idx="2527">
                  <c:v>614.44218409999996</c:v>
                </c:pt>
                <c:pt idx="2528">
                  <c:v>615.69413299999997</c:v>
                </c:pt>
                <c:pt idx="2529">
                  <c:v>614.60059249999995</c:v>
                </c:pt>
                <c:pt idx="2530">
                  <c:v>616.18650500000001</c:v>
                </c:pt>
                <c:pt idx="2531">
                  <c:v>617.23120640000002</c:v>
                </c:pt>
                <c:pt idx="2532">
                  <c:v>616.14965159999997</c:v>
                </c:pt>
                <c:pt idx="2533">
                  <c:v>617.24436170000001</c:v>
                </c:pt>
                <c:pt idx="2534">
                  <c:v>616.52245219999998</c:v>
                </c:pt>
                <c:pt idx="2535">
                  <c:v>617.43493939999996</c:v>
                </c:pt>
                <c:pt idx="2536">
                  <c:v>616.29801229999998</c:v>
                </c:pt>
                <c:pt idx="2537">
                  <c:v>615.83561999999995</c:v>
                </c:pt>
                <c:pt idx="2538">
                  <c:v>616.9429543</c:v>
                </c:pt>
                <c:pt idx="2539">
                  <c:v>614.13119019999999</c:v>
                </c:pt>
                <c:pt idx="2540">
                  <c:v>616.1555492</c:v>
                </c:pt>
                <c:pt idx="2541">
                  <c:v>615.7354914</c:v>
                </c:pt>
                <c:pt idx="2542">
                  <c:v>616.04169579999996</c:v>
                </c:pt>
                <c:pt idx="2543">
                  <c:v>616.1606835</c:v>
                </c:pt>
                <c:pt idx="2544">
                  <c:v>616.90880489999995</c:v>
                </c:pt>
                <c:pt idx="2545">
                  <c:v>616.1871635</c:v>
                </c:pt>
                <c:pt idx="2546">
                  <c:v>615.11657830000001</c:v>
                </c:pt>
                <c:pt idx="2547">
                  <c:v>615.52341650000005</c:v>
                </c:pt>
                <c:pt idx="2548">
                  <c:v>616.06653570000003</c:v>
                </c:pt>
                <c:pt idx="2549">
                  <c:v>615.40950859999998</c:v>
                </c:pt>
                <c:pt idx="2550">
                  <c:v>615.89124870000001</c:v>
                </c:pt>
                <c:pt idx="2551">
                  <c:v>614.92654479999999</c:v>
                </c:pt>
                <c:pt idx="2552">
                  <c:v>615.89833369999997</c:v>
                </c:pt>
                <c:pt idx="2553">
                  <c:v>618.16854850000004</c:v>
                </c:pt>
                <c:pt idx="2554">
                  <c:v>616.31747429999996</c:v>
                </c:pt>
                <c:pt idx="2555">
                  <c:v>616.93193040000006</c:v>
                </c:pt>
                <c:pt idx="2556">
                  <c:v>616.98865049999995</c:v>
                </c:pt>
                <c:pt idx="2557">
                  <c:v>616.80889400000001</c:v>
                </c:pt>
                <c:pt idx="2558">
                  <c:v>616.5999071</c:v>
                </c:pt>
                <c:pt idx="2559">
                  <c:v>617.3872179</c:v>
                </c:pt>
                <c:pt idx="2560">
                  <c:v>616.78318249999995</c:v>
                </c:pt>
                <c:pt idx="2561">
                  <c:v>616.53153859999998</c:v>
                </c:pt>
                <c:pt idx="2562">
                  <c:v>616.89307489999999</c:v>
                </c:pt>
                <c:pt idx="2563">
                  <c:v>617.05335979999995</c:v>
                </c:pt>
                <c:pt idx="2564">
                  <c:v>617.10644130000003</c:v>
                </c:pt>
                <c:pt idx="2565">
                  <c:v>615.88029819999997</c:v>
                </c:pt>
                <c:pt idx="2566">
                  <c:v>616.98974150000004</c:v>
                </c:pt>
                <c:pt idx="2567">
                  <c:v>617.12514810000005</c:v>
                </c:pt>
                <c:pt idx="2568">
                  <c:v>616.93000080000002</c:v>
                </c:pt>
                <c:pt idx="2569">
                  <c:v>615.6196592</c:v>
                </c:pt>
                <c:pt idx="2570">
                  <c:v>617.95027470000002</c:v>
                </c:pt>
                <c:pt idx="2571">
                  <c:v>616.75034659999994</c:v>
                </c:pt>
                <c:pt idx="2572">
                  <c:v>617.48451639999996</c:v>
                </c:pt>
                <c:pt idx="2573">
                  <c:v>616.49854589999995</c:v>
                </c:pt>
                <c:pt idx="2574">
                  <c:v>616.77735749999999</c:v>
                </c:pt>
                <c:pt idx="2575">
                  <c:v>616.34385480000003</c:v>
                </c:pt>
                <c:pt idx="2576">
                  <c:v>616.16474189999997</c:v>
                </c:pt>
                <c:pt idx="2577">
                  <c:v>616.06970869999998</c:v>
                </c:pt>
                <c:pt idx="2578">
                  <c:v>617.08641399999999</c:v>
                </c:pt>
                <c:pt idx="2579">
                  <c:v>616.16159459999994</c:v>
                </c:pt>
                <c:pt idx="2580">
                  <c:v>616.34728900000005</c:v>
                </c:pt>
                <c:pt idx="2581">
                  <c:v>617.00081590000002</c:v>
                </c:pt>
                <c:pt idx="2582">
                  <c:v>617.02775599999995</c:v>
                </c:pt>
                <c:pt idx="2583">
                  <c:v>617.636528</c:v>
                </c:pt>
                <c:pt idx="2584">
                  <c:v>615.67577619999997</c:v>
                </c:pt>
                <c:pt idx="2585">
                  <c:v>615.0654667</c:v>
                </c:pt>
                <c:pt idx="2586">
                  <c:v>616.75427579999996</c:v>
                </c:pt>
                <c:pt idx="2587">
                  <c:v>615.90356980000001</c:v>
                </c:pt>
                <c:pt idx="2588">
                  <c:v>615.58900329999994</c:v>
                </c:pt>
                <c:pt idx="2589">
                  <c:v>615.51587500000005</c:v>
                </c:pt>
                <c:pt idx="2590">
                  <c:v>616.48879959999999</c:v>
                </c:pt>
                <c:pt idx="2591">
                  <c:v>615.9453254</c:v>
                </c:pt>
                <c:pt idx="2592">
                  <c:v>616.11698490000003</c:v>
                </c:pt>
                <c:pt idx="2593">
                  <c:v>614.89890409999998</c:v>
                </c:pt>
                <c:pt idx="2594">
                  <c:v>616.32848909999996</c:v>
                </c:pt>
                <c:pt idx="2595">
                  <c:v>617.85222590000001</c:v>
                </c:pt>
                <c:pt idx="2596">
                  <c:v>616.3260434</c:v>
                </c:pt>
                <c:pt idx="2597">
                  <c:v>617.01225999999997</c:v>
                </c:pt>
                <c:pt idx="2598">
                  <c:v>616.33576500000004</c:v>
                </c:pt>
                <c:pt idx="2599">
                  <c:v>615.92459210000004</c:v>
                </c:pt>
                <c:pt idx="2600">
                  <c:v>616.97589570000002</c:v>
                </c:pt>
                <c:pt idx="2601">
                  <c:v>617.47023049999996</c:v>
                </c:pt>
                <c:pt idx="2602">
                  <c:v>617.10165400000005</c:v>
                </c:pt>
                <c:pt idx="2603">
                  <c:v>616.35110180000004</c:v>
                </c:pt>
                <c:pt idx="2604">
                  <c:v>615.71463819999997</c:v>
                </c:pt>
                <c:pt idx="2605">
                  <c:v>616.60256879999997</c:v>
                </c:pt>
                <c:pt idx="2606">
                  <c:v>617.7420869</c:v>
                </c:pt>
                <c:pt idx="2607">
                  <c:v>615.24942969999995</c:v>
                </c:pt>
                <c:pt idx="2608">
                  <c:v>617.00501750000001</c:v>
                </c:pt>
                <c:pt idx="2609">
                  <c:v>615.76556570000002</c:v>
                </c:pt>
                <c:pt idx="2610">
                  <c:v>615.9970836</c:v>
                </c:pt>
                <c:pt idx="2611">
                  <c:v>616.50590179999995</c:v>
                </c:pt>
                <c:pt idx="2612">
                  <c:v>616.50369579999995</c:v>
                </c:pt>
                <c:pt idx="2613">
                  <c:v>616.786565</c:v>
                </c:pt>
                <c:pt idx="2614">
                  <c:v>615.24511700000005</c:v>
                </c:pt>
                <c:pt idx="2615">
                  <c:v>615.74830880000002</c:v>
                </c:pt>
                <c:pt idx="2616">
                  <c:v>617.40698339999994</c:v>
                </c:pt>
                <c:pt idx="2617">
                  <c:v>616.53921119999995</c:v>
                </c:pt>
                <c:pt idx="2618">
                  <c:v>615.69730990000005</c:v>
                </c:pt>
                <c:pt idx="2619">
                  <c:v>617.93940829999997</c:v>
                </c:pt>
                <c:pt idx="2620">
                  <c:v>616.50889959999995</c:v>
                </c:pt>
                <c:pt idx="2621">
                  <c:v>618.09167030000003</c:v>
                </c:pt>
                <c:pt idx="2622">
                  <c:v>617.14021639999999</c:v>
                </c:pt>
                <c:pt idx="2623">
                  <c:v>616.84621170000003</c:v>
                </c:pt>
                <c:pt idx="2624">
                  <c:v>615.99502589999997</c:v>
                </c:pt>
                <c:pt idx="2625">
                  <c:v>616.31644110000002</c:v>
                </c:pt>
                <c:pt idx="2626">
                  <c:v>616.97966169999995</c:v>
                </c:pt>
                <c:pt idx="2627">
                  <c:v>616.66383089999999</c:v>
                </c:pt>
                <c:pt idx="2628">
                  <c:v>616.61359930000003</c:v>
                </c:pt>
                <c:pt idx="2629">
                  <c:v>617.21739060000004</c:v>
                </c:pt>
                <c:pt idx="2630">
                  <c:v>616.63402199999996</c:v>
                </c:pt>
                <c:pt idx="2631">
                  <c:v>616.18219260000001</c:v>
                </c:pt>
                <c:pt idx="2632">
                  <c:v>615.25463209999998</c:v>
                </c:pt>
                <c:pt idx="2633">
                  <c:v>618.00716039999998</c:v>
                </c:pt>
                <c:pt idx="2634">
                  <c:v>617.13157769999998</c:v>
                </c:pt>
                <c:pt idx="2635">
                  <c:v>617.35282070000005</c:v>
                </c:pt>
                <c:pt idx="2636">
                  <c:v>616.82945949999998</c:v>
                </c:pt>
                <c:pt idx="2637">
                  <c:v>616.01790870000002</c:v>
                </c:pt>
                <c:pt idx="2638">
                  <c:v>617.56727079999996</c:v>
                </c:pt>
                <c:pt idx="2639">
                  <c:v>617.62039990000005</c:v>
                </c:pt>
                <c:pt idx="2640">
                  <c:v>617.78931920000002</c:v>
                </c:pt>
                <c:pt idx="2641">
                  <c:v>617.45770300000004</c:v>
                </c:pt>
                <c:pt idx="2642">
                  <c:v>616.79228780000005</c:v>
                </c:pt>
                <c:pt idx="2643">
                  <c:v>616.19840869999996</c:v>
                </c:pt>
                <c:pt idx="2644">
                  <c:v>616.47582490000002</c:v>
                </c:pt>
                <c:pt idx="2645">
                  <c:v>616.55022540000004</c:v>
                </c:pt>
                <c:pt idx="2646">
                  <c:v>616.28953720000004</c:v>
                </c:pt>
                <c:pt idx="2647">
                  <c:v>616.78664670000001</c:v>
                </c:pt>
                <c:pt idx="2648">
                  <c:v>615.66428010000004</c:v>
                </c:pt>
                <c:pt idx="2649">
                  <c:v>616.17365719999998</c:v>
                </c:pt>
                <c:pt idx="2650">
                  <c:v>614.7791029</c:v>
                </c:pt>
                <c:pt idx="2651">
                  <c:v>616.75618550000002</c:v>
                </c:pt>
                <c:pt idx="2652">
                  <c:v>615.49226580000004</c:v>
                </c:pt>
                <c:pt idx="2653">
                  <c:v>617.48595569999998</c:v>
                </c:pt>
                <c:pt idx="2654">
                  <c:v>617.29325340000003</c:v>
                </c:pt>
                <c:pt idx="2655">
                  <c:v>615.75102600000002</c:v>
                </c:pt>
                <c:pt idx="2656">
                  <c:v>616.66344379999998</c:v>
                </c:pt>
                <c:pt idx="2657">
                  <c:v>615.8787092</c:v>
                </c:pt>
                <c:pt idx="2658">
                  <c:v>617.13118029999998</c:v>
                </c:pt>
                <c:pt idx="2659">
                  <c:v>616.15743459999999</c:v>
                </c:pt>
                <c:pt idx="2660">
                  <c:v>618.03705969999999</c:v>
                </c:pt>
                <c:pt idx="2661">
                  <c:v>615.74590149999995</c:v>
                </c:pt>
                <c:pt idx="2662">
                  <c:v>617.59553919999996</c:v>
                </c:pt>
                <c:pt idx="2663">
                  <c:v>616.39293810000004</c:v>
                </c:pt>
                <c:pt idx="2664">
                  <c:v>616.46846559999994</c:v>
                </c:pt>
                <c:pt idx="2665">
                  <c:v>616.83119239999996</c:v>
                </c:pt>
                <c:pt idx="2666">
                  <c:v>615.90661769999997</c:v>
                </c:pt>
                <c:pt idx="2667">
                  <c:v>617.1463837</c:v>
                </c:pt>
                <c:pt idx="2668">
                  <c:v>615.4128048</c:v>
                </c:pt>
                <c:pt idx="2669">
                  <c:v>617.54371300000003</c:v>
                </c:pt>
                <c:pt idx="2670">
                  <c:v>617.1187304</c:v>
                </c:pt>
                <c:pt idx="2671">
                  <c:v>616.97037169999999</c:v>
                </c:pt>
                <c:pt idx="2672">
                  <c:v>615.13426089999996</c:v>
                </c:pt>
                <c:pt idx="2673">
                  <c:v>618.24171709999996</c:v>
                </c:pt>
                <c:pt idx="2674">
                  <c:v>616.0165121</c:v>
                </c:pt>
                <c:pt idx="2675">
                  <c:v>616.19376460000001</c:v>
                </c:pt>
                <c:pt idx="2676">
                  <c:v>616.80428889999996</c:v>
                </c:pt>
                <c:pt idx="2677">
                  <c:v>616.97024939999994</c:v>
                </c:pt>
                <c:pt idx="2678">
                  <c:v>617.57352939999998</c:v>
                </c:pt>
                <c:pt idx="2679">
                  <c:v>616.19907860000001</c:v>
                </c:pt>
                <c:pt idx="2680">
                  <c:v>616.14510619999999</c:v>
                </c:pt>
                <c:pt idx="2681">
                  <c:v>616.32757630000003</c:v>
                </c:pt>
                <c:pt idx="2682">
                  <c:v>615.7262935</c:v>
                </c:pt>
                <c:pt idx="2683">
                  <c:v>614.19261959999994</c:v>
                </c:pt>
                <c:pt idx="2684">
                  <c:v>616.07825049999997</c:v>
                </c:pt>
                <c:pt idx="2685">
                  <c:v>617.75147079999999</c:v>
                </c:pt>
                <c:pt idx="2686">
                  <c:v>620.12203569999997</c:v>
                </c:pt>
                <c:pt idx="2687">
                  <c:v>624.00217380000004</c:v>
                </c:pt>
                <c:pt idx="2688">
                  <c:v>628.84050230000003</c:v>
                </c:pt>
                <c:pt idx="2689">
                  <c:v>633.43474519999995</c:v>
                </c:pt>
                <c:pt idx="2690">
                  <c:v>642.51825889999998</c:v>
                </c:pt>
                <c:pt idx="2691">
                  <c:v>652.36009090000005</c:v>
                </c:pt>
                <c:pt idx="2692">
                  <c:v>661.41644840000004</c:v>
                </c:pt>
                <c:pt idx="2693">
                  <c:v>672.84780760000001</c:v>
                </c:pt>
                <c:pt idx="2694">
                  <c:v>685.10514739999996</c:v>
                </c:pt>
                <c:pt idx="2695">
                  <c:v>700.78489579999996</c:v>
                </c:pt>
                <c:pt idx="2696">
                  <c:v>717.80098269999996</c:v>
                </c:pt>
                <c:pt idx="2697">
                  <c:v>731.70978500000001</c:v>
                </c:pt>
                <c:pt idx="2698">
                  <c:v>739.75014269999997</c:v>
                </c:pt>
                <c:pt idx="2699">
                  <c:v>742.01838459999999</c:v>
                </c:pt>
                <c:pt idx="2700">
                  <c:v>740.03139720000001</c:v>
                </c:pt>
                <c:pt idx="2701">
                  <c:v>741.03623400000004</c:v>
                </c:pt>
                <c:pt idx="2702">
                  <c:v>740.02502189999996</c:v>
                </c:pt>
                <c:pt idx="2703">
                  <c:v>740.03898089999996</c:v>
                </c:pt>
                <c:pt idx="2704">
                  <c:v>738.3504279</c:v>
                </c:pt>
                <c:pt idx="2705">
                  <c:v>739.78385930000002</c:v>
                </c:pt>
                <c:pt idx="2706">
                  <c:v>739.58470420000003</c:v>
                </c:pt>
                <c:pt idx="2707">
                  <c:v>738.71286259999999</c:v>
                </c:pt>
                <c:pt idx="2708">
                  <c:v>739.09965950000003</c:v>
                </c:pt>
                <c:pt idx="2709">
                  <c:v>738.29032749999999</c:v>
                </c:pt>
                <c:pt idx="2710">
                  <c:v>738.76091269999995</c:v>
                </c:pt>
                <c:pt idx="2711">
                  <c:v>738.49843989999999</c:v>
                </c:pt>
                <c:pt idx="2712">
                  <c:v>739.02699319999999</c:v>
                </c:pt>
                <c:pt idx="2713">
                  <c:v>740.05463989999998</c:v>
                </c:pt>
                <c:pt idx="2714">
                  <c:v>739.43708649999996</c:v>
                </c:pt>
                <c:pt idx="2715">
                  <c:v>739.47199720000003</c:v>
                </c:pt>
                <c:pt idx="2716">
                  <c:v>738.79377980000004</c:v>
                </c:pt>
                <c:pt idx="2717">
                  <c:v>738.39287439999998</c:v>
                </c:pt>
                <c:pt idx="2718">
                  <c:v>738.67920690000005</c:v>
                </c:pt>
                <c:pt idx="2719">
                  <c:v>738.20124959999998</c:v>
                </c:pt>
                <c:pt idx="2720">
                  <c:v>739.42962250000005</c:v>
                </c:pt>
                <c:pt idx="2721">
                  <c:v>741.1749863</c:v>
                </c:pt>
                <c:pt idx="2722">
                  <c:v>739.26374910000004</c:v>
                </c:pt>
                <c:pt idx="2723">
                  <c:v>739.58435740000004</c:v>
                </c:pt>
                <c:pt idx="2724">
                  <c:v>738.61011299999996</c:v>
                </c:pt>
                <c:pt idx="2725">
                  <c:v>739.45773110000005</c:v>
                </c:pt>
                <c:pt idx="2726">
                  <c:v>738.375677</c:v>
                </c:pt>
                <c:pt idx="2727">
                  <c:v>740.38019989999998</c:v>
                </c:pt>
                <c:pt idx="2728">
                  <c:v>739.7282275</c:v>
                </c:pt>
                <c:pt idx="2729">
                  <c:v>739.61311990000002</c:v>
                </c:pt>
                <c:pt idx="2730">
                  <c:v>740.44501300000002</c:v>
                </c:pt>
                <c:pt idx="2731">
                  <c:v>740.38348120000001</c:v>
                </c:pt>
                <c:pt idx="2732">
                  <c:v>738.3322263</c:v>
                </c:pt>
                <c:pt idx="2733">
                  <c:v>739.1281219</c:v>
                </c:pt>
                <c:pt idx="2734">
                  <c:v>740.93339830000002</c:v>
                </c:pt>
                <c:pt idx="2735">
                  <c:v>738.97440510000001</c:v>
                </c:pt>
                <c:pt idx="2736">
                  <c:v>739.63718280000001</c:v>
                </c:pt>
                <c:pt idx="2737">
                  <c:v>739.09995309999999</c:v>
                </c:pt>
                <c:pt idx="2738">
                  <c:v>739.25739239999996</c:v>
                </c:pt>
                <c:pt idx="2739">
                  <c:v>739.92311389999998</c:v>
                </c:pt>
                <c:pt idx="2740">
                  <c:v>738.3813586</c:v>
                </c:pt>
                <c:pt idx="2741">
                  <c:v>740.25304359999996</c:v>
                </c:pt>
                <c:pt idx="2742">
                  <c:v>739.00769809999997</c:v>
                </c:pt>
                <c:pt idx="2743">
                  <c:v>738.52920789999996</c:v>
                </c:pt>
                <c:pt idx="2744">
                  <c:v>739.97094479999998</c:v>
                </c:pt>
                <c:pt idx="2745">
                  <c:v>739.52599999999995</c:v>
                </c:pt>
                <c:pt idx="2746">
                  <c:v>739.10370439999997</c:v>
                </c:pt>
                <c:pt idx="2747">
                  <c:v>739.82364829999995</c:v>
                </c:pt>
                <c:pt idx="2748">
                  <c:v>738.38357819999999</c:v>
                </c:pt>
                <c:pt idx="2749">
                  <c:v>738.53265750000003</c:v>
                </c:pt>
                <c:pt idx="2750">
                  <c:v>738.85927960000004</c:v>
                </c:pt>
                <c:pt idx="2751">
                  <c:v>739.93341650000002</c:v>
                </c:pt>
                <c:pt idx="2752">
                  <c:v>739.91868190000002</c:v>
                </c:pt>
                <c:pt idx="2753">
                  <c:v>738.5098137</c:v>
                </c:pt>
                <c:pt idx="2754">
                  <c:v>739.29707029999997</c:v>
                </c:pt>
                <c:pt idx="2755">
                  <c:v>739.4618663</c:v>
                </c:pt>
                <c:pt idx="2756">
                  <c:v>740.38985160000004</c:v>
                </c:pt>
                <c:pt idx="2757">
                  <c:v>739.13611370000001</c:v>
                </c:pt>
                <c:pt idx="2758">
                  <c:v>740.83410279999998</c:v>
                </c:pt>
                <c:pt idx="2759">
                  <c:v>738.66985590000002</c:v>
                </c:pt>
                <c:pt idx="2760">
                  <c:v>737.0950646</c:v>
                </c:pt>
                <c:pt idx="2761">
                  <c:v>740.06656099999998</c:v>
                </c:pt>
                <c:pt idx="2762">
                  <c:v>738.21809580000001</c:v>
                </c:pt>
                <c:pt idx="2763">
                  <c:v>738.67346299999997</c:v>
                </c:pt>
                <c:pt idx="2764">
                  <c:v>737.44281720000004</c:v>
                </c:pt>
                <c:pt idx="2765">
                  <c:v>737.63723700000003</c:v>
                </c:pt>
                <c:pt idx="2766">
                  <c:v>738.81077679999999</c:v>
                </c:pt>
                <c:pt idx="2767">
                  <c:v>737.90161390000003</c:v>
                </c:pt>
                <c:pt idx="2768">
                  <c:v>738.92553659999999</c:v>
                </c:pt>
                <c:pt idx="2769">
                  <c:v>738.89736740000001</c:v>
                </c:pt>
                <c:pt idx="2770">
                  <c:v>738.15410910000003</c:v>
                </c:pt>
                <c:pt idx="2771">
                  <c:v>738.3291117</c:v>
                </c:pt>
                <c:pt idx="2772">
                  <c:v>738.36034489999997</c:v>
                </c:pt>
                <c:pt idx="2773">
                  <c:v>739.48599769999998</c:v>
                </c:pt>
                <c:pt idx="2774">
                  <c:v>739.43043899999998</c:v>
                </c:pt>
                <c:pt idx="2775">
                  <c:v>739.49981720000005</c:v>
                </c:pt>
                <c:pt idx="2776">
                  <c:v>738.49893629999997</c:v>
                </c:pt>
                <c:pt idx="2777">
                  <c:v>738.66596059999995</c:v>
                </c:pt>
                <c:pt idx="2778">
                  <c:v>739.48905290000005</c:v>
                </c:pt>
                <c:pt idx="2779">
                  <c:v>738.18839969999999</c:v>
                </c:pt>
                <c:pt idx="2780">
                  <c:v>738.15288190000001</c:v>
                </c:pt>
                <c:pt idx="2781">
                  <c:v>737.14999699999998</c:v>
                </c:pt>
                <c:pt idx="2782">
                  <c:v>738.13972479999995</c:v>
                </c:pt>
                <c:pt idx="2783">
                  <c:v>737.89859230000002</c:v>
                </c:pt>
                <c:pt idx="2784">
                  <c:v>759.59903380000003</c:v>
                </c:pt>
                <c:pt idx="2785">
                  <c:v>780.06025969999996</c:v>
                </c:pt>
                <c:pt idx="2786">
                  <c:v>791.44088469999997</c:v>
                </c:pt>
                <c:pt idx="2787">
                  <c:v>804.09084700000005</c:v>
                </c:pt>
                <c:pt idx="2788">
                  <c:v>816.67837029999998</c:v>
                </c:pt>
                <c:pt idx="2789">
                  <c:v>829.02567580000004</c:v>
                </c:pt>
                <c:pt idx="2790">
                  <c:v>843.30956760000004</c:v>
                </c:pt>
                <c:pt idx="2791">
                  <c:v>840.80233810000004</c:v>
                </c:pt>
                <c:pt idx="2792">
                  <c:v>841.33856470000001</c:v>
                </c:pt>
                <c:pt idx="2793">
                  <c:v>839.66748380000001</c:v>
                </c:pt>
                <c:pt idx="2794">
                  <c:v>836.54678890000002</c:v>
                </c:pt>
                <c:pt idx="2795">
                  <c:v>838.57536100000004</c:v>
                </c:pt>
                <c:pt idx="2796">
                  <c:v>838.75587959999996</c:v>
                </c:pt>
                <c:pt idx="2797">
                  <c:v>838.05252519999999</c:v>
                </c:pt>
                <c:pt idx="2798">
                  <c:v>838.13289799999995</c:v>
                </c:pt>
                <c:pt idx="2799">
                  <c:v>836.98173770000005</c:v>
                </c:pt>
                <c:pt idx="2800">
                  <c:v>838.68209950000005</c:v>
                </c:pt>
                <c:pt idx="2801">
                  <c:v>835.23601369999994</c:v>
                </c:pt>
                <c:pt idx="2802">
                  <c:v>837.62261709999996</c:v>
                </c:pt>
                <c:pt idx="2803">
                  <c:v>835.89365269999996</c:v>
                </c:pt>
                <c:pt idx="2804">
                  <c:v>836.34371180000005</c:v>
                </c:pt>
                <c:pt idx="2805">
                  <c:v>837.22122019999995</c:v>
                </c:pt>
                <c:pt idx="2806">
                  <c:v>836.62908400000003</c:v>
                </c:pt>
                <c:pt idx="2807">
                  <c:v>836.72004470000002</c:v>
                </c:pt>
                <c:pt idx="2808">
                  <c:v>836.95543899999996</c:v>
                </c:pt>
                <c:pt idx="2809">
                  <c:v>835.72872110000003</c:v>
                </c:pt>
                <c:pt idx="2810">
                  <c:v>836.19336180000005</c:v>
                </c:pt>
                <c:pt idx="2811">
                  <c:v>834.95043039999996</c:v>
                </c:pt>
                <c:pt idx="2812">
                  <c:v>836.70024579999995</c:v>
                </c:pt>
                <c:pt idx="2813">
                  <c:v>835.12456020000002</c:v>
                </c:pt>
                <c:pt idx="2814">
                  <c:v>836.35375880000004</c:v>
                </c:pt>
                <c:pt idx="2815">
                  <c:v>834.16877839999995</c:v>
                </c:pt>
                <c:pt idx="2816">
                  <c:v>834.88518569999997</c:v>
                </c:pt>
                <c:pt idx="2817">
                  <c:v>834.18244240000001</c:v>
                </c:pt>
                <c:pt idx="2818">
                  <c:v>835.744283</c:v>
                </c:pt>
                <c:pt idx="2819">
                  <c:v>835.62346109999999</c:v>
                </c:pt>
                <c:pt idx="2820">
                  <c:v>834.67514010000002</c:v>
                </c:pt>
                <c:pt idx="2821">
                  <c:v>835.14327319999995</c:v>
                </c:pt>
                <c:pt idx="2822">
                  <c:v>834.84860300000003</c:v>
                </c:pt>
                <c:pt idx="2823">
                  <c:v>835.02728709999997</c:v>
                </c:pt>
                <c:pt idx="2824">
                  <c:v>835.49400709999998</c:v>
                </c:pt>
                <c:pt idx="2825">
                  <c:v>836.02178500000002</c:v>
                </c:pt>
                <c:pt idx="2826">
                  <c:v>833.68935729999998</c:v>
                </c:pt>
                <c:pt idx="2827">
                  <c:v>834.07066740000005</c:v>
                </c:pt>
                <c:pt idx="2828">
                  <c:v>835.11527590000003</c:v>
                </c:pt>
                <c:pt idx="2829">
                  <c:v>833.50714579999999</c:v>
                </c:pt>
                <c:pt idx="2830">
                  <c:v>834.29349630000002</c:v>
                </c:pt>
                <c:pt idx="2831">
                  <c:v>835.42840139999998</c:v>
                </c:pt>
                <c:pt idx="2832">
                  <c:v>835.08687180000004</c:v>
                </c:pt>
                <c:pt idx="2833">
                  <c:v>835.29205820000004</c:v>
                </c:pt>
                <c:pt idx="2834">
                  <c:v>834.34221839999998</c:v>
                </c:pt>
                <c:pt idx="2835">
                  <c:v>835.23552959999995</c:v>
                </c:pt>
                <c:pt idx="2836">
                  <c:v>833.98664729999996</c:v>
                </c:pt>
                <c:pt idx="2837">
                  <c:v>834.9923771</c:v>
                </c:pt>
                <c:pt idx="2838">
                  <c:v>834.64638849999994</c:v>
                </c:pt>
                <c:pt idx="2839">
                  <c:v>835.94050159999995</c:v>
                </c:pt>
                <c:pt idx="2840">
                  <c:v>834.99219619999997</c:v>
                </c:pt>
                <c:pt idx="2841">
                  <c:v>812.93521429999998</c:v>
                </c:pt>
                <c:pt idx="2842">
                  <c:v>642.14038419999997</c:v>
                </c:pt>
                <c:pt idx="2843">
                  <c:v>653.40094369999997</c:v>
                </c:pt>
                <c:pt idx="2844">
                  <c:v>653.71234630000004</c:v>
                </c:pt>
                <c:pt idx="2845">
                  <c:v>653.95805350000001</c:v>
                </c:pt>
                <c:pt idx="2846">
                  <c:v>654.08259069999997</c:v>
                </c:pt>
                <c:pt idx="2847">
                  <c:v>655.30657729999996</c:v>
                </c:pt>
                <c:pt idx="2848">
                  <c:v>656.11617269999999</c:v>
                </c:pt>
                <c:pt idx="2849">
                  <c:v>654.84988329999999</c:v>
                </c:pt>
                <c:pt idx="2850">
                  <c:v>655.82620129999998</c:v>
                </c:pt>
                <c:pt idx="2851">
                  <c:v>653.80407230000003</c:v>
                </c:pt>
                <c:pt idx="2852">
                  <c:v>655.80386420000002</c:v>
                </c:pt>
                <c:pt idx="2853">
                  <c:v>661.63636299999996</c:v>
                </c:pt>
                <c:pt idx="2854">
                  <c:v>670.76999880000005</c:v>
                </c:pt>
                <c:pt idx="2855">
                  <c:v>681.49151919999997</c:v>
                </c:pt>
                <c:pt idx="2856">
                  <c:v>689.09434139999996</c:v>
                </c:pt>
                <c:pt idx="2857">
                  <c:v>696.09080930000005</c:v>
                </c:pt>
                <c:pt idx="2858">
                  <c:v>704.00765060000003</c:v>
                </c:pt>
                <c:pt idx="2859">
                  <c:v>712.66667429999995</c:v>
                </c:pt>
                <c:pt idx="2860">
                  <c:v>720.71883319999995</c:v>
                </c:pt>
                <c:pt idx="2861">
                  <c:v>729.91874849999999</c:v>
                </c:pt>
                <c:pt idx="2862">
                  <c:v>739.45834839999998</c:v>
                </c:pt>
                <c:pt idx="2863">
                  <c:v>754.17060749999996</c:v>
                </c:pt>
                <c:pt idx="2864">
                  <c:v>770.55981440000005</c:v>
                </c:pt>
                <c:pt idx="2865">
                  <c:v>786.26670490000004</c:v>
                </c:pt>
                <c:pt idx="2866">
                  <c:v>800.74374090000003</c:v>
                </c:pt>
                <c:pt idx="2867">
                  <c:v>816.41170629999999</c:v>
                </c:pt>
                <c:pt idx="2868">
                  <c:v>832.01116139999999</c:v>
                </c:pt>
                <c:pt idx="2869">
                  <c:v>846.37261699999999</c:v>
                </c:pt>
                <c:pt idx="2870">
                  <c:v>859.78695740000001</c:v>
                </c:pt>
                <c:pt idx="2871">
                  <c:v>862.71957970000005</c:v>
                </c:pt>
                <c:pt idx="2872">
                  <c:v>862.41716940000003</c:v>
                </c:pt>
                <c:pt idx="2873">
                  <c:v>865.90440409999997</c:v>
                </c:pt>
                <c:pt idx="2874">
                  <c:v>866.82604619999995</c:v>
                </c:pt>
                <c:pt idx="2875">
                  <c:v>865.66712359999997</c:v>
                </c:pt>
                <c:pt idx="2876">
                  <c:v>867.15146470000002</c:v>
                </c:pt>
                <c:pt idx="2877">
                  <c:v>868.00331500000004</c:v>
                </c:pt>
                <c:pt idx="2878">
                  <c:v>867.47719199999995</c:v>
                </c:pt>
                <c:pt idx="2879">
                  <c:v>867.39835660000006</c:v>
                </c:pt>
                <c:pt idx="2880">
                  <c:v>869.71220689999996</c:v>
                </c:pt>
                <c:pt idx="2881">
                  <c:v>868.55616259999999</c:v>
                </c:pt>
                <c:pt idx="2882">
                  <c:v>868.652286</c:v>
                </c:pt>
                <c:pt idx="2883">
                  <c:v>869.01051500000005</c:v>
                </c:pt>
                <c:pt idx="2884">
                  <c:v>869.57049099999995</c:v>
                </c:pt>
                <c:pt idx="2885">
                  <c:v>868.05506179999998</c:v>
                </c:pt>
                <c:pt idx="2886">
                  <c:v>870.07838159999994</c:v>
                </c:pt>
                <c:pt idx="2887">
                  <c:v>869.44439769999997</c:v>
                </c:pt>
                <c:pt idx="2888">
                  <c:v>870.97893329999999</c:v>
                </c:pt>
                <c:pt idx="2889">
                  <c:v>869.74722770000005</c:v>
                </c:pt>
                <c:pt idx="2890">
                  <c:v>870.12020759999996</c:v>
                </c:pt>
                <c:pt idx="2891">
                  <c:v>870.15304649999996</c:v>
                </c:pt>
                <c:pt idx="2892">
                  <c:v>871.33255169999995</c:v>
                </c:pt>
                <c:pt idx="2893">
                  <c:v>870.82228520000001</c:v>
                </c:pt>
                <c:pt idx="2894">
                  <c:v>872.08506790000001</c:v>
                </c:pt>
                <c:pt idx="2895">
                  <c:v>872.13171179999995</c:v>
                </c:pt>
                <c:pt idx="2896">
                  <c:v>872.04969310000001</c:v>
                </c:pt>
                <c:pt idx="2897">
                  <c:v>873.82457929999998</c:v>
                </c:pt>
                <c:pt idx="2898">
                  <c:v>874.15403490000006</c:v>
                </c:pt>
                <c:pt idx="2899">
                  <c:v>874.11077230000001</c:v>
                </c:pt>
                <c:pt idx="2900">
                  <c:v>873.8082574</c:v>
                </c:pt>
                <c:pt idx="2901">
                  <c:v>874.58953440000005</c:v>
                </c:pt>
                <c:pt idx="2902">
                  <c:v>875.042013</c:v>
                </c:pt>
                <c:pt idx="2903">
                  <c:v>873.68422109999995</c:v>
                </c:pt>
                <c:pt idx="2904">
                  <c:v>874.31587160000004</c:v>
                </c:pt>
                <c:pt idx="2905">
                  <c:v>875.06175399999995</c:v>
                </c:pt>
                <c:pt idx="2906">
                  <c:v>874.8586292</c:v>
                </c:pt>
                <c:pt idx="2907">
                  <c:v>874.67837450000002</c:v>
                </c:pt>
                <c:pt idx="2908">
                  <c:v>877.14359049999996</c:v>
                </c:pt>
                <c:pt idx="2909">
                  <c:v>876.2523635</c:v>
                </c:pt>
                <c:pt idx="2910">
                  <c:v>877.08483590000003</c:v>
                </c:pt>
                <c:pt idx="2911">
                  <c:v>877.54801540000005</c:v>
                </c:pt>
                <c:pt idx="2912">
                  <c:v>879.21982619999994</c:v>
                </c:pt>
                <c:pt idx="2913">
                  <c:v>878.11241519999999</c:v>
                </c:pt>
                <c:pt idx="2914">
                  <c:v>879.0810348</c:v>
                </c:pt>
                <c:pt idx="2915">
                  <c:v>878.96447720000003</c:v>
                </c:pt>
                <c:pt idx="2916">
                  <c:v>878.94036689999996</c:v>
                </c:pt>
                <c:pt idx="2917">
                  <c:v>877.86075960000005</c:v>
                </c:pt>
                <c:pt idx="2918">
                  <c:v>877.53752269999995</c:v>
                </c:pt>
                <c:pt idx="2919">
                  <c:v>877.89687990000004</c:v>
                </c:pt>
                <c:pt idx="2920">
                  <c:v>878.09570829999996</c:v>
                </c:pt>
                <c:pt idx="2921">
                  <c:v>878.48117830000001</c:v>
                </c:pt>
                <c:pt idx="2922">
                  <c:v>878.91919600000006</c:v>
                </c:pt>
                <c:pt idx="2923">
                  <c:v>879.31498869999996</c:v>
                </c:pt>
                <c:pt idx="2924">
                  <c:v>879.86940440000001</c:v>
                </c:pt>
                <c:pt idx="2925">
                  <c:v>879.90876839999999</c:v>
                </c:pt>
                <c:pt idx="2926">
                  <c:v>879.19145600000002</c:v>
                </c:pt>
                <c:pt idx="2927">
                  <c:v>880.9013205</c:v>
                </c:pt>
                <c:pt idx="2928">
                  <c:v>881.20383370000002</c:v>
                </c:pt>
                <c:pt idx="2929">
                  <c:v>881.33454619999998</c:v>
                </c:pt>
                <c:pt idx="2930">
                  <c:v>881.17823910000004</c:v>
                </c:pt>
                <c:pt idx="2931">
                  <c:v>880.8556188</c:v>
                </c:pt>
                <c:pt idx="2932">
                  <c:v>880.68533969999999</c:v>
                </c:pt>
                <c:pt idx="2933">
                  <c:v>881.4587454</c:v>
                </c:pt>
                <c:pt idx="2934">
                  <c:v>880.90754870000001</c:v>
                </c:pt>
                <c:pt idx="2935">
                  <c:v>881.7476034</c:v>
                </c:pt>
                <c:pt idx="2936">
                  <c:v>880.71450359999994</c:v>
                </c:pt>
                <c:pt idx="2937">
                  <c:v>881.90060100000005</c:v>
                </c:pt>
                <c:pt idx="2938">
                  <c:v>880.44985320000001</c:v>
                </c:pt>
                <c:pt idx="2939">
                  <c:v>812.04075680000005</c:v>
                </c:pt>
                <c:pt idx="2940">
                  <c:v>768.94585080000002</c:v>
                </c:pt>
                <c:pt idx="2941">
                  <c:v>767.25288890000002</c:v>
                </c:pt>
                <c:pt idx="2942">
                  <c:v>765.1755948</c:v>
                </c:pt>
                <c:pt idx="2943">
                  <c:v>764.75973150000004</c:v>
                </c:pt>
                <c:pt idx="2944">
                  <c:v>765.53672270000004</c:v>
                </c:pt>
                <c:pt idx="2945">
                  <c:v>766.47107649999998</c:v>
                </c:pt>
                <c:pt idx="2946">
                  <c:v>766.58031319999998</c:v>
                </c:pt>
                <c:pt idx="2947">
                  <c:v>765.81243440000003</c:v>
                </c:pt>
                <c:pt idx="2948">
                  <c:v>764.59834590000003</c:v>
                </c:pt>
                <c:pt idx="2949">
                  <c:v>764.32232009999996</c:v>
                </c:pt>
                <c:pt idx="2950">
                  <c:v>765.31749500000001</c:v>
                </c:pt>
                <c:pt idx="2951">
                  <c:v>765.75283360000003</c:v>
                </c:pt>
                <c:pt idx="2952">
                  <c:v>765.6420703</c:v>
                </c:pt>
                <c:pt idx="2953">
                  <c:v>765.26561790000005</c:v>
                </c:pt>
                <c:pt idx="2954">
                  <c:v>765.6519399</c:v>
                </c:pt>
                <c:pt idx="2955">
                  <c:v>764.74987829999998</c:v>
                </c:pt>
                <c:pt idx="2956">
                  <c:v>764.503106</c:v>
                </c:pt>
                <c:pt idx="2957">
                  <c:v>764.37700910000001</c:v>
                </c:pt>
                <c:pt idx="2958">
                  <c:v>764.7034347</c:v>
                </c:pt>
                <c:pt idx="2959">
                  <c:v>764.06008740000004</c:v>
                </c:pt>
                <c:pt idx="2960">
                  <c:v>765.18081749999999</c:v>
                </c:pt>
                <c:pt idx="2961">
                  <c:v>765.31789289999995</c:v>
                </c:pt>
                <c:pt idx="2962">
                  <c:v>764.8430386</c:v>
                </c:pt>
                <c:pt idx="2963">
                  <c:v>764.26129470000001</c:v>
                </c:pt>
                <c:pt idx="2964">
                  <c:v>764.12549850000005</c:v>
                </c:pt>
                <c:pt idx="2965">
                  <c:v>764.26831149999998</c:v>
                </c:pt>
                <c:pt idx="2966">
                  <c:v>764.49068569999997</c:v>
                </c:pt>
                <c:pt idx="2967">
                  <c:v>764.43103489999999</c:v>
                </c:pt>
                <c:pt idx="2968">
                  <c:v>764.59922219999999</c:v>
                </c:pt>
                <c:pt idx="2969">
                  <c:v>765.07570020000003</c:v>
                </c:pt>
                <c:pt idx="2970">
                  <c:v>764.73315690000004</c:v>
                </c:pt>
                <c:pt idx="2971">
                  <c:v>764.76824009999996</c:v>
                </c:pt>
                <c:pt idx="2972">
                  <c:v>768.96296289999998</c:v>
                </c:pt>
                <c:pt idx="2973">
                  <c:v>767.68979430000002</c:v>
                </c:pt>
                <c:pt idx="2974">
                  <c:v>767.17197320000002</c:v>
                </c:pt>
                <c:pt idx="2975">
                  <c:v>767.73969339999996</c:v>
                </c:pt>
                <c:pt idx="2976">
                  <c:v>770.94684500000005</c:v>
                </c:pt>
                <c:pt idx="2977">
                  <c:v>770.96098070000005</c:v>
                </c:pt>
                <c:pt idx="2978">
                  <c:v>773.26848949999999</c:v>
                </c:pt>
                <c:pt idx="2979">
                  <c:v>775.77343959999996</c:v>
                </c:pt>
                <c:pt idx="2980">
                  <c:v>784.20444610000004</c:v>
                </c:pt>
                <c:pt idx="2981">
                  <c:v>790.45881469999995</c:v>
                </c:pt>
                <c:pt idx="2982">
                  <c:v>799.17879589999995</c:v>
                </c:pt>
                <c:pt idx="2983">
                  <c:v>809.97823070000004</c:v>
                </c:pt>
                <c:pt idx="2984">
                  <c:v>821.65613199999996</c:v>
                </c:pt>
                <c:pt idx="2985">
                  <c:v>833.02019140000004</c:v>
                </c:pt>
                <c:pt idx="2986">
                  <c:v>846.41651969999998</c:v>
                </c:pt>
                <c:pt idx="2987">
                  <c:v>853.10319560000005</c:v>
                </c:pt>
                <c:pt idx="2988">
                  <c:v>853.20724250000001</c:v>
                </c:pt>
                <c:pt idx="2989">
                  <c:v>852.05151850000004</c:v>
                </c:pt>
                <c:pt idx="2990">
                  <c:v>851.46715570000003</c:v>
                </c:pt>
                <c:pt idx="2991">
                  <c:v>852.78888010000003</c:v>
                </c:pt>
                <c:pt idx="2992">
                  <c:v>851.65710899999999</c:v>
                </c:pt>
                <c:pt idx="2993">
                  <c:v>853.32411560000003</c:v>
                </c:pt>
                <c:pt idx="2994">
                  <c:v>856.1600522</c:v>
                </c:pt>
                <c:pt idx="2995">
                  <c:v>856.80077059999996</c:v>
                </c:pt>
                <c:pt idx="2996">
                  <c:v>856.1958277</c:v>
                </c:pt>
                <c:pt idx="2997">
                  <c:v>857.37721580000004</c:v>
                </c:pt>
                <c:pt idx="2998">
                  <c:v>857.33143089999999</c:v>
                </c:pt>
                <c:pt idx="2999">
                  <c:v>857.05522910000002</c:v>
                </c:pt>
                <c:pt idx="3000">
                  <c:v>859.22942999999998</c:v>
                </c:pt>
                <c:pt idx="3001">
                  <c:v>857.32160720000002</c:v>
                </c:pt>
                <c:pt idx="3002">
                  <c:v>856.80511779999995</c:v>
                </c:pt>
                <c:pt idx="3003">
                  <c:v>857.56379240000001</c:v>
                </c:pt>
                <c:pt idx="3004">
                  <c:v>858.10496090000004</c:v>
                </c:pt>
                <c:pt idx="3005">
                  <c:v>856.74768859999995</c:v>
                </c:pt>
                <c:pt idx="3006">
                  <c:v>857.56654470000001</c:v>
                </c:pt>
                <c:pt idx="3007">
                  <c:v>857.76976100000002</c:v>
                </c:pt>
                <c:pt idx="3008">
                  <c:v>857.68413640000006</c:v>
                </c:pt>
                <c:pt idx="3009">
                  <c:v>856.5730605</c:v>
                </c:pt>
                <c:pt idx="3010">
                  <c:v>856.96503310000003</c:v>
                </c:pt>
                <c:pt idx="3011">
                  <c:v>855.48373670000001</c:v>
                </c:pt>
                <c:pt idx="3012">
                  <c:v>858.12921040000003</c:v>
                </c:pt>
                <c:pt idx="3013">
                  <c:v>858.74086160000002</c:v>
                </c:pt>
                <c:pt idx="3014">
                  <c:v>857.46113230000003</c:v>
                </c:pt>
                <c:pt idx="3015">
                  <c:v>857.39260300000001</c:v>
                </c:pt>
                <c:pt idx="3016">
                  <c:v>856.82965779999995</c:v>
                </c:pt>
                <c:pt idx="3017">
                  <c:v>857.75698609999995</c:v>
                </c:pt>
                <c:pt idx="3018">
                  <c:v>857.86516759999995</c:v>
                </c:pt>
                <c:pt idx="3019">
                  <c:v>857.66548179999995</c:v>
                </c:pt>
                <c:pt idx="3020">
                  <c:v>856.32118509999998</c:v>
                </c:pt>
                <c:pt idx="3021">
                  <c:v>858.43735200000003</c:v>
                </c:pt>
                <c:pt idx="3022">
                  <c:v>856.62116349999997</c:v>
                </c:pt>
                <c:pt idx="3023">
                  <c:v>856.7334098</c:v>
                </c:pt>
                <c:pt idx="3024">
                  <c:v>856.34546369999998</c:v>
                </c:pt>
                <c:pt idx="3025">
                  <c:v>859.07824640000001</c:v>
                </c:pt>
                <c:pt idx="3026">
                  <c:v>858.74751040000001</c:v>
                </c:pt>
                <c:pt idx="3027">
                  <c:v>856.65328520000003</c:v>
                </c:pt>
                <c:pt idx="3028">
                  <c:v>856.26535309999997</c:v>
                </c:pt>
                <c:pt idx="3029">
                  <c:v>857.37958160000005</c:v>
                </c:pt>
                <c:pt idx="3030">
                  <c:v>856.06999250000001</c:v>
                </c:pt>
                <c:pt idx="3031">
                  <c:v>856.72776190000002</c:v>
                </c:pt>
                <c:pt idx="3032">
                  <c:v>857.37422519999996</c:v>
                </c:pt>
                <c:pt idx="3033">
                  <c:v>855.81954970000004</c:v>
                </c:pt>
                <c:pt idx="3034">
                  <c:v>856.73235390000002</c:v>
                </c:pt>
                <c:pt idx="3035">
                  <c:v>856.27698999999996</c:v>
                </c:pt>
                <c:pt idx="3036">
                  <c:v>856.58329549999996</c:v>
                </c:pt>
                <c:pt idx="3037">
                  <c:v>856.06738849999999</c:v>
                </c:pt>
                <c:pt idx="3038">
                  <c:v>855.62530170000002</c:v>
                </c:pt>
                <c:pt idx="3039">
                  <c:v>810.63635590000001</c:v>
                </c:pt>
                <c:pt idx="3040">
                  <c:v>783.42614679999997</c:v>
                </c:pt>
                <c:pt idx="3041">
                  <c:v>783.10668869999995</c:v>
                </c:pt>
                <c:pt idx="3042">
                  <c:v>783.09022119999997</c:v>
                </c:pt>
                <c:pt idx="3043">
                  <c:v>782.81999150000001</c:v>
                </c:pt>
                <c:pt idx="3044">
                  <c:v>784.36517590000005</c:v>
                </c:pt>
                <c:pt idx="3045">
                  <c:v>783.47879039999998</c:v>
                </c:pt>
                <c:pt idx="3046">
                  <c:v>783.13133789999995</c:v>
                </c:pt>
                <c:pt idx="3047">
                  <c:v>783.69126819999997</c:v>
                </c:pt>
                <c:pt idx="3048">
                  <c:v>783.64688590000003</c:v>
                </c:pt>
                <c:pt idx="3049">
                  <c:v>782.72219889999997</c:v>
                </c:pt>
                <c:pt idx="3050">
                  <c:v>783.61211209999999</c:v>
                </c:pt>
                <c:pt idx="3051">
                  <c:v>785.37839770000005</c:v>
                </c:pt>
                <c:pt idx="3052">
                  <c:v>787.13293369999997</c:v>
                </c:pt>
                <c:pt idx="3053">
                  <c:v>789.89877639999997</c:v>
                </c:pt>
                <c:pt idx="3054">
                  <c:v>789.09459830000003</c:v>
                </c:pt>
                <c:pt idx="3055">
                  <c:v>790.03166399999998</c:v>
                </c:pt>
                <c:pt idx="3056">
                  <c:v>789.67989739999996</c:v>
                </c:pt>
                <c:pt idx="3057">
                  <c:v>791.08507380000003</c:v>
                </c:pt>
                <c:pt idx="3058">
                  <c:v>789.22820730000001</c:v>
                </c:pt>
                <c:pt idx="3059">
                  <c:v>792.33141550000005</c:v>
                </c:pt>
                <c:pt idx="3060">
                  <c:v>796.74257639999996</c:v>
                </c:pt>
                <c:pt idx="3061">
                  <c:v>809.18863999999996</c:v>
                </c:pt>
                <c:pt idx="3062">
                  <c:v>818.68836220000003</c:v>
                </c:pt>
                <c:pt idx="3063">
                  <c:v>831.43341169999997</c:v>
                </c:pt>
                <c:pt idx="3064">
                  <c:v>842.60878609999997</c:v>
                </c:pt>
                <c:pt idx="3065">
                  <c:v>848.50553990000003</c:v>
                </c:pt>
                <c:pt idx="3066">
                  <c:v>848.88404949999995</c:v>
                </c:pt>
                <c:pt idx="3067">
                  <c:v>851.27960959999996</c:v>
                </c:pt>
                <c:pt idx="3068">
                  <c:v>852.5752311</c:v>
                </c:pt>
                <c:pt idx="3069">
                  <c:v>856.24722039999995</c:v>
                </c:pt>
                <c:pt idx="3070">
                  <c:v>858.32682920000002</c:v>
                </c:pt>
                <c:pt idx="3071">
                  <c:v>857.81671889999996</c:v>
                </c:pt>
                <c:pt idx="3072">
                  <c:v>857.80181140000002</c:v>
                </c:pt>
                <c:pt idx="3073">
                  <c:v>859.32998429999998</c:v>
                </c:pt>
                <c:pt idx="3074">
                  <c:v>857.77024689999996</c:v>
                </c:pt>
                <c:pt idx="3075">
                  <c:v>859.48481040000001</c:v>
                </c:pt>
                <c:pt idx="3076">
                  <c:v>856.86534700000004</c:v>
                </c:pt>
                <c:pt idx="3077">
                  <c:v>858.97254950000001</c:v>
                </c:pt>
                <c:pt idx="3078">
                  <c:v>859.46616210000002</c:v>
                </c:pt>
                <c:pt idx="3079">
                  <c:v>859.92729740000004</c:v>
                </c:pt>
                <c:pt idx="3080">
                  <c:v>857.26882139999998</c:v>
                </c:pt>
                <c:pt idx="3081">
                  <c:v>859.13974729999995</c:v>
                </c:pt>
                <c:pt idx="3082">
                  <c:v>860.21045379999998</c:v>
                </c:pt>
                <c:pt idx="3083">
                  <c:v>859.41849249999996</c:v>
                </c:pt>
                <c:pt idx="3084">
                  <c:v>860.71914519999996</c:v>
                </c:pt>
                <c:pt idx="3085">
                  <c:v>859.68788619999998</c:v>
                </c:pt>
                <c:pt idx="3086">
                  <c:v>862.61397750000003</c:v>
                </c:pt>
                <c:pt idx="3087">
                  <c:v>862.0522009</c:v>
                </c:pt>
                <c:pt idx="3088">
                  <c:v>860.58887130000005</c:v>
                </c:pt>
                <c:pt idx="3089">
                  <c:v>859.89685489999999</c:v>
                </c:pt>
                <c:pt idx="3090">
                  <c:v>861.70261430000005</c:v>
                </c:pt>
                <c:pt idx="3091">
                  <c:v>862.36977679999995</c:v>
                </c:pt>
                <c:pt idx="3092">
                  <c:v>860.11188560000005</c:v>
                </c:pt>
                <c:pt idx="3093">
                  <c:v>859.55013050000002</c:v>
                </c:pt>
                <c:pt idx="3094">
                  <c:v>862.12482880000005</c:v>
                </c:pt>
                <c:pt idx="3095">
                  <c:v>862.09434090000002</c:v>
                </c:pt>
                <c:pt idx="3096">
                  <c:v>863.7374092</c:v>
                </c:pt>
                <c:pt idx="3097">
                  <c:v>861.74284950000003</c:v>
                </c:pt>
                <c:pt idx="3098">
                  <c:v>862.44505960000004</c:v>
                </c:pt>
                <c:pt idx="3099">
                  <c:v>860.98824090000005</c:v>
                </c:pt>
                <c:pt idx="3100">
                  <c:v>861.22424060000003</c:v>
                </c:pt>
                <c:pt idx="3101">
                  <c:v>861.8746605</c:v>
                </c:pt>
                <c:pt idx="3102">
                  <c:v>862.87953830000004</c:v>
                </c:pt>
                <c:pt idx="3103">
                  <c:v>862.77260920000003</c:v>
                </c:pt>
                <c:pt idx="3104">
                  <c:v>860.70387119999998</c:v>
                </c:pt>
                <c:pt idx="3105">
                  <c:v>863.06741569999997</c:v>
                </c:pt>
                <c:pt idx="3106">
                  <c:v>861.7622685</c:v>
                </c:pt>
                <c:pt idx="3107">
                  <c:v>861.33064019999995</c:v>
                </c:pt>
                <c:pt idx="3108">
                  <c:v>861.27403809999998</c:v>
                </c:pt>
                <c:pt idx="3109">
                  <c:v>861.43097969999997</c:v>
                </c:pt>
                <c:pt idx="3110">
                  <c:v>862.86935070000004</c:v>
                </c:pt>
                <c:pt idx="3111">
                  <c:v>861.95766709999998</c:v>
                </c:pt>
                <c:pt idx="3112">
                  <c:v>861.45430720000002</c:v>
                </c:pt>
                <c:pt idx="3113">
                  <c:v>861.31169</c:v>
                </c:pt>
                <c:pt idx="3114">
                  <c:v>861.31273590000001</c:v>
                </c:pt>
                <c:pt idx="3115">
                  <c:v>860.59290350000003</c:v>
                </c:pt>
                <c:pt idx="3116">
                  <c:v>862.74797620000004</c:v>
                </c:pt>
                <c:pt idx="3117">
                  <c:v>862.08396470000002</c:v>
                </c:pt>
                <c:pt idx="3118">
                  <c:v>861.01137140000003</c:v>
                </c:pt>
                <c:pt idx="3119">
                  <c:v>861.4791371</c:v>
                </c:pt>
                <c:pt idx="3120">
                  <c:v>860.43739889999995</c:v>
                </c:pt>
                <c:pt idx="3121">
                  <c:v>861.66672240000003</c:v>
                </c:pt>
                <c:pt idx="3122">
                  <c:v>860.64876079999999</c:v>
                </c:pt>
                <c:pt idx="3123">
                  <c:v>859.54936550000002</c:v>
                </c:pt>
                <c:pt idx="3124">
                  <c:v>859.9444585</c:v>
                </c:pt>
                <c:pt idx="3125">
                  <c:v>862.21967589999997</c:v>
                </c:pt>
                <c:pt idx="3126">
                  <c:v>862.34701710000002</c:v>
                </c:pt>
                <c:pt idx="3127">
                  <c:v>861.97863180000002</c:v>
                </c:pt>
                <c:pt idx="3128">
                  <c:v>859.25863619999996</c:v>
                </c:pt>
                <c:pt idx="3129">
                  <c:v>863.22042420000002</c:v>
                </c:pt>
                <c:pt idx="3130">
                  <c:v>861.02130009999996</c:v>
                </c:pt>
                <c:pt idx="3131">
                  <c:v>861.31866950000006</c:v>
                </c:pt>
                <c:pt idx="3132">
                  <c:v>860.30660350000005</c:v>
                </c:pt>
                <c:pt idx="3133">
                  <c:v>860.68006760000003</c:v>
                </c:pt>
                <c:pt idx="3134">
                  <c:v>861.6849856</c:v>
                </c:pt>
                <c:pt idx="3135">
                  <c:v>861.16252429999997</c:v>
                </c:pt>
                <c:pt idx="3136">
                  <c:v>860.38020089999998</c:v>
                </c:pt>
                <c:pt idx="3137">
                  <c:v>846.06651390000002</c:v>
                </c:pt>
                <c:pt idx="3138">
                  <c:v>827.42237780000005</c:v>
                </c:pt>
                <c:pt idx="3139">
                  <c:v>825.75222980000001</c:v>
                </c:pt>
                <c:pt idx="3140">
                  <c:v>824.47027600000001</c:v>
                </c:pt>
                <c:pt idx="3141">
                  <c:v>825.27146349999998</c:v>
                </c:pt>
                <c:pt idx="3142">
                  <c:v>825.50837120000006</c:v>
                </c:pt>
                <c:pt idx="3143">
                  <c:v>825.88471470000002</c:v>
                </c:pt>
                <c:pt idx="3144">
                  <c:v>827.28870519999998</c:v>
                </c:pt>
                <c:pt idx="3145">
                  <c:v>825.81821590000004</c:v>
                </c:pt>
                <c:pt idx="3146">
                  <c:v>826.37100680000003</c:v>
                </c:pt>
                <c:pt idx="3147">
                  <c:v>824.55055470000002</c:v>
                </c:pt>
                <c:pt idx="3148">
                  <c:v>825.38140080000005</c:v>
                </c:pt>
                <c:pt idx="3149">
                  <c:v>827.19668369999999</c:v>
                </c:pt>
                <c:pt idx="3150">
                  <c:v>824.53075679999995</c:v>
                </c:pt>
                <c:pt idx="3151">
                  <c:v>825.63348800000006</c:v>
                </c:pt>
                <c:pt idx="3152">
                  <c:v>826.6489871</c:v>
                </c:pt>
                <c:pt idx="3153">
                  <c:v>825.56447270000001</c:v>
                </c:pt>
                <c:pt idx="3154">
                  <c:v>825.59366260000002</c:v>
                </c:pt>
                <c:pt idx="3155">
                  <c:v>823.85011450000002</c:v>
                </c:pt>
                <c:pt idx="3156">
                  <c:v>824.84640239999999</c:v>
                </c:pt>
                <c:pt idx="3157">
                  <c:v>825.57365900000002</c:v>
                </c:pt>
                <c:pt idx="3158">
                  <c:v>826.27174579999996</c:v>
                </c:pt>
                <c:pt idx="3159">
                  <c:v>825.32459530000006</c:v>
                </c:pt>
                <c:pt idx="3160">
                  <c:v>825.12987229999999</c:v>
                </c:pt>
                <c:pt idx="3161">
                  <c:v>825.42295650000005</c:v>
                </c:pt>
                <c:pt idx="3162">
                  <c:v>827.3819499</c:v>
                </c:pt>
                <c:pt idx="3163">
                  <c:v>824.33383609999998</c:v>
                </c:pt>
                <c:pt idx="3164">
                  <c:v>826.49525600000004</c:v>
                </c:pt>
                <c:pt idx="3165">
                  <c:v>824.79224160000001</c:v>
                </c:pt>
                <c:pt idx="3166">
                  <c:v>826.73118680000005</c:v>
                </c:pt>
                <c:pt idx="3167">
                  <c:v>825.5664663</c:v>
                </c:pt>
                <c:pt idx="3168">
                  <c:v>826.29566220000004</c:v>
                </c:pt>
                <c:pt idx="3169">
                  <c:v>826.50310149999996</c:v>
                </c:pt>
                <c:pt idx="3170">
                  <c:v>824.57147929999996</c:v>
                </c:pt>
                <c:pt idx="3171">
                  <c:v>825.80620380000005</c:v>
                </c:pt>
                <c:pt idx="3172">
                  <c:v>825.92717570000002</c:v>
                </c:pt>
                <c:pt idx="3173">
                  <c:v>825.60833920000005</c:v>
                </c:pt>
                <c:pt idx="3174">
                  <c:v>826.4376767</c:v>
                </c:pt>
                <c:pt idx="3175">
                  <c:v>827.75142670000002</c:v>
                </c:pt>
                <c:pt idx="3176">
                  <c:v>824.99962630000005</c:v>
                </c:pt>
                <c:pt idx="3177">
                  <c:v>826.82781050000006</c:v>
                </c:pt>
                <c:pt idx="3178">
                  <c:v>826.06841610000004</c:v>
                </c:pt>
                <c:pt idx="3179">
                  <c:v>825.20630119999998</c:v>
                </c:pt>
                <c:pt idx="3180">
                  <c:v>825.11163669999996</c:v>
                </c:pt>
                <c:pt idx="3181">
                  <c:v>824.83587469999998</c:v>
                </c:pt>
                <c:pt idx="3182">
                  <c:v>825.44226379999998</c:v>
                </c:pt>
                <c:pt idx="3183">
                  <c:v>825.88508830000001</c:v>
                </c:pt>
                <c:pt idx="3184">
                  <c:v>825.18957330000001</c:v>
                </c:pt>
                <c:pt idx="3185">
                  <c:v>826.07139410000002</c:v>
                </c:pt>
                <c:pt idx="3186">
                  <c:v>825.21122330000003</c:v>
                </c:pt>
                <c:pt idx="3187">
                  <c:v>826.87058190000005</c:v>
                </c:pt>
                <c:pt idx="3188">
                  <c:v>824.2650261</c:v>
                </c:pt>
                <c:pt idx="3189">
                  <c:v>825.87528250000003</c:v>
                </c:pt>
                <c:pt idx="3190">
                  <c:v>826.3467928</c:v>
                </c:pt>
                <c:pt idx="3191">
                  <c:v>825.80519770000001</c:v>
                </c:pt>
                <c:pt idx="3192">
                  <c:v>827.15882769999996</c:v>
                </c:pt>
                <c:pt idx="3193">
                  <c:v>824.49320599999999</c:v>
                </c:pt>
                <c:pt idx="3194">
                  <c:v>825.45188259999998</c:v>
                </c:pt>
                <c:pt idx="3195">
                  <c:v>824.93817609999996</c:v>
                </c:pt>
                <c:pt idx="3196">
                  <c:v>825.83766230000003</c:v>
                </c:pt>
                <c:pt idx="3197">
                  <c:v>825.07718509999995</c:v>
                </c:pt>
                <c:pt idx="3198">
                  <c:v>827.1116303</c:v>
                </c:pt>
                <c:pt idx="3199">
                  <c:v>826.22104220000006</c:v>
                </c:pt>
                <c:pt idx="3200">
                  <c:v>824.78204830000004</c:v>
                </c:pt>
                <c:pt idx="3201">
                  <c:v>825.16361199999994</c:v>
                </c:pt>
                <c:pt idx="3202">
                  <c:v>826.03472069999998</c:v>
                </c:pt>
                <c:pt idx="3203">
                  <c:v>826.51342629999999</c:v>
                </c:pt>
                <c:pt idx="3204">
                  <c:v>824.93291120000004</c:v>
                </c:pt>
                <c:pt idx="3205">
                  <c:v>824.95287570000005</c:v>
                </c:pt>
                <c:pt idx="3206">
                  <c:v>824.91316649999999</c:v>
                </c:pt>
                <c:pt idx="3207">
                  <c:v>825.92589629999998</c:v>
                </c:pt>
                <c:pt idx="3208">
                  <c:v>824.95471850000001</c:v>
                </c:pt>
                <c:pt idx="3209">
                  <c:v>826.20671460000005</c:v>
                </c:pt>
                <c:pt idx="3210">
                  <c:v>826.34084110000003</c:v>
                </c:pt>
                <c:pt idx="3211">
                  <c:v>826.76244729999996</c:v>
                </c:pt>
                <c:pt idx="3212">
                  <c:v>824.78516669999999</c:v>
                </c:pt>
                <c:pt idx="3213">
                  <c:v>825.8349187</c:v>
                </c:pt>
                <c:pt idx="3214">
                  <c:v>825.57036840000001</c:v>
                </c:pt>
                <c:pt idx="3215">
                  <c:v>826.33097459999999</c:v>
                </c:pt>
                <c:pt idx="3216">
                  <c:v>825.685563</c:v>
                </c:pt>
                <c:pt idx="3217">
                  <c:v>825.60240090000002</c:v>
                </c:pt>
                <c:pt idx="3218">
                  <c:v>824.64669519999995</c:v>
                </c:pt>
                <c:pt idx="3219">
                  <c:v>826.02837590000001</c:v>
                </c:pt>
                <c:pt idx="3220">
                  <c:v>824.00660809999999</c:v>
                </c:pt>
                <c:pt idx="3221">
                  <c:v>824.72147170000005</c:v>
                </c:pt>
                <c:pt idx="3222">
                  <c:v>824.98263689999999</c:v>
                </c:pt>
                <c:pt idx="3223">
                  <c:v>824.48537069999998</c:v>
                </c:pt>
                <c:pt idx="3224">
                  <c:v>824.95115940000005</c:v>
                </c:pt>
                <c:pt idx="3225">
                  <c:v>825.2671421</c:v>
                </c:pt>
                <c:pt idx="3226">
                  <c:v>823.89765739999996</c:v>
                </c:pt>
                <c:pt idx="3227">
                  <c:v>826.99333290000004</c:v>
                </c:pt>
                <c:pt idx="3228">
                  <c:v>825.74210870000002</c:v>
                </c:pt>
                <c:pt idx="3229">
                  <c:v>824.96048450000001</c:v>
                </c:pt>
                <c:pt idx="3230">
                  <c:v>825.95017870000004</c:v>
                </c:pt>
                <c:pt idx="3231">
                  <c:v>823.85094839999999</c:v>
                </c:pt>
                <c:pt idx="3232">
                  <c:v>824.50426359999994</c:v>
                </c:pt>
                <c:pt idx="3233">
                  <c:v>825.21562029999996</c:v>
                </c:pt>
                <c:pt idx="3234">
                  <c:v>825.48959679999996</c:v>
                </c:pt>
                <c:pt idx="3235">
                  <c:v>825.56354339999996</c:v>
                </c:pt>
                <c:pt idx="3236">
                  <c:v>825.30745539999998</c:v>
                </c:pt>
                <c:pt idx="3237">
                  <c:v>826.01383580000004</c:v>
                </c:pt>
                <c:pt idx="3238">
                  <c:v>824.91617029999998</c:v>
                </c:pt>
                <c:pt idx="3239">
                  <c:v>825.59409459999995</c:v>
                </c:pt>
                <c:pt idx="3240">
                  <c:v>827.23397269999998</c:v>
                </c:pt>
                <c:pt idx="3241">
                  <c:v>825.27094369999998</c:v>
                </c:pt>
                <c:pt idx="3242">
                  <c:v>825.20253809999997</c:v>
                </c:pt>
                <c:pt idx="3243">
                  <c:v>825.24253380000005</c:v>
                </c:pt>
                <c:pt idx="3244">
                  <c:v>823.79583679999996</c:v>
                </c:pt>
                <c:pt idx="3245">
                  <c:v>824.42652850000002</c:v>
                </c:pt>
                <c:pt idx="3246">
                  <c:v>825.30967450000003</c:v>
                </c:pt>
                <c:pt idx="3247">
                  <c:v>825.08646510000005</c:v>
                </c:pt>
                <c:pt idx="3248">
                  <c:v>825.86113560000001</c:v>
                </c:pt>
                <c:pt idx="3249">
                  <c:v>823.3641437</c:v>
                </c:pt>
                <c:pt idx="3250">
                  <c:v>825.11812350000002</c:v>
                </c:pt>
                <c:pt idx="3251">
                  <c:v>824.48325269999998</c:v>
                </c:pt>
                <c:pt idx="3252">
                  <c:v>825.95135540000001</c:v>
                </c:pt>
                <c:pt idx="3253">
                  <c:v>825.5865708</c:v>
                </c:pt>
                <c:pt idx="3254">
                  <c:v>825.54415349999999</c:v>
                </c:pt>
                <c:pt idx="3255">
                  <c:v>825.05058469999994</c:v>
                </c:pt>
                <c:pt idx="3256">
                  <c:v>824.51482569999996</c:v>
                </c:pt>
                <c:pt idx="3257">
                  <c:v>824.41785860000005</c:v>
                </c:pt>
                <c:pt idx="3258">
                  <c:v>825.38595699999996</c:v>
                </c:pt>
                <c:pt idx="3259">
                  <c:v>826.53282779999995</c:v>
                </c:pt>
                <c:pt idx="3260">
                  <c:v>824.62111049999999</c:v>
                </c:pt>
                <c:pt idx="3261">
                  <c:v>825.01738150000006</c:v>
                </c:pt>
                <c:pt idx="3262">
                  <c:v>825.57218869999997</c:v>
                </c:pt>
                <c:pt idx="3263">
                  <c:v>827.1244944</c:v>
                </c:pt>
                <c:pt idx="3264">
                  <c:v>824.06252050000001</c:v>
                </c:pt>
                <c:pt idx="3265">
                  <c:v>826.17960949999997</c:v>
                </c:pt>
                <c:pt idx="3266">
                  <c:v>825.94647859999998</c:v>
                </c:pt>
                <c:pt idx="3267">
                  <c:v>825.9915608</c:v>
                </c:pt>
                <c:pt idx="3268">
                  <c:v>824.46278859999995</c:v>
                </c:pt>
                <c:pt idx="3269">
                  <c:v>825.33992620000004</c:v>
                </c:pt>
                <c:pt idx="3270">
                  <c:v>825.285664</c:v>
                </c:pt>
                <c:pt idx="3271">
                  <c:v>823.87897829999997</c:v>
                </c:pt>
                <c:pt idx="3272">
                  <c:v>824.58416139999997</c:v>
                </c:pt>
                <c:pt idx="3273">
                  <c:v>824.00972609999997</c:v>
                </c:pt>
                <c:pt idx="3274">
                  <c:v>826.1351525</c:v>
                </c:pt>
                <c:pt idx="3275">
                  <c:v>826.53232160000005</c:v>
                </c:pt>
                <c:pt idx="3276">
                  <c:v>824.82766119999997</c:v>
                </c:pt>
                <c:pt idx="3277">
                  <c:v>824.96510920000003</c:v>
                </c:pt>
                <c:pt idx="3278">
                  <c:v>825.18663230000004</c:v>
                </c:pt>
                <c:pt idx="3279">
                  <c:v>826.48024889999999</c:v>
                </c:pt>
                <c:pt idx="3280">
                  <c:v>823.64984779999997</c:v>
                </c:pt>
                <c:pt idx="3281">
                  <c:v>824.70704899999998</c:v>
                </c:pt>
                <c:pt idx="3282">
                  <c:v>826.84439020000002</c:v>
                </c:pt>
                <c:pt idx="3283">
                  <c:v>824.81286130000001</c:v>
                </c:pt>
                <c:pt idx="3284">
                  <c:v>825.02846280000006</c:v>
                </c:pt>
                <c:pt idx="3285">
                  <c:v>825.45822469999996</c:v>
                </c:pt>
                <c:pt idx="3286">
                  <c:v>825.86796319999996</c:v>
                </c:pt>
                <c:pt idx="3287">
                  <c:v>826.42689670000004</c:v>
                </c:pt>
                <c:pt idx="3288">
                  <c:v>826.04178049999996</c:v>
                </c:pt>
                <c:pt idx="3289">
                  <c:v>825.78246720000004</c:v>
                </c:pt>
                <c:pt idx="3290">
                  <c:v>825.97982309999998</c:v>
                </c:pt>
                <c:pt idx="3291">
                  <c:v>825.25271659999999</c:v>
                </c:pt>
                <c:pt idx="3292">
                  <c:v>824.93614409999998</c:v>
                </c:pt>
                <c:pt idx="3293">
                  <c:v>824.35349880000001</c:v>
                </c:pt>
                <c:pt idx="3294">
                  <c:v>825.09132460000001</c:v>
                </c:pt>
                <c:pt idx="3295">
                  <c:v>823.89951169999995</c:v>
                </c:pt>
                <c:pt idx="3296">
                  <c:v>825.05642999999998</c:v>
                </c:pt>
                <c:pt idx="3297">
                  <c:v>825.21569120000004</c:v>
                </c:pt>
                <c:pt idx="3298">
                  <c:v>825.09002850000002</c:v>
                </c:pt>
                <c:pt idx="3299">
                  <c:v>823.53757910000002</c:v>
                </c:pt>
                <c:pt idx="3300">
                  <c:v>825.18647859999999</c:v>
                </c:pt>
                <c:pt idx="3301">
                  <c:v>824.92412200000001</c:v>
                </c:pt>
                <c:pt idx="3302">
                  <c:v>826.97291299999995</c:v>
                </c:pt>
                <c:pt idx="3303">
                  <c:v>824.47283200000004</c:v>
                </c:pt>
                <c:pt idx="3304">
                  <c:v>824.33878479999998</c:v>
                </c:pt>
                <c:pt idx="3305">
                  <c:v>825.18406589999995</c:v>
                </c:pt>
                <c:pt idx="3306">
                  <c:v>825.51252350000004</c:v>
                </c:pt>
                <c:pt idx="3307">
                  <c:v>825.67117470000005</c:v>
                </c:pt>
                <c:pt idx="3308">
                  <c:v>825.24098790000005</c:v>
                </c:pt>
                <c:pt idx="3309">
                  <c:v>826.17886659999999</c:v>
                </c:pt>
                <c:pt idx="3310">
                  <c:v>825.7060884</c:v>
                </c:pt>
                <c:pt idx="3311">
                  <c:v>824.74781199999995</c:v>
                </c:pt>
                <c:pt idx="3312">
                  <c:v>824.93942749999997</c:v>
                </c:pt>
                <c:pt idx="3313">
                  <c:v>824.48369949999994</c:v>
                </c:pt>
                <c:pt idx="3314">
                  <c:v>825.71444729999996</c:v>
                </c:pt>
                <c:pt idx="3315">
                  <c:v>825.40455069999996</c:v>
                </c:pt>
                <c:pt idx="3316">
                  <c:v>825.86496980000004</c:v>
                </c:pt>
                <c:pt idx="3317">
                  <c:v>825.33812550000005</c:v>
                </c:pt>
                <c:pt idx="3318">
                  <c:v>825.43233629999997</c:v>
                </c:pt>
                <c:pt idx="3319">
                  <c:v>825.13265060000003</c:v>
                </c:pt>
                <c:pt idx="3320">
                  <c:v>826.25897699999996</c:v>
                </c:pt>
                <c:pt idx="3321">
                  <c:v>824.05667430000005</c:v>
                </c:pt>
                <c:pt idx="3322">
                  <c:v>826.06644059999996</c:v>
                </c:pt>
                <c:pt idx="3323">
                  <c:v>827.26993670000002</c:v>
                </c:pt>
                <c:pt idx="3324">
                  <c:v>827.65956449999999</c:v>
                </c:pt>
                <c:pt idx="3325">
                  <c:v>829.60369400000002</c:v>
                </c:pt>
                <c:pt idx="3326">
                  <c:v>830.48300170000005</c:v>
                </c:pt>
                <c:pt idx="3327">
                  <c:v>832.25275060000001</c:v>
                </c:pt>
                <c:pt idx="3328">
                  <c:v>831.05837480000002</c:v>
                </c:pt>
                <c:pt idx="3329">
                  <c:v>833.37875889999998</c:v>
                </c:pt>
                <c:pt idx="3330">
                  <c:v>834.79911349999998</c:v>
                </c:pt>
                <c:pt idx="3331">
                  <c:v>838.55706250000003</c:v>
                </c:pt>
                <c:pt idx="3332">
                  <c:v>844.92259579999995</c:v>
                </c:pt>
                <c:pt idx="3333">
                  <c:v>853.07339569999999</c:v>
                </c:pt>
                <c:pt idx="3334">
                  <c:v>852.11753669999996</c:v>
                </c:pt>
                <c:pt idx="3335">
                  <c:v>854.47485830000005</c:v>
                </c:pt>
                <c:pt idx="3336">
                  <c:v>853.60089760000005</c:v>
                </c:pt>
                <c:pt idx="3337">
                  <c:v>854.43187579999994</c:v>
                </c:pt>
                <c:pt idx="3338">
                  <c:v>855.68648059999998</c:v>
                </c:pt>
                <c:pt idx="3339">
                  <c:v>854.96812250000005</c:v>
                </c:pt>
                <c:pt idx="3340">
                  <c:v>856.59123980000004</c:v>
                </c:pt>
                <c:pt idx="3341">
                  <c:v>854.29382199999998</c:v>
                </c:pt>
                <c:pt idx="3342">
                  <c:v>854.77453909999997</c:v>
                </c:pt>
                <c:pt idx="3343">
                  <c:v>857.17391680000003</c:v>
                </c:pt>
                <c:pt idx="3344">
                  <c:v>855.21299120000003</c:v>
                </c:pt>
                <c:pt idx="3345">
                  <c:v>857.20840499999997</c:v>
                </c:pt>
                <c:pt idx="3346">
                  <c:v>855.16339849999997</c:v>
                </c:pt>
                <c:pt idx="3347">
                  <c:v>855.85181469999998</c:v>
                </c:pt>
                <c:pt idx="3348">
                  <c:v>857.43193280000003</c:v>
                </c:pt>
                <c:pt idx="3349">
                  <c:v>857.39633790000005</c:v>
                </c:pt>
                <c:pt idx="3350">
                  <c:v>855.71335209999995</c:v>
                </c:pt>
                <c:pt idx="3351">
                  <c:v>856.76318209999999</c:v>
                </c:pt>
                <c:pt idx="3352">
                  <c:v>856.90384940000001</c:v>
                </c:pt>
                <c:pt idx="3353">
                  <c:v>855.94967699999995</c:v>
                </c:pt>
                <c:pt idx="3354">
                  <c:v>856.6280385</c:v>
                </c:pt>
                <c:pt idx="3355">
                  <c:v>856.36531330000003</c:v>
                </c:pt>
                <c:pt idx="3356">
                  <c:v>857.70731650000005</c:v>
                </c:pt>
                <c:pt idx="3357">
                  <c:v>855.39510229999996</c:v>
                </c:pt>
                <c:pt idx="3358">
                  <c:v>857.34746340000004</c:v>
                </c:pt>
                <c:pt idx="3359">
                  <c:v>857.05211129999998</c:v>
                </c:pt>
                <c:pt idx="3360">
                  <c:v>857.38051619999999</c:v>
                </c:pt>
                <c:pt idx="3361">
                  <c:v>857.24395919999995</c:v>
                </c:pt>
                <c:pt idx="3362">
                  <c:v>858.31672230000004</c:v>
                </c:pt>
                <c:pt idx="3363">
                  <c:v>859.92075509999995</c:v>
                </c:pt>
                <c:pt idx="3364">
                  <c:v>859.10235079999995</c:v>
                </c:pt>
                <c:pt idx="3365">
                  <c:v>860.07132960000001</c:v>
                </c:pt>
                <c:pt idx="3366">
                  <c:v>859.82259610000006</c:v>
                </c:pt>
                <c:pt idx="3367">
                  <c:v>860.98457459999997</c:v>
                </c:pt>
                <c:pt idx="3368">
                  <c:v>859.51465410000003</c:v>
                </c:pt>
                <c:pt idx="3369">
                  <c:v>860.06888189999995</c:v>
                </c:pt>
                <c:pt idx="3370">
                  <c:v>859.99940170000002</c:v>
                </c:pt>
                <c:pt idx="3371">
                  <c:v>860.69517810000002</c:v>
                </c:pt>
                <c:pt idx="3372">
                  <c:v>859.18692220000003</c:v>
                </c:pt>
                <c:pt idx="3373">
                  <c:v>860.42826809999997</c:v>
                </c:pt>
                <c:pt idx="3374">
                  <c:v>862.09590830000002</c:v>
                </c:pt>
                <c:pt idx="3375">
                  <c:v>859.5777607</c:v>
                </c:pt>
                <c:pt idx="3376">
                  <c:v>860.01028910000002</c:v>
                </c:pt>
                <c:pt idx="3377">
                  <c:v>860.09922099999994</c:v>
                </c:pt>
                <c:pt idx="3378">
                  <c:v>859.68841350000002</c:v>
                </c:pt>
                <c:pt idx="3379">
                  <c:v>861.2582731</c:v>
                </c:pt>
                <c:pt idx="3380">
                  <c:v>862.14329680000003</c:v>
                </c:pt>
                <c:pt idx="3381">
                  <c:v>860.11103439999999</c:v>
                </c:pt>
                <c:pt idx="3382">
                  <c:v>862.94314889999998</c:v>
                </c:pt>
                <c:pt idx="3383">
                  <c:v>864.42992409999999</c:v>
                </c:pt>
                <c:pt idx="3384">
                  <c:v>862.1169079</c:v>
                </c:pt>
                <c:pt idx="3385">
                  <c:v>862.11923520000005</c:v>
                </c:pt>
                <c:pt idx="3386">
                  <c:v>863.3441527</c:v>
                </c:pt>
                <c:pt idx="3387">
                  <c:v>863.97356860000002</c:v>
                </c:pt>
                <c:pt idx="3388">
                  <c:v>863.45821350000006</c:v>
                </c:pt>
                <c:pt idx="3389">
                  <c:v>864.91990829999997</c:v>
                </c:pt>
                <c:pt idx="3390">
                  <c:v>864.59116359999996</c:v>
                </c:pt>
                <c:pt idx="3391">
                  <c:v>863.51373899999999</c:v>
                </c:pt>
                <c:pt idx="3392">
                  <c:v>861.95096339999998</c:v>
                </c:pt>
                <c:pt idx="3393">
                  <c:v>865.16255430000001</c:v>
                </c:pt>
                <c:pt idx="3394">
                  <c:v>863.85208139999997</c:v>
                </c:pt>
                <c:pt idx="3395">
                  <c:v>863.77741270000001</c:v>
                </c:pt>
                <c:pt idx="3396">
                  <c:v>863.96805719999998</c:v>
                </c:pt>
                <c:pt idx="3397">
                  <c:v>863.09211730000004</c:v>
                </c:pt>
                <c:pt idx="3398">
                  <c:v>865.33526919999997</c:v>
                </c:pt>
                <c:pt idx="3399">
                  <c:v>863.64136980000001</c:v>
                </c:pt>
                <c:pt idx="3400">
                  <c:v>864.41762589999996</c:v>
                </c:pt>
                <c:pt idx="3401">
                  <c:v>864.73880659999998</c:v>
                </c:pt>
                <c:pt idx="3402">
                  <c:v>865.40543579999996</c:v>
                </c:pt>
                <c:pt idx="3403">
                  <c:v>865.02450999999996</c:v>
                </c:pt>
                <c:pt idx="3404">
                  <c:v>863.97315690000005</c:v>
                </c:pt>
                <c:pt idx="3405">
                  <c:v>865.5476678</c:v>
                </c:pt>
                <c:pt idx="3406">
                  <c:v>864.32107180000003</c:v>
                </c:pt>
                <c:pt idx="3407">
                  <c:v>864.89332750000005</c:v>
                </c:pt>
                <c:pt idx="3408">
                  <c:v>864.02416740000001</c:v>
                </c:pt>
                <c:pt idx="3409">
                  <c:v>864.09082660000001</c:v>
                </c:pt>
                <c:pt idx="3410">
                  <c:v>864.36042550000002</c:v>
                </c:pt>
                <c:pt idx="3411">
                  <c:v>862.42135389999999</c:v>
                </c:pt>
                <c:pt idx="3412">
                  <c:v>864.72316350000006</c:v>
                </c:pt>
                <c:pt idx="3413">
                  <c:v>864.22896820000005</c:v>
                </c:pt>
                <c:pt idx="3414">
                  <c:v>863.33322499999997</c:v>
                </c:pt>
                <c:pt idx="3415">
                  <c:v>863.31923830000005</c:v>
                </c:pt>
                <c:pt idx="3416">
                  <c:v>864.63856190000001</c:v>
                </c:pt>
                <c:pt idx="3417">
                  <c:v>866.21259569999995</c:v>
                </c:pt>
                <c:pt idx="3418">
                  <c:v>864.48210359999996</c:v>
                </c:pt>
                <c:pt idx="3419">
                  <c:v>864.61315390000004</c:v>
                </c:pt>
                <c:pt idx="3420">
                  <c:v>866.52476809999996</c:v>
                </c:pt>
                <c:pt idx="3421">
                  <c:v>863.42469900000003</c:v>
                </c:pt>
                <c:pt idx="3422">
                  <c:v>864.37035330000003</c:v>
                </c:pt>
                <c:pt idx="3423">
                  <c:v>864.63672580000002</c:v>
                </c:pt>
                <c:pt idx="3424">
                  <c:v>864.95692670000005</c:v>
                </c:pt>
                <c:pt idx="3425">
                  <c:v>864.64620249999996</c:v>
                </c:pt>
                <c:pt idx="3426">
                  <c:v>863.67863439999996</c:v>
                </c:pt>
                <c:pt idx="3427">
                  <c:v>864.50719949999996</c:v>
                </c:pt>
                <c:pt idx="3428">
                  <c:v>865.34064520000004</c:v>
                </c:pt>
                <c:pt idx="3429">
                  <c:v>863.11799140000005</c:v>
                </c:pt>
                <c:pt idx="3430">
                  <c:v>863.46871880000003</c:v>
                </c:pt>
                <c:pt idx="3431">
                  <c:v>865.38503930000002</c:v>
                </c:pt>
                <c:pt idx="3432">
                  <c:v>863.79242609999994</c:v>
                </c:pt>
                <c:pt idx="3433">
                  <c:v>864.76719579999997</c:v>
                </c:pt>
                <c:pt idx="3434">
                  <c:v>863.68723420000003</c:v>
                </c:pt>
                <c:pt idx="3435">
                  <c:v>864.31154900000001</c:v>
                </c:pt>
                <c:pt idx="3436">
                  <c:v>864.90386809999995</c:v>
                </c:pt>
                <c:pt idx="3437">
                  <c:v>864.82091820000005</c:v>
                </c:pt>
                <c:pt idx="3438">
                  <c:v>862.3775028</c:v>
                </c:pt>
                <c:pt idx="3439">
                  <c:v>865.19700550000005</c:v>
                </c:pt>
                <c:pt idx="3440">
                  <c:v>864.99337290000005</c:v>
                </c:pt>
                <c:pt idx="3441">
                  <c:v>864.24174970000001</c:v>
                </c:pt>
                <c:pt idx="3442">
                  <c:v>864.28144810000003</c:v>
                </c:pt>
                <c:pt idx="3443">
                  <c:v>864.81183980000003</c:v>
                </c:pt>
                <c:pt idx="3444">
                  <c:v>864.43852670000001</c:v>
                </c:pt>
                <c:pt idx="3445">
                  <c:v>864.72476110000002</c:v>
                </c:pt>
                <c:pt idx="3446">
                  <c:v>865.86217220000003</c:v>
                </c:pt>
                <c:pt idx="3447">
                  <c:v>866.05066739999995</c:v>
                </c:pt>
                <c:pt idx="3448">
                  <c:v>865.1398117</c:v>
                </c:pt>
                <c:pt idx="3449">
                  <c:v>865.27801199999999</c:v>
                </c:pt>
                <c:pt idx="3450">
                  <c:v>863.77977880000003</c:v>
                </c:pt>
                <c:pt idx="3451">
                  <c:v>865.30370919999996</c:v>
                </c:pt>
                <c:pt idx="3452">
                  <c:v>846.4973301</c:v>
                </c:pt>
                <c:pt idx="3453">
                  <c:v>825.93427069999996</c:v>
                </c:pt>
                <c:pt idx="3454">
                  <c:v>824.63848099999996</c:v>
                </c:pt>
                <c:pt idx="3455">
                  <c:v>824.47322789999998</c:v>
                </c:pt>
                <c:pt idx="3456">
                  <c:v>824.20649409999999</c:v>
                </c:pt>
                <c:pt idx="3457">
                  <c:v>824.16009940000004</c:v>
                </c:pt>
                <c:pt idx="3458">
                  <c:v>824.31362609999996</c:v>
                </c:pt>
                <c:pt idx="3459">
                  <c:v>823.56923080000001</c:v>
                </c:pt>
                <c:pt idx="3460">
                  <c:v>824.29682400000002</c:v>
                </c:pt>
                <c:pt idx="3461">
                  <c:v>823.88348870000004</c:v>
                </c:pt>
                <c:pt idx="3462">
                  <c:v>824.96586249999996</c:v>
                </c:pt>
                <c:pt idx="3463">
                  <c:v>823.86595160000002</c:v>
                </c:pt>
                <c:pt idx="3464">
                  <c:v>824.08508540000003</c:v>
                </c:pt>
                <c:pt idx="3465">
                  <c:v>825.02001480000001</c:v>
                </c:pt>
                <c:pt idx="3466">
                  <c:v>824.13644350000004</c:v>
                </c:pt>
                <c:pt idx="3467">
                  <c:v>822.63531969999997</c:v>
                </c:pt>
                <c:pt idx="3468">
                  <c:v>824.6457418</c:v>
                </c:pt>
                <c:pt idx="3469">
                  <c:v>825.07066099999997</c:v>
                </c:pt>
                <c:pt idx="3470">
                  <c:v>824.34489889999998</c:v>
                </c:pt>
                <c:pt idx="3471">
                  <c:v>823.70740890000002</c:v>
                </c:pt>
                <c:pt idx="3472">
                  <c:v>824.6387287</c:v>
                </c:pt>
                <c:pt idx="3473">
                  <c:v>822.53930219999995</c:v>
                </c:pt>
                <c:pt idx="3474">
                  <c:v>824.01190959999997</c:v>
                </c:pt>
                <c:pt idx="3475">
                  <c:v>822.96822499999996</c:v>
                </c:pt>
                <c:pt idx="3476">
                  <c:v>824.65540220000003</c:v>
                </c:pt>
                <c:pt idx="3477">
                  <c:v>823.06510500000002</c:v>
                </c:pt>
                <c:pt idx="3478">
                  <c:v>825.73460560000001</c:v>
                </c:pt>
                <c:pt idx="3479">
                  <c:v>824.30505029999995</c:v>
                </c:pt>
                <c:pt idx="3480">
                  <c:v>821.70083609999995</c:v>
                </c:pt>
                <c:pt idx="3481">
                  <c:v>823.24522139999999</c:v>
                </c:pt>
                <c:pt idx="3482">
                  <c:v>823.70087290000004</c:v>
                </c:pt>
                <c:pt idx="3483">
                  <c:v>823.15016539999999</c:v>
                </c:pt>
                <c:pt idx="3484">
                  <c:v>824.29233829999998</c:v>
                </c:pt>
                <c:pt idx="3485">
                  <c:v>823.11269440000001</c:v>
                </c:pt>
                <c:pt idx="3486">
                  <c:v>824.07605869999998</c:v>
                </c:pt>
                <c:pt idx="3487">
                  <c:v>825.2393472</c:v>
                </c:pt>
                <c:pt idx="3488">
                  <c:v>823.74606659999995</c:v>
                </c:pt>
                <c:pt idx="3489">
                  <c:v>824.50044500000001</c:v>
                </c:pt>
                <c:pt idx="3490">
                  <c:v>825.30443390000005</c:v>
                </c:pt>
                <c:pt idx="3491">
                  <c:v>825.31023670000002</c:v>
                </c:pt>
                <c:pt idx="3492">
                  <c:v>825.86137489999999</c:v>
                </c:pt>
                <c:pt idx="3493">
                  <c:v>824.64865159999999</c:v>
                </c:pt>
                <c:pt idx="3494">
                  <c:v>823.56756719999998</c:v>
                </c:pt>
                <c:pt idx="3495">
                  <c:v>824.84913870000003</c:v>
                </c:pt>
                <c:pt idx="3496">
                  <c:v>823.89431349999995</c:v>
                </c:pt>
                <c:pt idx="3497">
                  <c:v>823.9702317</c:v>
                </c:pt>
                <c:pt idx="3498">
                  <c:v>825.29696120000006</c:v>
                </c:pt>
                <c:pt idx="3499">
                  <c:v>823.57587079999996</c:v>
                </c:pt>
                <c:pt idx="3500">
                  <c:v>824.12922649999996</c:v>
                </c:pt>
                <c:pt idx="3501">
                  <c:v>825.08309320000001</c:v>
                </c:pt>
                <c:pt idx="3502">
                  <c:v>822.50702679999995</c:v>
                </c:pt>
                <c:pt idx="3503">
                  <c:v>823.76966979999997</c:v>
                </c:pt>
                <c:pt idx="3504">
                  <c:v>823.96515069999998</c:v>
                </c:pt>
                <c:pt idx="3505">
                  <c:v>823.08637599999997</c:v>
                </c:pt>
                <c:pt idx="3506">
                  <c:v>823.83174299999996</c:v>
                </c:pt>
                <c:pt idx="3507">
                  <c:v>824.37830010000005</c:v>
                </c:pt>
                <c:pt idx="3508">
                  <c:v>823.84828460000006</c:v>
                </c:pt>
                <c:pt idx="3509">
                  <c:v>823.55294149999997</c:v>
                </c:pt>
                <c:pt idx="3510">
                  <c:v>823.76123759999996</c:v>
                </c:pt>
                <c:pt idx="3511">
                  <c:v>822.95394739999995</c:v>
                </c:pt>
                <c:pt idx="3512">
                  <c:v>823.50594139999998</c:v>
                </c:pt>
                <c:pt idx="3513">
                  <c:v>824.43073119999997</c:v>
                </c:pt>
                <c:pt idx="3514">
                  <c:v>824.38888069999996</c:v>
                </c:pt>
                <c:pt idx="3515">
                  <c:v>823.79563819999998</c:v>
                </c:pt>
                <c:pt idx="3516">
                  <c:v>824.14817500000004</c:v>
                </c:pt>
                <c:pt idx="3517">
                  <c:v>825.11331729999995</c:v>
                </c:pt>
                <c:pt idx="3518">
                  <c:v>825.24463000000003</c:v>
                </c:pt>
                <c:pt idx="3519">
                  <c:v>824.6470832</c:v>
                </c:pt>
                <c:pt idx="3520">
                  <c:v>823.05028319999997</c:v>
                </c:pt>
                <c:pt idx="3521">
                  <c:v>824.44611180000004</c:v>
                </c:pt>
                <c:pt idx="3522">
                  <c:v>822.31466599999999</c:v>
                </c:pt>
                <c:pt idx="3523">
                  <c:v>824.09566629999995</c:v>
                </c:pt>
                <c:pt idx="3524">
                  <c:v>825.42206550000003</c:v>
                </c:pt>
                <c:pt idx="3525">
                  <c:v>824.52916830000004</c:v>
                </c:pt>
                <c:pt idx="3526">
                  <c:v>824.03206639999996</c:v>
                </c:pt>
                <c:pt idx="3527">
                  <c:v>822.61796470000002</c:v>
                </c:pt>
                <c:pt idx="3528">
                  <c:v>824.60844950000001</c:v>
                </c:pt>
                <c:pt idx="3529">
                  <c:v>823.90812340000002</c:v>
                </c:pt>
                <c:pt idx="3530">
                  <c:v>823.81888890000005</c:v>
                </c:pt>
                <c:pt idx="3531">
                  <c:v>824.46704639999996</c:v>
                </c:pt>
                <c:pt idx="3532">
                  <c:v>823.66520119999996</c:v>
                </c:pt>
                <c:pt idx="3533">
                  <c:v>822.71558900000002</c:v>
                </c:pt>
                <c:pt idx="3534">
                  <c:v>824.92064979999998</c:v>
                </c:pt>
                <c:pt idx="3535">
                  <c:v>824.84994840000002</c:v>
                </c:pt>
                <c:pt idx="3536">
                  <c:v>823.99128510000003</c:v>
                </c:pt>
                <c:pt idx="3537">
                  <c:v>824.48854719999997</c:v>
                </c:pt>
                <c:pt idx="3538">
                  <c:v>823.09821450000004</c:v>
                </c:pt>
                <c:pt idx="3539">
                  <c:v>824.79103029999999</c:v>
                </c:pt>
                <c:pt idx="3540">
                  <c:v>823.18956920000005</c:v>
                </c:pt>
                <c:pt idx="3541">
                  <c:v>822.63220360000003</c:v>
                </c:pt>
                <c:pt idx="3542">
                  <c:v>823.66725240000005</c:v>
                </c:pt>
                <c:pt idx="3543">
                  <c:v>824.9872421</c:v>
                </c:pt>
                <c:pt idx="3544">
                  <c:v>825.24114669999994</c:v>
                </c:pt>
                <c:pt idx="3545">
                  <c:v>823.67992890000005</c:v>
                </c:pt>
                <c:pt idx="3546">
                  <c:v>824.30577340000002</c:v>
                </c:pt>
                <c:pt idx="3547">
                  <c:v>824.73633270000005</c:v>
                </c:pt>
                <c:pt idx="3548">
                  <c:v>824.92827269999998</c:v>
                </c:pt>
                <c:pt idx="3549">
                  <c:v>823.5049702</c:v>
                </c:pt>
                <c:pt idx="3550">
                  <c:v>824.32100209999999</c:v>
                </c:pt>
                <c:pt idx="3551">
                  <c:v>825.23349900000005</c:v>
                </c:pt>
                <c:pt idx="3552">
                  <c:v>824.32397949999995</c:v>
                </c:pt>
                <c:pt idx="3553">
                  <c:v>823.83325209999998</c:v>
                </c:pt>
                <c:pt idx="3554">
                  <c:v>823.87548030000005</c:v>
                </c:pt>
                <c:pt idx="3555">
                  <c:v>824.30084280000005</c:v>
                </c:pt>
                <c:pt idx="3556">
                  <c:v>824.88961619999998</c:v>
                </c:pt>
                <c:pt idx="3557">
                  <c:v>824.14183400000002</c:v>
                </c:pt>
                <c:pt idx="3558">
                  <c:v>825.54628390000005</c:v>
                </c:pt>
                <c:pt idx="3559">
                  <c:v>825.19566669999995</c:v>
                </c:pt>
                <c:pt idx="3560">
                  <c:v>825.95387630000005</c:v>
                </c:pt>
                <c:pt idx="3561">
                  <c:v>823.8483238</c:v>
                </c:pt>
                <c:pt idx="3562">
                  <c:v>823.24815130000002</c:v>
                </c:pt>
                <c:pt idx="3563">
                  <c:v>825.02320999999995</c:v>
                </c:pt>
                <c:pt idx="3564">
                  <c:v>825.54164430000003</c:v>
                </c:pt>
                <c:pt idx="3565">
                  <c:v>824.14293150000003</c:v>
                </c:pt>
                <c:pt idx="3566">
                  <c:v>823.79876739999997</c:v>
                </c:pt>
                <c:pt idx="3567">
                  <c:v>819.97052159999998</c:v>
                </c:pt>
                <c:pt idx="3568">
                  <c:v>818.22261460000004</c:v>
                </c:pt>
                <c:pt idx="3569">
                  <c:v>821.09190690000003</c:v>
                </c:pt>
                <c:pt idx="3570">
                  <c:v>825.60173250000003</c:v>
                </c:pt>
                <c:pt idx="3571">
                  <c:v>830.21591420000004</c:v>
                </c:pt>
                <c:pt idx="3572">
                  <c:v>835.85554430000002</c:v>
                </c:pt>
                <c:pt idx="3573">
                  <c:v>842.20657210000002</c:v>
                </c:pt>
                <c:pt idx="3574">
                  <c:v>849.25175999999999</c:v>
                </c:pt>
                <c:pt idx="3575">
                  <c:v>861.27089779999994</c:v>
                </c:pt>
                <c:pt idx="3576">
                  <c:v>875.02109010000004</c:v>
                </c:pt>
                <c:pt idx="3577">
                  <c:v>889.18771709999999</c:v>
                </c:pt>
                <c:pt idx="3578">
                  <c:v>908.89924970000004</c:v>
                </c:pt>
                <c:pt idx="3579">
                  <c:v>925.85917930000005</c:v>
                </c:pt>
                <c:pt idx="3580">
                  <c:v>940.48529110000004</c:v>
                </c:pt>
                <c:pt idx="3581">
                  <c:v>958.43150909999997</c:v>
                </c:pt>
                <c:pt idx="3582">
                  <c:v>972.69654830000002</c:v>
                </c:pt>
                <c:pt idx="3583">
                  <c:v>970.67727979999995</c:v>
                </c:pt>
                <c:pt idx="3584">
                  <c:v>971.07309039999996</c:v>
                </c:pt>
                <c:pt idx="3585">
                  <c:v>970.94309580000004</c:v>
                </c:pt>
                <c:pt idx="3586">
                  <c:v>968.18066180000005</c:v>
                </c:pt>
                <c:pt idx="3587">
                  <c:v>967.78346239999996</c:v>
                </c:pt>
                <c:pt idx="3588">
                  <c:v>968.1234144</c:v>
                </c:pt>
                <c:pt idx="3589">
                  <c:v>968.01524770000003</c:v>
                </c:pt>
                <c:pt idx="3590">
                  <c:v>967.83182839999995</c:v>
                </c:pt>
                <c:pt idx="3591">
                  <c:v>967.76485200000002</c:v>
                </c:pt>
                <c:pt idx="3592">
                  <c:v>967.26777709999999</c:v>
                </c:pt>
                <c:pt idx="3593">
                  <c:v>967.334431</c:v>
                </c:pt>
                <c:pt idx="3594">
                  <c:v>966.54996349999999</c:v>
                </c:pt>
                <c:pt idx="3595">
                  <c:v>965.68953090000002</c:v>
                </c:pt>
                <c:pt idx="3596">
                  <c:v>969.10291889999996</c:v>
                </c:pt>
                <c:pt idx="3597">
                  <c:v>972.34538329999998</c:v>
                </c:pt>
                <c:pt idx="3598">
                  <c:v>974.26399670000001</c:v>
                </c:pt>
                <c:pt idx="3599">
                  <c:v>975.74106010000003</c:v>
                </c:pt>
                <c:pt idx="3600">
                  <c:v>973.86663499999997</c:v>
                </c:pt>
                <c:pt idx="3601">
                  <c:v>975.03138100000001</c:v>
                </c:pt>
                <c:pt idx="3602">
                  <c:v>974.46570280000003</c:v>
                </c:pt>
                <c:pt idx="3603">
                  <c:v>974.06667930000003</c:v>
                </c:pt>
                <c:pt idx="3604">
                  <c:v>972.81521450000002</c:v>
                </c:pt>
                <c:pt idx="3605">
                  <c:v>974.2353564</c:v>
                </c:pt>
                <c:pt idx="3606">
                  <c:v>973.10568560000002</c:v>
                </c:pt>
                <c:pt idx="3607">
                  <c:v>972.94728869999994</c:v>
                </c:pt>
                <c:pt idx="3608">
                  <c:v>972.87591540000005</c:v>
                </c:pt>
                <c:pt idx="3609">
                  <c:v>973.99287770000001</c:v>
                </c:pt>
                <c:pt idx="3610">
                  <c:v>973.92790300000001</c:v>
                </c:pt>
                <c:pt idx="3611">
                  <c:v>973.23162530000002</c:v>
                </c:pt>
                <c:pt idx="3612">
                  <c:v>971.28069500000004</c:v>
                </c:pt>
                <c:pt idx="3613">
                  <c:v>971.55750460000002</c:v>
                </c:pt>
                <c:pt idx="3614">
                  <c:v>974.40756629999998</c:v>
                </c:pt>
                <c:pt idx="3615">
                  <c:v>971.97666179999999</c:v>
                </c:pt>
                <c:pt idx="3616">
                  <c:v>973.43780670000001</c:v>
                </c:pt>
                <c:pt idx="3617">
                  <c:v>973.50482369999997</c:v>
                </c:pt>
                <c:pt idx="3618">
                  <c:v>971.56794730000001</c:v>
                </c:pt>
                <c:pt idx="3619">
                  <c:v>972.1945485</c:v>
                </c:pt>
                <c:pt idx="3620">
                  <c:v>971.67984469999999</c:v>
                </c:pt>
                <c:pt idx="3621">
                  <c:v>971.70889309999995</c:v>
                </c:pt>
                <c:pt idx="3622">
                  <c:v>971.37661030000004</c:v>
                </c:pt>
                <c:pt idx="3623">
                  <c:v>971.29066780000005</c:v>
                </c:pt>
                <c:pt idx="3624">
                  <c:v>971.098794</c:v>
                </c:pt>
                <c:pt idx="3625">
                  <c:v>971.81720770000004</c:v>
                </c:pt>
                <c:pt idx="3626">
                  <c:v>972.08799350000004</c:v>
                </c:pt>
                <c:pt idx="3627">
                  <c:v>970.9687404</c:v>
                </c:pt>
                <c:pt idx="3628">
                  <c:v>971.87107449999996</c:v>
                </c:pt>
                <c:pt idx="3629">
                  <c:v>970.3309064</c:v>
                </c:pt>
                <c:pt idx="3630">
                  <c:v>970.48360809999997</c:v>
                </c:pt>
                <c:pt idx="3631">
                  <c:v>971.33400280000001</c:v>
                </c:pt>
                <c:pt idx="3632">
                  <c:v>968.95293730000003</c:v>
                </c:pt>
                <c:pt idx="3633">
                  <c:v>970.68724269999996</c:v>
                </c:pt>
                <c:pt idx="3634">
                  <c:v>971.53034239999999</c:v>
                </c:pt>
                <c:pt idx="3635">
                  <c:v>970.20056160000001</c:v>
                </c:pt>
                <c:pt idx="3636">
                  <c:v>970.15693429999999</c:v>
                </c:pt>
                <c:pt idx="3637">
                  <c:v>970.73154120000004</c:v>
                </c:pt>
                <c:pt idx="3638">
                  <c:v>970.46999000000005</c:v>
                </c:pt>
                <c:pt idx="3639">
                  <c:v>970.40591470000004</c:v>
                </c:pt>
                <c:pt idx="3640">
                  <c:v>970.37221480000005</c:v>
                </c:pt>
                <c:pt idx="3641">
                  <c:v>970.31014459999994</c:v>
                </c:pt>
                <c:pt idx="3642">
                  <c:v>970.47202609999999</c:v>
                </c:pt>
                <c:pt idx="3643">
                  <c:v>971.86441379999997</c:v>
                </c:pt>
                <c:pt idx="3644">
                  <c:v>970.46432319999997</c:v>
                </c:pt>
                <c:pt idx="3645">
                  <c:v>969.17802300000005</c:v>
                </c:pt>
                <c:pt idx="3646">
                  <c:v>970.13546210000004</c:v>
                </c:pt>
                <c:pt idx="3647">
                  <c:v>970.50348859999997</c:v>
                </c:pt>
                <c:pt idx="3648">
                  <c:v>970.80954389999999</c:v>
                </c:pt>
                <c:pt idx="3649">
                  <c:v>970.48116640000001</c:v>
                </c:pt>
                <c:pt idx="3650">
                  <c:v>970.33483569999999</c:v>
                </c:pt>
                <c:pt idx="3651">
                  <c:v>971.22134540000002</c:v>
                </c:pt>
                <c:pt idx="3652">
                  <c:v>969.70123160000003</c:v>
                </c:pt>
                <c:pt idx="3653">
                  <c:v>848.499098</c:v>
                </c:pt>
                <c:pt idx="3654">
                  <c:v>856.4215107</c:v>
                </c:pt>
                <c:pt idx="3655">
                  <c:v>855.37530649999997</c:v>
                </c:pt>
                <c:pt idx="3656">
                  <c:v>857.67586349999999</c:v>
                </c:pt>
                <c:pt idx="3657">
                  <c:v>855.96145899999999</c:v>
                </c:pt>
                <c:pt idx="3658">
                  <c:v>858.0093832</c:v>
                </c:pt>
                <c:pt idx="3659">
                  <c:v>857.72646499999996</c:v>
                </c:pt>
                <c:pt idx="3660">
                  <c:v>857.94617110000002</c:v>
                </c:pt>
                <c:pt idx="3661">
                  <c:v>856.73147519999998</c:v>
                </c:pt>
                <c:pt idx="3662">
                  <c:v>857.87889740000003</c:v>
                </c:pt>
                <c:pt idx="3663">
                  <c:v>856.12175449999995</c:v>
                </c:pt>
                <c:pt idx="3664">
                  <c:v>857.96699479999995</c:v>
                </c:pt>
                <c:pt idx="3665">
                  <c:v>857.71855400000004</c:v>
                </c:pt>
                <c:pt idx="3666">
                  <c:v>858.6010086</c:v>
                </c:pt>
                <c:pt idx="3667">
                  <c:v>857.54708440000002</c:v>
                </c:pt>
                <c:pt idx="3668">
                  <c:v>857.17176570000004</c:v>
                </c:pt>
                <c:pt idx="3669">
                  <c:v>859.4221503</c:v>
                </c:pt>
                <c:pt idx="3670">
                  <c:v>870.66478480000001</c:v>
                </c:pt>
                <c:pt idx="3671">
                  <c:v>881.67453499999999</c:v>
                </c:pt>
                <c:pt idx="3672">
                  <c:v>889.94388330000004</c:v>
                </c:pt>
                <c:pt idx="3673">
                  <c:v>896.22769029999995</c:v>
                </c:pt>
                <c:pt idx="3674">
                  <c:v>904.9595597</c:v>
                </c:pt>
                <c:pt idx="3675">
                  <c:v>909.47070889999998</c:v>
                </c:pt>
                <c:pt idx="3676">
                  <c:v>915.63493700000004</c:v>
                </c:pt>
                <c:pt idx="3677">
                  <c:v>925.25771069999996</c:v>
                </c:pt>
                <c:pt idx="3678">
                  <c:v>933.17609170000003</c:v>
                </c:pt>
                <c:pt idx="3679">
                  <c:v>944.56800799999996</c:v>
                </c:pt>
                <c:pt idx="3680">
                  <c:v>956.89090369999997</c:v>
                </c:pt>
                <c:pt idx="3681">
                  <c:v>971.2393075</c:v>
                </c:pt>
                <c:pt idx="3682">
                  <c:v>986.45511469999997</c:v>
                </c:pt>
                <c:pt idx="3683">
                  <c:v>1002.065424</c:v>
                </c:pt>
                <c:pt idx="3684">
                  <c:v>1011.406052</c:v>
                </c:pt>
                <c:pt idx="3685">
                  <c:v>1018.118752</c:v>
                </c:pt>
                <c:pt idx="3686">
                  <c:v>1019.39018</c:v>
                </c:pt>
                <c:pt idx="3687">
                  <c:v>1020.7478589999999</c:v>
                </c:pt>
                <c:pt idx="3688">
                  <c:v>1020.596994</c:v>
                </c:pt>
                <c:pt idx="3689">
                  <c:v>1021.929221</c:v>
                </c:pt>
                <c:pt idx="3690">
                  <c:v>1021.32262</c:v>
                </c:pt>
                <c:pt idx="3691">
                  <c:v>1020.844844</c:v>
                </c:pt>
                <c:pt idx="3692">
                  <c:v>1021.5794560000001</c:v>
                </c:pt>
                <c:pt idx="3693">
                  <c:v>1022.283685</c:v>
                </c:pt>
                <c:pt idx="3694">
                  <c:v>1021.649146</c:v>
                </c:pt>
                <c:pt idx="3695">
                  <c:v>1022.4510780000001</c:v>
                </c:pt>
                <c:pt idx="3696">
                  <c:v>1023.8838500000001</c:v>
                </c:pt>
                <c:pt idx="3697">
                  <c:v>1022.708657</c:v>
                </c:pt>
                <c:pt idx="3698">
                  <c:v>1021.522526</c:v>
                </c:pt>
                <c:pt idx="3699">
                  <c:v>1020.6313709999999</c:v>
                </c:pt>
                <c:pt idx="3700">
                  <c:v>1022.196911</c:v>
                </c:pt>
                <c:pt idx="3701">
                  <c:v>1022.383701</c:v>
                </c:pt>
                <c:pt idx="3702">
                  <c:v>1022.739132</c:v>
                </c:pt>
                <c:pt idx="3703">
                  <c:v>1021.221899</c:v>
                </c:pt>
                <c:pt idx="3704">
                  <c:v>1023.8094180000001</c:v>
                </c:pt>
                <c:pt idx="3705">
                  <c:v>1021.685788</c:v>
                </c:pt>
                <c:pt idx="3706">
                  <c:v>1021.988594</c:v>
                </c:pt>
                <c:pt idx="3707">
                  <c:v>1022.321387</c:v>
                </c:pt>
                <c:pt idx="3708">
                  <c:v>1022.156431</c:v>
                </c:pt>
                <c:pt idx="3709">
                  <c:v>1022.0377989999999</c:v>
                </c:pt>
                <c:pt idx="3710">
                  <c:v>1023.277564</c:v>
                </c:pt>
                <c:pt idx="3711">
                  <c:v>1023.2333180000001</c:v>
                </c:pt>
                <c:pt idx="3712">
                  <c:v>1021.688471</c:v>
                </c:pt>
                <c:pt idx="3713">
                  <c:v>1022.6128189999999</c:v>
                </c:pt>
                <c:pt idx="3714">
                  <c:v>1021.188037</c:v>
                </c:pt>
                <c:pt idx="3715">
                  <c:v>1021.030586</c:v>
                </c:pt>
                <c:pt idx="3716">
                  <c:v>1021.6811300000001</c:v>
                </c:pt>
                <c:pt idx="3717">
                  <c:v>1021.670792</c:v>
                </c:pt>
                <c:pt idx="3718">
                  <c:v>1021.246664</c:v>
                </c:pt>
                <c:pt idx="3719">
                  <c:v>1022.926823</c:v>
                </c:pt>
                <c:pt idx="3720">
                  <c:v>1022.987045</c:v>
                </c:pt>
                <c:pt idx="3721">
                  <c:v>1023.5448270000001</c:v>
                </c:pt>
                <c:pt idx="3722">
                  <c:v>1022.801321</c:v>
                </c:pt>
                <c:pt idx="3723">
                  <c:v>1022.76088</c:v>
                </c:pt>
                <c:pt idx="3724">
                  <c:v>1022.1373620000001</c:v>
                </c:pt>
                <c:pt idx="3725">
                  <c:v>1023.272118</c:v>
                </c:pt>
                <c:pt idx="3726">
                  <c:v>1022.759962</c:v>
                </c:pt>
                <c:pt idx="3727">
                  <c:v>1022.9828189999999</c:v>
                </c:pt>
                <c:pt idx="3728">
                  <c:v>1022.461416</c:v>
                </c:pt>
                <c:pt idx="3729">
                  <c:v>1022.9097829999999</c:v>
                </c:pt>
                <c:pt idx="3730">
                  <c:v>1021.82406</c:v>
                </c:pt>
                <c:pt idx="3731">
                  <c:v>1021.471627</c:v>
                </c:pt>
                <c:pt idx="3732">
                  <c:v>1021.699686</c:v>
                </c:pt>
                <c:pt idx="3733">
                  <c:v>1022.450964</c:v>
                </c:pt>
                <c:pt idx="3734">
                  <c:v>1021.561318</c:v>
                </c:pt>
                <c:pt idx="3735">
                  <c:v>1022.920757</c:v>
                </c:pt>
                <c:pt idx="3736">
                  <c:v>1022.791526</c:v>
                </c:pt>
                <c:pt idx="3737">
                  <c:v>1021.702704</c:v>
                </c:pt>
                <c:pt idx="3738">
                  <c:v>1021.985572</c:v>
                </c:pt>
                <c:pt idx="3739">
                  <c:v>1022.630529</c:v>
                </c:pt>
                <c:pt idx="3740">
                  <c:v>1023.862464</c:v>
                </c:pt>
                <c:pt idx="3741">
                  <c:v>1021.466416</c:v>
                </c:pt>
                <c:pt idx="3742">
                  <c:v>1023.053975</c:v>
                </c:pt>
                <c:pt idx="3743">
                  <c:v>1022.949106</c:v>
                </c:pt>
                <c:pt idx="3744">
                  <c:v>1021.00207</c:v>
                </c:pt>
                <c:pt idx="3745">
                  <c:v>1021.335345</c:v>
                </c:pt>
                <c:pt idx="3746">
                  <c:v>1023.415883</c:v>
                </c:pt>
                <c:pt idx="3747">
                  <c:v>1020.989949</c:v>
                </c:pt>
                <c:pt idx="3748">
                  <c:v>1022.779628</c:v>
                </c:pt>
                <c:pt idx="3749">
                  <c:v>1021.650139</c:v>
                </c:pt>
                <c:pt idx="3750">
                  <c:v>1022.427629</c:v>
                </c:pt>
                <c:pt idx="3751">
                  <c:v>1022.926257</c:v>
                </c:pt>
                <c:pt idx="3752">
                  <c:v>1022.623618</c:v>
                </c:pt>
                <c:pt idx="3753">
                  <c:v>1022.684306</c:v>
                </c:pt>
                <c:pt idx="3754">
                  <c:v>1022.049952</c:v>
                </c:pt>
                <c:pt idx="3755">
                  <c:v>1024.5385180000001</c:v>
                </c:pt>
                <c:pt idx="3756">
                  <c:v>1025.2739939999999</c:v>
                </c:pt>
                <c:pt idx="3757">
                  <c:v>1024.4701769999999</c:v>
                </c:pt>
                <c:pt idx="3758">
                  <c:v>1025.527517</c:v>
                </c:pt>
                <c:pt idx="3759">
                  <c:v>1025.9061569999999</c:v>
                </c:pt>
                <c:pt idx="3760">
                  <c:v>1025.734935</c:v>
                </c:pt>
                <c:pt idx="3761">
                  <c:v>1026.4965999999999</c:v>
                </c:pt>
                <c:pt idx="3762">
                  <c:v>1026.0140040000001</c:v>
                </c:pt>
                <c:pt idx="3763">
                  <c:v>1026.5781710000001</c:v>
                </c:pt>
                <c:pt idx="3764">
                  <c:v>1027.4106770000001</c:v>
                </c:pt>
                <c:pt idx="3765">
                  <c:v>1025.9238379999999</c:v>
                </c:pt>
                <c:pt idx="3766">
                  <c:v>1025.452863</c:v>
                </c:pt>
                <c:pt idx="3767">
                  <c:v>1025.6128160000001</c:v>
                </c:pt>
                <c:pt idx="3768">
                  <c:v>1026.8610450000001</c:v>
                </c:pt>
                <c:pt idx="3769">
                  <c:v>1025.9269810000001</c:v>
                </c:pt>
                <c:pt idx="3770">
                  <c:v>1025.296188</c:v>
                </c:pt>
                <c:pt idx="3771">
                  <c:v>1025.244402</c:v>
                </c:pt>
                <c:pt idx="3772">
                  <c:v>1025.9988840000001</c:v>
                </c:pt>
                <c:pt idx="3773">
                  <c:v>1025.546484</c:v>
                </c:pt>
                <c:pt idx="3774">
                  <c:v>1025.108847</c:v>
                </c:pt>
                <c:pt idx="3775">
                  <c:v>1026.194256</c:v>
                </c:pt>
                <c:pt idx="3776">
                  <c:v>1025.888569</c:v>
                </c:pt>
                <c:pt idx="3777">
                  <c:v>1025.969118</c:v>
                </c:pt>
                <c:pt idx="3778">
                  <c:v>1026.656939</c:v>
                </c:pt>
                <c:pt idx="3779">
                  <c:v>1027.727856</c:v>
                </c:pt>
                <c:pt idx="3780">
                  <c:v>1027.085315</c:v>
                </c:pt>
                <c:pt idx="3781">
                  <c:v>1026.466257</c:v>
                </c:pt>
                <c:pt idx="3782">
                  <c:v>1026.3070970000001</c:v>
                </c:pt>
                <c:pt idx="3783">
                  <c:v>1027.0313530000001</c:v>
                </c:pt>
                <c:pt idx="3784">
                  <c:v>1026.2120259999999</c:v>
                </c:pt>
                <c:pt idx="3785">
                  <c:v>1025.0134129999999</c:v>
                </c:pt>
                <c:pt idx="3786">
                  <c:v>1026.4682869999999</c:v>
                </c:pt>
                <c:pt idx="3787">
                  <c:v>1027.4076789999999</c:v>
                </c:pt>
                <c:pt idx="3788">
                  <c:v>1024.3238719999999</c:v>
                </c:pt>
                <c:pt idx="3789">
                  <c:v>1026.886321</c:v>
                </c:pt>
                <c:pt idx="3790">
                  <c:v>1025.7118029999999</c:v>
                </c:pt>
                <c:pt idx="3791">
                  <c:v>1025.8279829999999</c:v>
                </c:pt>
                <c:pt idx="3792">
                  <c:v>1027.6504600000001</c:v>
                </c:pt>
                <c:pt idx="3793">
                  <c:v>1027.255977</c:v>
                </c:pt>
                <c:pt idx="3794">
                  <c:v>1026.5444930000001</c:v>
                </c:pt>
                <c:pt idx="3795">
                  <c:v>1026.6373510000001</c:v>
                </c:pt>
                <c:pt idx="3796">
                  <c:v>1024.7967389999999</c:v>
                </c:pt>
                <c:pt idx="3797">
                  <c:v>1027.0010749999999</c:v>
                </c:pt>
                <c:pt idx="3798">
                  <c:v>1026.1797879999999</c:v>
                </c:pt>
                <c:pt idx="3799">
                  <c:v>1026.3918739999999</c:v>
                </c:pt>
                <c:pt idx="3800">
                  <c:v>1025.030673</c:v>
                </c:pt>
                <c:pt idx="3801">
                  <c:v>1025.3195490000001</c:v>
                </c:pt>
                <c:pt idx="3802">
                  <c:v>1027.1710290000001</c:v>
                </c:pt>
                <c:pt idx="3803">
                  <c:v>1027.128968</c:v>
                </c:pt>
                <c:pt idx="3804">
                  <c:v>1026.963841</c:v>
                </c:pt>
                <c:pt idx="3805">
                  <c:v>1027.1605930000001</c:v>
                </c:pt>
                <c:pt idx="3806">
                  <c:v>1026.2133899999999</c:v>
                </c:pt>
                <c:pt idx="3807">
                  <c:v>1026.3854389999999</c:v>
                </c:pt>
                <c:pt idx="3808">
                  <c:v>1026.5246030000001</c:v>
                </c:pt>
                <c:pt idx="3809">
                  <c:v>1026.4759489999999</c:v>
                </c:pt>
                <c:pt idx="3810">
                  <c:v>1027.7623040000001</c:v>
                </c:pt>
                <c:pt idx="3811">
                  <c:v>1026.225764</c:v>
                </c:pt>
                <c:pt idx="3812">
                  <c:v>1027.095765</c:v>
                </c:pt>
                <c:pt idx="3813">
                  <c:v>1026.5138139999999</c:v>
                </c:pt>
                <c:pt idx="3814">
                  <c:v>1026.990808</c:v>
                </c:pt>
                <c:pt idx="3815">
                  <c:v>1028.1193350000001</c:v>
                </c:pt>
                <c:pt idx="3816">
                  <c:v>1025.5287599999999</c:v>
                </c:pt>
                <c:pt idx="3817">
                  <c:v>1026.478147</c:v>
                </c:pt>
                <c:pt idx="3818">
                  <c:v>1027.7503509999999</c:v>
                </c:pt>
                <c:pt idx="3819">
                  <c:v>1025.7972569999999</c:v>
                </c:pt>
                <c:pt idx="3820">
                  <c:v>1027.136426</c:v>
                </c:pt>
                <c:pt idx="3821">
                  <c:v>1026.9950920000001</c:v>
                </c:pt>
                <c:pt idx="3822">
                  <c:v>1026.017388</c:v>
                </c:pt>
                <c:pt idx="3823">
                  <c:v>1027.409134</c:v>
                </c:pt>
                <c:pt idx="3824">
                  <c:v>1026.939486</c:v>
                </c:pt>
                <c:pt idx="3825">
                  <c:v>1026.3016789999999</c:v>
                </c:pt>
                <c:pt idx="3826">
                  <c:v>1025.7208780000001</c:v>
                </c:pt>
                <c:pt idx="3827">
                  <c:v>1026.5628730000001</c:v>
                </c:pt>
                <c:pt idx="3828">
                  <c:v>1025.557192</c:v>
                </c:pt>
                <c:pt idx="3829">
                  <c:v>1026.6688449999999</c:v>
                </c:pt>
                <c:pt idx="3830">
                  <c:v>1026.56817</c:v>
                </c:pt>
                <c:pt idx="3831">
                  <c:v>1026.4319230000001</c:v>
                </c:pt>
                <c:pt idx="3832">
                  <c:v>1026.2738400000001</c:v>
                </c:pt>
                <c:pt idx="3833">
                  <c:v>1027.259683</c:v>
                </c:pt>
                <c:pt idx="3834">
                  <c:v>1025.30916</c:v>
                </c:pt>
                <c:pt idx="3835">
                  <c:v>1026.670003</c:v>
                </c:pt>
                <c:pt idx="3836">
                  <c:v>1025.852226</c:v>
                </c:pt>
                <c:pt idx="3837">
                  <c:v>1026.3565309999999</c:v>
                </c:pt>
                <c:pt idx="3838">
                  <c:v>1026.3520900000001</c:v>
                </c:pt>
                <c:pt idx="3839">
                  <c:v>1026.1547250000001</c:v>
                </c:pt>
                <c:pt idx="3840">
                  <c:v>1026.3762959999999</c:v>
                </c:pt>
                <c:pt idx="3841">
                  <c:v>1026.037096</c:v>
                </c:pt>
                <c:pt idx="3842">
                  <c:v>1026.2173399999999</c:v>
                </c:pt>
                <c:pt idx="3843">
                  <c:v>1026.6700949999999</c:v>
                </c:pt>
                <c:pt idx="3844">
                  <c:v>1026.209065</c:v>
                </c:pt>
                <c:pt idx="3845">
                  <c:v>1025.8120690000001</c:v>
                </c:pt>
                <c:pt idx="3846">
                  <c:v>1026.0920040000001</c:v>
                </c:pt>
                <c:pt idx="3847">
                  <c:v>1026.5071350000001</c:v>
                </c:pt>
                <c:pt idx="3848">
                  <c:v>1027.90554</c:v>
                </c:pt>
                <c:pt idx="3849">
                  <c:v>1026.5177839999999</c:v>
                </c:pt>
                <c:pt idx="3850">
                  <c:v>1027.0480889999999</c:v>
                </c:pt>
                <c:pt idx="3851">
                  <c:v>1026.8235689999999</c:v>
                </c:pt>
                <c:pt idx="3852">
                  <c:v>1028.0081439999999</c:v>
                </c:pt>
                <c:pt idx="3853">
                  <c:v>1026.2384509999999</c:v>
                </c:pt>
                <c:pt idx="3854">
                  <c:v>1026.8297190000001</c:v>
                </c:pt>
                <c:pt idx="3855">
                  <c:v>1026.3744200000001</c:v>
                </c:pt>
                <c:pt idx="3856">
                  <c:v>1027.720863</c:v>
                </c:pt>
                <c:pt idx="3857">
                  <c:v>1025.983604</c:v>
                </c:pt>
                <c:pt idx="3858">
                  <c:v>1026.2185030000001</c:v>
                </c:pt>
                <c:pt idx="3859">
                  <c:v>1025.28962</c:v>
                </c:pt>
                <c:pt idx="3860">
                  <c:v>1026.3328550000001</c:v>
                </c:pt>
                <c:pt idx="3861">
                  <c:v>1025.8997240000001</c:v>
                </c:pt>
                <c:pt idx="3862">
                  <c:v>1026.0132759999999</c:v>
                </c:pt>
                <c:pt idx="3863">
                  <c:v>1027.279397</c:v>
                </c:pt>
                <c:pt idx="3864">
                  <c:v>1025.2079799999999</c:v>
                </c:pt>
                <c:pt idx="3865">
                  <c:v>1026.1491129999999</c:v>
                </c:pt>
                <c:pt idx="3866">
                  <c:v>1027.1712010000001</c:v>
                </c:pt>
                <c:pt idx="3867">
                  <c:v>1026.5754939999999</c:v>
                </c:pt>
                <c:pt idx="3868">
                  <c:v>1025.8881100000001</c:v>
                </c:pt>
                <c:pt idx="3869">
                  <c:v>1026.2840819999999</c:v>
                </c:pt>
                <c:pt idx="3870">
                  <c:v>1025.4101820000001</c:v>
                </c:pt>
                <c:pt idx="3871">
                  <c:v>1025.7346540000001</c:v>
                </c:pt>
                <c:pt idx="3872">
                  <c:v>1025.72531</c:v>
                </c:pt>
                <c:pt idx="3873">
                  <c:v>1026.501399</c:v>
                </c:pt>
                <c:pt idx="3874">
                  <c:v>1027.5706580000001</c:v>
                </c:pt>
                <c:pt idx="3875">
                  <c:v>1025.698658</c:v>
                </c:pt>
                <c:pt idx="3876">
                  <c:v>1024.9814710000001</c:v>
                </c:pt>
                <c:pt idx="3877">
                  <c:v>1027.354726</c:v>
                </c:pt>
                <c:pt idx="3878">
                  <c:v>1025.461184</c:v>
                </c:pt>
                <c:pt idx="3879">
                  <c:v>1026.5074440000001</c:v>
                </c:pt>
                <c:pt idx="3880">
                  <c:v>1026.819499</c:v>
                </c:pt>
                <c:pt idx="3881">
                  <c:v>1026.067538</c:v>
                </c:pt>
                <c:pt idx="3882">
                  <c:v>1027.767278</c:v>
                </c:pt>
                <c:pt idx="3883">
                  <c:v>1025.8947900000001</c:v>
                </c:pt>
                <c:pt idx="3884">
                  <c:v>1026.3252219999999</c:v>
                </c:pt>
                <c:pt idx="3885">
                  <c:v>1026.8974920000001</c:v>
                </c:pt>
                <c:pt idx="3886">
                  <c:v>1025.734942</c:v>
                </c:pt>
                <c:pt idx="3887">
                  <c:v>1024.815353</c:v>
                </c:pt>
                <c:pt idx="3888">
                  <c:v>1027.9832019999999</c:v>
                </c:pt>
                <c:pt idx="3889">
                  <c:v>1027.4103660000001</c:v>
                </c:pt>
                <c:pt idx="3890">
                  <c:v>1026.6489019999999</c:v>
                </c:pt>
                <c:pt idx="3891">
                  <c:v>1027.0566260000001</c:v>
                </c:pt>
                <c:pt idx="3892">
                  <c:v>1026.168578</c:v>
                </c:pt>
                <c:pt idx="3893">
                  <c:v>1027.423262</c:v>
                </c:pt>
                <c:pt idx="3894">
                  <c:v>924.14298729999996</c:v>
                </c:pt>
                <c:pt idx="3895">
                  <c:v>914.22163309999996</c:v>
                </c:pt>
                <c:pt idx="3896">
                  <c:v>913.87807529999998</c:v>
                </c:pt>
                <c:pt idx="3897">
                  <c:v>913.80729220000001</c:v>
                </c:pt>
                <c:pt idx="3898">
                  <c:v>915.08422819999998</c:v>
                </c:pt>
                <c:pt idx="3899">
                  <c:v>913.87084179999999</c:v>
                </c:pt>
                <c:pt idx="3900">
                  <c:v>913.84331550000002</c:v>
                </c:pt>
                <c:pt idx="3901">
                  <c:v>911.93051119999996</c:v>
                </c:pt>
                <c:pt idx="3902">
                  <c:v>912.55726189999996</c:v>
                </c:pt>
                <c:pt idx="3903">
                  <c:v>913.48740399999997</c:v>
                </c:pt>
                <c:pt idx="3904">
                  <c:v>914.58809450000001</c:v>
                </c:pt>
                <c:pt idx="3905">
                  <c:v>912.92113029999996</c:v>
                </c:pt>
                <c:pt idx="3906">
                  <c:v>913.83008370000005</c:v>
                </c:pt>
                <c:pt idx="3907">
                  <c:v>912.78462709999997</c:v>
                </c:pt>
                <c:pt idx="3908">
                  <c:v>912.73587629999997</c:v>
                </c:pt>
                <c:pt idx="3909">
                  <c:v>913.00337690000003</c:v>
                </c:pt>
                <c:pt idx="3910">
                  <c:v>911.373694</c:v>
                </c:pt>
                <c:pt idx="3911">
                  <c:v>910.20105439999998</c:v>
                </c:pt>
                <c:pt idx="3912">
                  <c:v>912.88326099999995</c:v>
                </c:pt>
                <c:pt idx="3913">
                  <c:v>911.72724619999997</c:v>
                </c:pt>
                <c:pt idx="3914">
                  <c:v>912.90696820000005</c:v>
                </c:pt>
                <c:pt idx="3915">
                  <c:v>912.51116939999997</c:v>
                </c:pt>
                <c:pt idx="3916">
                  <c:v>912.39287000000002</c:v>
                </c:pt>
                <c:pt idx="3917">
                  <c:v>913.06721370000002</c:v>
                </c:pt>
                <c:pt idx="3918">
                  <c:v>910.80768620000003</c:v>
                </c:pt>
                <c:pt idx="3919">
                  <c:v>911.15833720000001</c:v>
                </c:pt>
                <c:pt idx="3920">
                  <c:v>913.98658360000002</c:v>
                </c:pt>
                <c:pt idx="3921">
                  <c:v>913.20177279999996</c:v>
                </c:pt>
                <c:pt idx="3922">
                  <c:v>912.78622280000002</c:v>
                </c:pt>
                <c:pt idx="3923">
                  <c:v>912.90475860000004</c:v>
                </c:pt>
                <c:pt idx="3924">
                  <c:v>912.75842169999999</c:v>
                </c:pt>
                <c:pt idx="3925">
                  <c:v>913.26663480000002</c:v>
                </c:pt>
                <c:pt idx="3926">
                  <c:v>912.99573940000005</c:v>
                </c:pt>
                <c:pt idx="3927">
                  <c:v>911.94897690000005</c:v>
                </c:pt>
                <c:pt idx="3928">
                  <c:v>912.27862029999994</c:v>
                </c:pt>
                <c:pt idx="3929">
                  <c:v>912.89216959999999</c:v>
                </c:pt>
                <c:pt idx="3930">
                  <c:v>912.10256849999996</c:v>
                </c:pt>
                <c:pt idx="3931">
                  <c:v>911.99984759999995</c:v>
                </c:pt>
                <c:pt idx="3932">
                  <c:v>912.45480680000003</c:v>
                </c:pt>
                <c:pt idx="3933">
                  <c:v>911.33876580000003</c:v>
                </c:pt>
                <c:pt idx="3934">
                  <c:v>912.26235120000001</c:v>
                </c:pt>
                <c:pt idx="3935">
                  <c:v>912.63492050000002</c:v>
                </c:pt>
                <c:pt idx="3936">
                  <c:v>913.23511970000004</c:v>
                </c:pt>
                <c:pt idx="3937">
                  <c:v>912.84223239999994</c:v>
                </c:pt>
                <c:pt idx="3938">
                  <c:v>913.07382310000003</c:v>
                </c:pt>
                <c:pt idx="3939">
                  <c:v>912.08577379999997</c:v>
                </c:pt>
                <c:pt idx="3940">
                  <c:v>913.55097060000003</c:v>
                </c:pt>
                <c:pt idx="3941">
                  <c:v>910.29169950000005</c:v>
                </c:pt>
                <c:pt idx="3942">
                  <c:v>913.26236530000006</c:v>
                </c:pt>
                <c:pt idx="3943">
                  <c:v>912.28746330000001</c:v>
                </c:pt>
                <c:pt idx="3944">
                  <c:v>912.20360140000003</c:v>
                </c:pt>
                <c:pt idx="3945">
                  <c:v>912.54818650000004</c:v>
                </c:pt>
                <c:pt idx="3946">
                  <c:v>910.92520030000003</c:v>
                </c:pt>
                <c:pt idx="3947">
                  <c:v>912.44530039999995</c:v>
                </c:pt>
                <c:pt idx="3948">
                  <c:v>912.70991500000002</c:v>
                </c:pt>
                <c:pt idx="3949">
                  <c:v>912.01326159999996</c:v>
                </c:pt>
                <c:pt idx="3950">
                  <c:v>912.97530529999995</c:v>
                </c:pt>
                <c:pt idx="3951">
                  <c:v>912.16366749999997</c:v>
                </c:pt>
                <c:pt idx="3952">
                  <c:v>911.91920809999999</c:v>
                </c:pt>
                <c:pt idx="3953">
                  <c:v>912.0144378</c:v>
                </c:pt>
                <c:pt idx="3954">
                  <c:v>911.89316899999994</c:v>
                </c:pt>
                <c:pt idx="3955">
                  <c:v>910.65823809999995</c:v>
                </c:pt>
                <c:pt idx="3956">
                  <c:v>911.41660969999998</c:v>
                </c:pt>
                <c:pt idx="3957">
                  <c:v>911.6591482</c:v>
                </c:pt>
                <c:pt idx="3958">
                  <c:v>914.05921539999997</c:v>
                </c:pt>
                <c:pt idx="3959">
                  <c:v>913.39152249999995</c:v>
                </c:pt>
                <c:pt idx="3960">
                  <c:v>911.17407430000003</c:v>
                </c:pt>
                <c:pt idx="3961">
                  <c:v>911.54661160000001</c:v>
                </c:pt>
                <c:pt idx="3962">
                  <c:v>911.18350799999996</c:v>
                </c:pt>
                <c:pt idx="3963">
                  <c:v>911.17572970000003</c:v>
                </c:pt>
                <c:pt idx="3964">
                  <c:v>912.45480840000005</c:v>
                </c:pt>
                <c:pt idx="3965">
                  <c:v>911.51109039999994</c:v>
                </c:pt>
                <c:pt idx="3966">
                  <c:v>911.97514869999998</c:v>
                </c:pt>
                <c:pt idx="3967">
                  <c:v>912.29202799999996</c:v>
                </c:pt>
                <c:pt idx="3968">
                  <c:v>912.52909509999995</c:v>
                </c:pt>
                <c:pt idx="3969">
                  <c:v>912.15329169999995</c:v>
                </c:pt>
                <c:pt idx="3970">
                  <c:v>911.90505719999999</c:v>
                </c:pt>
                <c:pt idx="3971">
                  <c:v>913.19783719999998</c:v>
                </c:pt>
                <c:pt idx="3972">
                  <c:v>911.59419030000004</c:v>
                </c:pt>
                <c:pt idx="3973">
                  <c:v>912.82661840000003</c:v>
                </c:pt>
                <c:pt idx="3974">
                  <c:v>912.73980119999999</c:v>
                </c:pt>
                <c:pt idx="3975">
                  <c:v>911.36470959999997</c:v>
                </c:pt>
                <c:pt idx="3976">
                  <c:v>913.25927620000004</c:v>
                </c:pt>
                <c:pt idx="3977">
                  <c:v>911.83886719999998</c:v>
                </c:pt>
                <c:pt idx="3978">
                  <c:v>910.96393090000004</c:v>
                </c:pt>
                <c:pt idx="3979">
                  <c:v>911.97171170000001</c:v>
                </c:pt>
                <c:pt idx="3980">
                  <c:v>911.15989139999999</c:v>
                </c:pt>
                <c:pt idx="3981">
                  <c:v>912.89035230000002</c:v>
                </c:pt>
                <c:pt idx="3982">
                  <c:v>913.38873320000005</c:v>
                </c:pt>
                <c:pt idx="3983">
                  <c:v>912.6192423</c:v>
                </c:pt>
                <c:pt idx="3984">
                  <c:v>910.69826939999996</c:v>
                </c:pt>
                <c:pt idx="3985">
                  <c:v>911.66171980000001</c:v>
                </c:pt>
                <c:pt idx="3986">
                  <c:v>912.47679270000003</c:v>
                </c:pt>
                <c:pt idx="3987">
                  <c:v>912.47128410000005</c:v>
                </c:pt>
                <c:pt idx="3988">
                  <c:v>910.57082160000004</c:v>
                </c:pt>
                <c:pt idx="3989">
                  <c:v>911.20087379999995</c:v>
                </c:pt>
                <c:pt idx="3990">
                  <c:v>911.1515091</c:v>
                </c:pt>
                <c:pt idx="3991">
                  <c:v>912.38587810000001</c:v>
                </c:pt>
                <c:pt idx="3992">
                  <c:v>911.55496440000002</c:v>
                </c:pt>
                <c:pt idx="3993">
                  <c:v>911.95682599999998</c:v>
                </c:pt>
                <c:pt idx="3994">
                  <c:v>912.40335649999997</c:v>
                </c:pt>
                <c:pt idx="3995">
                  <c:v>912.76407640000002</c:v>
                </c:pt>
                <c:pt idx="3996">
                  <c:v>911.32971380000004</c:v>
                </c:pt>
                <c:pt idx="3997">
                  <c:v>910.34868319999998</c:v>
                </c:pt>
                <c:pt idx="3998">
                  <c:v>910.0918997</c:v>
                </c:pt>
                <c:pt idx="3999">
                  <c:v>911.8079788</c:v>
                </c:pt>
                <c:pt idx="4000">
                  <c:v>911.32972689999997</c:v>
                </c:pt>
                <c:pt idx="4001">
                  <c:v>911.03851080000004</c:v>
                </c:pt>
                <c:pt idx="4002">
                  <c:v>910.92638039999997</c:v>
                </c:pt>
                <c:pt idx="4003">
                  <c:v>911.38901420000002</c:v>
                </c:pt>
                <c:pt idx="4004">
                  <c:v>910.67305429999999</c:v>
                </c:pt>
                <c:pt idx="4005">
                  <c:v>911.79472410000005</c:v>
                </c:pt>
                <c:pt idx="4006">
                  <c:v>913.10960190000003</c:v>
                </c:pt>
                <c:pt idx="4007">
                  <c:v>911.68892940000001</c:v>
                </c:pt>
                <c:pt idx="4008">
                  <c:v>911.34856860000002</c:v>
                </c:pt>
                <c:pt idx="4009">
                  <c:v>912.34352249999995</c:v>
                </c:pt>
                <c:pt idx="4010">
                  <c:v>910.6111161</c:v>
                </c:pt>
                <c:pt idx="4011">
                  <c:v>910.42119170000001</c:v>
                </c:pt>
                <c:pt idx="4012">
                  <c:v>912.26740729999995</c:v>
                </c:pt>
                <c:pt idx="4013">
                  <c:v>912.61364060000005</c:v>
                </c:pt>
                <c:pt idx="4014">
                  <c:v>911.34410360000004</c:v>
                </c:pt>
                <c:pt idx="4015">
                  <c:v>911.20396940000001</c:v>
                </c:pt>
                <c:pt idx="4016">
                  <c:v>912.34983690000001</c:v>
                </c:pt>
                <c:pt idx="4017">
                  <c:v>911.52918650000004</c:v>
                </c:pt>
                <c:pt idx="4018">
                  <c:v>911.06224020000002</c:v>
                </c:pt>
                <c:pt idx="4019">
                  <c:v>912.02001710000002</c:v>
                </c:pt>
                <c:pt idx="4020">
                  <c:v>911.13218619999998</c:v>
                </c:pt>
                <c:pt idx="4021">
                  <c:v>912.74207520000004</c:v>
                </c:pt>
                <c:pt idx="4022">
                  <c:v>911.65862000000004</c:v>
                </c:pt>
                <c:pt idx="4023">
                  <c:v>912.03954099999999</c:v>
                </c:pt>
                <c:pt idx="4024">
                  <c:v>911.87822740000001</c:v>
                </c:pt>
                <c:pt idx="4025">
                  <c:v>911.59066150000001</c:v>
                </c:pt>
                <c:pt idx="4026">
                  <c:v>911.02066969999998</c:v>
                </c:pt>
                <c:pt idx="4027">
                  <c:v>913.04067339999995</c:v>
                </c:pt>
                <c:pt idx="4028">
                  <c:v>912.31342459999996</c:v>
                </c:pt>
                <c:pt idx="4029">
                  <c:v>911.62699559999999</c:v>
                </c:pt>
                <c:pt idx="4030">
                  <c:v>911.87068650000003</c:v>
                </c:pt>
                <c:pt idx="4031">
                  <c:v>911.70141509999996</c:v>
                </c:pt>
                <c:pt idx="4032">
                  <c:v>911.69008710000003</c:v>
                </c:pt>
                <c:pt idx="4033">
                  <c:v>909.98152319999997</c:v>
                </c:pt>
                <c:pt idx="4034">
                  <c:v>910.71183159999998</c:v>
                </c:pt>
                <c:pt idx="4035">
                  <c:v>911.53185269999994</c:v>
                </c:pt>
                <c:pt idx="4036">
                  <c:v>912.52850599999999</c:v>
                </c:pt>
                <c:pt idx="4037">
                  <c:v>912.95649539999999</c:v>
                </c:pt>
                <c:pt idx="4038">
                  <c:v>912.81209560000002</c:v>
                </c:pt>
                <c:pt idx="4039">
                  <c:v>910.40789359999997</c:v>
                </c:pt>
                <c:pt idx="4040">
                  <c:v>912.04241850000005</c:v>
                </c:pt>
                <c:pt idx="4041">
                  <c:v>912.40086340000005</c:v>
                </c:pt>
                <c:pt idx="4042">
                  <c:v>911.48620800000003</c:v>
                </c:pt>
                <c:pt idx="4043">
                  <c:v>910.72590769999999</c:v>
                </c:pt>
                <c:pt idx="4044">
                  <c:v>911.06247989999997</c:v>
                </c:pt>
                <c:pt idx="4045">
                  <c:v>910.76850309999998</c:v>
                </c:pt>
                <c:pt idx="4046">
                  <c:v>910.60362320000002</c:v>
                </c:pt>
                <c:pt idx="4047">
                  <c:v>911.33237550000001</c:v>
                </c:pt>
                <c:pt idx="4048">
                  <c:v>911.30346250000002</c:v>
                </c:pt>
                <c:pt idx="4049">
                  <c:v>911.73586769999997</c:v>
                </c:pt>
                <c:pt idx="4050">
                  <c:v>912.74239520000003</c:v>
                </c:pt>
                <c:pt idx="4051">
                  <c:v>911.35027030000003</c:v>
                </c:pt>
                <c:pt idx="4052">
                  <c:v>910.29905699999995</c:v>
                </c:pt>
                <c:pt idx="4053">
                  <c:v>912.88374720000002</c:v>
                </c:pt>
                <c:pt idx="4054">
                  <c:v>911.52078129999995</c:v>
                </c:pt>
                <c:pt idx="4055">
                  <c:v>910.29037640000001</c:v>
                </c:pt>
                <c:pt idx="4056">
                  <c:v>911.41890090000004</c:v>
                </c:pt>
                <c:pt idx="4057">
                  <c:v>910.90766499999995</c:v>
                </c:pt>
                <c:pt idx="4058">
                  <c:v>910.42596030000004</c:v>
                </c:pt>
                <c:pt idx="4059">
                  <c:v>912.44232199999999</c:v>
                </c:pt>
                <c:pt idx="4060">
                  <c:v>910.44021740000005</c:v>
                </c:pt>
                <c:pt idx="4061">
                  <c:v>911.39895850000005</c:v>
                </c:pt>
                <c:pt idx="4062">
                  <c:v>910.55106490000003</c:v>
                </c:pt>
                <c:pt idx="4063">
                  <c:v>912.15062950000004</c:v>
                </c:pt>
                <c:pt idx="4064">
                  <c:v>912.41863739999997</c:v>
                </c:pt>
                <c:pt idx="4065">
                  <c:v>909.51462489999994</c:v>
                </c:pt>
                <c:pt idx="4066">
                  <c:v>910.07129610000004</c:v>
                </c:pt>
                <c:pt idx="4067">
                  <c:v>911.02236210000001</c:v>
                </c:pt>
                <c:pt idx="4068">
                  <c:v>910.30639429999997</c:v>
                </c:pt>
                <c:pt idx="4069">
                  <c:v>913.27295719999995</c:v>
                </c:pt>
                <c:pt idx="4070">
                  <c:v>911.22009449999996</c:v>
                </c:pt>
                <c:pt idx="4071">
                  <c:v>911.53361370000005</c:v>
                </c:pt>
                <c:pt idx="4072">
                  <c:v>912.17159670000001</c:v>
                </c:pt>
                <c:pt idx="4073">
                  <c:v>913.15722100000005</c:v>
                </c:pt>
                <c:pt idx="4074">
                  <c:v>912.71294190000003</c:v>
                </c:pt>
                <c:pt idx="4075">
                  <c:v>911.13344810000001</c:v>
                </c:pt>
                <c:pt idx="4076">
                  <c:v>911.17362319999995</c:v>
                </c:pt>
                <c:pt idx="4077">
                  <c:v>910.65918750000003</c:v>
                </c:pt>
                <c:pt idx="4078">
                  <c:v>911.60186480000004</c:v>
                </c:pt>
                <c:pt idx="4079">
                  <c:v>912.2930791</c:v>
                </c:pt>
                <c:pt idx="4080">
                  <c:v>911.36878520000005</c:v>
                </c:pt>
                <c:pt idx="4081">
                  <c:v>911.73035709999999</c:v>
                </c:pt>
                <c:pt idx="4082">
                  <c:v>909.76478669999995</c:v>
                </c:pt>
                <c:pt idx="4083">
                  <c:v>911.39399330000003</c:v>
                </c:pt>
                <c:pt idx="4084">
                  <c:v>910.68316140000002</c:v>
                </c:pt>
                <c:pt idx="4085">
                  <c:v>912.0905004</c:v>
                </c:pt>
                <c:pt idx="4086">
                  <c:v>910.7301483</c:v>
                </c:pt>
                <c:pt idx="4087">
                  <c:v>911.09606040000006</c:v>
                </c:pt>
                <c:pt idx="4088">
                  <c:v>911.82155899999998</c:v>
                </c:pt>
                <c:pt idx="4089">
                  <c:v>911.01453719999995</c:v>
                </c:pt>
                <c:pt idx="4090">
                  <c:v>910.85062589999995</c:v>
                </c:pt>
                <c:pt idx="4091">
                  <c:v>911.19341999999995</c:v>
                </c:pt>
                <c:pt idx="4092">
                  <c:v>911.31104600000003</c:v>
                </c:pt>
                <c:pt idx="4093">
                  <c:v>911.26195749999999</c:v>
                </c:pt>
                <c:pt idx="4094">
                  <c:v>911.9196432</c:v>
                </c:pt>
                <c:pt idx="4095">
                  <c:v>912.70773610000003</c:v>
                </c:pt>
                <c:pt idx="4096">
                  <c:v>911.24122069999999</c:v>
                </c:pt>
                <c:pt idx="4097">
                  <c:v>911.85416859999998</c:v>
                </c:pt>
                <c:pt idx="4098">
                  <c:v>912.26412249999998</c:v>
                </c:pt>
                <c:pt idx="4099">
                  <c:v>911.52046050000001</c:v>
                </c:pt>
                <c:pt idx="4100">
                  <c:v>912.04724009999995</c:v>
                </c:pt>
                <c:pt idx="4101">
                  <c:v>913.25591469999995</c:v>
                </c:pt>
                <c:pt idx="4102">
                  <c:v>913.49111979999998</c:v>
                </c:pt>
                <c:pt idx="4103">
                  <c:v>911.03011140000001</c:v>
                </c:pt>
                <c:pt idx="4104">
                  <c:v>911.72160599999995</c:v>
                </c:pt>
                <c:pt idx="4105">
                  <c:v>911.69079160000001</c:v>
                </c:pt>
                <c:pt idx="4106">
                  <c:v>911.50220750000005</c:v>
                </c:pt>
                <c:pt idx="4107">
                  <c:v>911.17593039999997</c:v>
                </c:pt>
                <c:pt idx="4108">
                  <c:v>911.39913560000002</c:v>
                </c:pt>
                <c:pt idx="4109">
                  <c:v>911.73656919999996</c:v>
                </c:pt>
                <c:pt idx="4110">
                  <c:v>912.32153310000001</c:v>
                </c:pt>
                <c:pt idx="4111">
                  <c:v>911.34965980000004</c:v>
                </c:pt>
                <c:pt idx="4112">
                  <c:v>911.23158249999994</c:v>
                </c:pt>
                <c:pt idx="4113">
                  <c:v>911.12770760000001</c:v>
                </c:pt>
                <c:pt idx="4114">
                  <c:v>910.71485070000006</c:v>
                </c:pt>
                <c:pt idx="4115">
                  <c:v>912.42551390000006</c:v>
                </c:pt>
                <c:pt idx="4116">
                  <c:v>910.67572770000004</c:v>
                </c:pt>
                <c:pt idx="4117">
                  <c:v>910.11500390000003</c:v>
                </c:pt>
                <c:pt idx="4118">
                  <c:v>912.48316450000004</c:v>
                </c:pt>
                <c:pt idx="4119">
                  <c:v>911.33337819999997</c:v>
                </c:pt>
                <c:pt idx="4120">
                  <c:v>911.01865740000005</c:v>
                </c:pt>
                <c:pt idx="4121">
                  <c:v>910.5984469</c:v>
                </c:pt>
                <c:pt idx="4122">
                  <c:v>910.83745039999997</c:v>
                </c:pt>
                <c:pt idx="4123">
                  <c:v>912.59062800000004</c:v>
                </c:pt>
                <c:pt idx="4124">
                  <c:v>910.85560480000004</c:v>
                </c:pt>
                <c:pt idx="4125">
                  <c:v>912.9257844</c:v>
                </c:pt>
                <c:pt idx="4126">
                  <c:v>913.09900909999999</c:v>
                </c:pt>
                <c:pt idx="4127">
                  <c:v>910.88862529999994</c:v>
                </c:pt>
                <c:pt idx="4128">
                  <c:v>910.73967289999996</c:v>
                </c:pt>
                <c:pt idx="4129">
                  <c:v>911.41898700000002</c:v>
                </c:pt>
                <c:pt idx="4130">
                  <c:v>911.35618680000005</c:v>
                </c:pt>
                <c:pt idx="4131">
                  <c:v>911.34345020000001</c:v>
                </c:pt>
                <c:pt idx="4132">
                  <c:v>911.55996630000004</c:v>
                </c:pt>
                <c:pt idx="4133">
                  <c:v>912.79490769999995</c:v>
                </c:pt>
                <c:pt idx="4134">
                  <c:v>910.23791719999997</c:v>
                </c:pt>
                <c:pt idx="4135">
                  <c:v>911.46382849999998</c:v>
                </c:pt>
                <c:pt idx="4136">
                  <c:v>909.61586380000006</c:v>
                </c:pt>
                <c:pt idx="4137">
                  <c:v>910.71335590000001</c:v>
                </c:pt>
                <c:pt idx="4138">
                  <c:v>912.36425569999994</c:v>
                </c:pt>
                <c:pt idx="4139">
                  <c:v>911.66159330000005</c:v>
                </c:pt>
                <c:pt idx="4140">
                  <c:v>910.39732249999997</c:v>
                </c:pt>
                <c:pt idx="4141">
                  <c:v>911.12058149999996</c:v>
                </c:pt>
                <c:pt idx="4142">
                  <c:v>911.64504179999994</c:v>
                </c:pt>
                <c:pt idx="4143">
                  <c:v>912.57034810000005</c:v>
                </c:pt>
                <c:pt idx="4144">
                  <c:v>909.9380486</c:v>
                </c:pt>
                <c:pt idx="4145">
                  <c:v>910.40922860000001</c:v>
                </c:pt>
                <c:pt idx="4146">
                  <c:v>910.6400873</c:v>
                </c:pt>
                <c:pt idx="4147">
                  <c:v>912.03038370000002</c:v>
                </c:pt>
                <c:pt idx="4148">
                  <c:v>911.31746290000001</c:v>
                </c:pt>
                <c:pt idx="4149">
                  <c:v>911.43603670000005</c:v>
                </c:pt>
                <c:pt idx="4150">
                  <c:v>911.08610199999998</c:v>
                </c:pt>
                <c:pt idx="4151">
                  <c:v>910.92431060000001</c:v>
                </c:pt>
                <c:pt idx="4152">
                  <c:v>912.4735167</c:v>
                </c:pt>
                <c:pt idx="4153">
                  <c:v>911.15115390000005</c:v>
                </c:pt>
                <c:pt idx="4154">
                  <c:v>911.70901249999997</c:v>
                </c:pt>
                <c:pt idx="4155">
                  <c:v>910.62821129999998</c:v>
                </c:pt>
                <c:pt idx="4156">
                  <c:v>910.86329190000004</c:v>
                </c:pt>
                <c:pt idx="4157">
                  <c:v>911.95230449999997</c:v>
                </c:pt>
                <c:pt idx="4158">
                  <c:v>911.57771019999996</c:v>
                </c:pt>
                <c:pt idx="4159">
                  <c:v>910.14825619999999</c:v>
                </c:pt>
                <c:pt idx="4160">
                  <c:v>911.36874250000005</c:v>
                </c:pt>
                <c:pt idx="4161">
                  <c:v>911.19857660000002</c:v>
                </c:pt>
                <c:pt idx="4162">
                  <c:v>910.74830359999999</c:v>
                </c:pt>
                <c:pt idx="4163">
                  <c:v>911.7310506</c:v>
                </c:pt>
                <c:pt idx="4164">
                  <c:v>912.70172600000001</c:v>
                </c:pt>
                <c:pt idx="4165">
                  <c:v>911.49835080000003</c:v>
                </c:pt>
                <c:pt idx="4166">
                  <c:v>912.45781460000001</c:v>
                </c:pt>
                <c:pt idx="4167">
                  <c:v>911.45940780000001</c:v>
                </c:pt>
                <c:pt idx="4168">
                  <c:v>911.13567660000001</c:v>
                </c:pt>
                <c:pt idx="4169">
                  <c:v>911.33414919999996</c:v>
                </c:pt>
                <c:pt idx="4170">
                  <c:v>911.63894240000002</c:v>
                </c:pt>
                <c:pt idx="4171">
                  <c:v>911.49825969999995</c:v>
                </c:pt>
                <c:pt idx="4172">
                  <c:v>912.4235271</c:v>
                </c:pt>
                <c:pt idx="4173">
                  <c:v>910.72642150000001</c:v>
                </c:pt>
                <c:pt idx="4174">
                  <c:v>912.35525270000005</c:v>
                </c:pt>
                <c:pt idx="4175">
                  <c:v>910.19744609999998</c:v>
                </c:pt>
                <c:pt idx="4176">
                  <c:v>910.42004759999998</c:v>
                </c:pt>
                <c:pt idx="4177">
                  <c:v>910.64499760000001</c:v>
                </c:pt>
                <c:pt idx="4178">
                  <c:v>912.4840974</c:v>
                </c:pt>
                <c:pt idx="4179">
                  <c:v>909.81598259999998</c:v>
                </c:pt>
                <c:pt idx="4180">
                  <c:v>910.85855419999996</c:v>
                </c:pt>
                <c:pt idx="4181">
                  <c:v>912.31857360000004</c:v>
                </c:pt>
                <c:pt idx="4182">
                  <c:v>911.35689209999998</c:v>
                </c:pt>
                <c:pt idx="4183">
                  <c:v>911.3813586</c:v>
                </c:pt>
                <c:pt idx="4184">
                  <c:v>912.32303060000004</c:v>
                </c:pt>
                <c:pt idx="4185">
                  <c:v>912.46052910000003</c:v>
                </c:pt>
                <c:pt idx="4186">
                  <c:v>911.69007439999996</c:v>
                </c:pt>
                <c:pt idx="4187">
                  <c:v>911.17244900000003</c:v>
                </c:pt>
                <c:pt idx="4188">
                  <c:v>910.45482300000003</c:v>
                </c:pt>
                <c:pt idx="4189">
                  <c:v>912.63501670000005</c:v>
                </c:pt>
                <c:pt idx="4190">
                  <c:v>910.89950469999997</c:v>
                </c:pt>
                <c:pt idx="4191">
                  <c:v>910.94066980000002</c:v>
                </c:pt>
                <c:pt idx="4192">
                  <c:v>912.78514710000002</c:v>
                </c:pt>
                <c:pt idx="4193">
                  <c:v>912.17004420000001</c:v>
                </c:pt>
                <c:pt idx="4194">
                  <c:v>911.38250129999994</c:v>
                </c:pt>
                <c:pt idx="4195">
                  <c:v>911.4337706</c:v>
                </c:pt>
                <c:pt idx="4196">
                  <c:v>910.17718170000001</c:v>
                </c:pt>
                <c:pt idx="4197">
                  <c:v>912.53295360000004</c:v>
                </c:pt>
                <c:pt idx="4198">
                  <c:v>912.45953469999995</c:v>
                </c:pt>
                <c:pt idx="4199">
                  <c:v>911.19931210000004</c:v>
                </c:pt>
                <c:pt idx="4200">
                  <c:v>912.81243459999996</c:v>
                </c:pt>
                <c:pt idx="4201">
                  <c:v>911.9015938</c:v>
                </c:pt>
                <c:pt idx="4202">
                  <c:v>911.38837660000002</c:v>
                </c:pt>
                <c:pt idx="4203">
                  <c:v>910.5655567</c:v>
                </c:pt>
                <c:pt idx="4204">
                  <c:v>911.49109620000002</c:v>
                </c:pt>
                <c:pt idx="4205">
                  <c:v>911.54514019999999</c:v>
                </c:pt>
                <c:pt idx="4206">
                  <c:v>910.66263690000005</c:v>
                </c:pt>
                <c:pt idx="4207">
                  <c:v>911.09196459999998</c:v>
                </c:pt>
                <c:pt idx="4208">
                  <c:v>911.49966219999999</c:v>
                </c:pt>
                <c:pt idx="4209">
                  <c:v>911.50915889999999</c:v>
                </c:pt>
                <c:pt idx="4210">
                  <c:v>912.14492059999998</c:v>
                </c:pt>
                <c:pt idx="4211">
                  <c:v>912.62817800000005</c:v>
                </c:pt>
                <c:pt idx="4212">
                  <c:v>910.57705910000004</c:v>
                </c:pt>
                <c:pt idx="4213">
                  <c:v>910.72916190000001</c:v>
                </c:pt>
                <c:pt idx="4214">
                  <c:v>911.5494324</c:v>
                </c:pt>
                <c:pt idx="4215">
                  <c:v>911.65718930000003</c:v>
                </c:pt>
                <c:pt idx="4216">
                  <c:v>911.26625839999997</c:v>
                </c:pt>
                <c:pt idx="4217">
                  <c:v>911.20199330000003</c:v>
                </c:pt>
                <c:pt idx="4218">
                  <c:v>912.39601949999997</c:v>
                </c:pt>
                <c:pt idx="4219">
                  <c:v>911.44951749999996</c:v>
                </c:pt>
                <c:pt idx="4220">
                  <c:v>911.62684090000005</c:v>
                </c:pt>
                <c:pt idx="4221">
                  <c:v>911.77458390000004</c:v>
                </c:pt>
                <c:pt idx="4222">
                  <c:v>912.13208069999996</c:v>
                </c:pt>
                <c:pt idx="4223">
                  <c:v>909.80579909999994</c:v>
                </c:pt>
                <c:pt idx="4224">
                  <c:v>911.8216248</c:v>
                </c:pt>
                <c:pt idx="4225">
                  <c:v>912.15352580000001</c:v>
                </c:pt>
                <c:pt idx="4226">
                  <c:v>910.71402450000005</c:v>
                </c:pt>
                <c:pt idx="4227">
                  <c:v>911.22738660000005</c:v>
                </c:pt>
                <c:pt idx="4228">
                  <c:v>911.81096000000002</c:v>
                </c:pt>
                <c:pt idx="4229">
                  <c:v>912.05708319999997</c:v>
                </c:pt>
                <c:pt idx="4230">
                  <c:v>911.56338189999997</c:v>
                </c:pt>
                <c:pt idx="4231">
                  <c:v>910.88450539999997</c:v>
                </c:pt>
                <c:pt idx="4232">
                  <c:v>911.34477770000001</c:v>
                </c:pt>
                <c:pt idx="4233">
                  <c:v>910.1116998</c:v>
                </c:pt>
                <c:pt idx="4234">
                  <c:v>911.19896249999999</c:v>
                </c:pt>
                <c:pt idx="4235">
                  <c:v>911.33401660000004</c:v>
                </c:pt>
                <c:pt idx="4236">
                  <c:v>909.89420229999996</c:v>
                </c:pt>
                <c:pt idx="4237">
                  <c:v>911.61589470000001</c:v>
                </c:pt>
                <c:pt idx="4238">
                  <c:v>911.04067210000005</c:v>
                </c:pt>
                <c:pt idx="4239">
                  <c:v>911.94696439999996</c:v>
                </c:pt>
                <c:pt idx="4240">
                  <c:v>912.32196350000004</c:v>
                </c:pt>
                <c:pt idx="4241">
                  <c:v>910.95217530000002</c:v>
                </c:pt>
                <c:pt idx="4242">
                  <c:v>911.88366710000003</c:v>
                </c:pt>
                <c:pt idx="4243">
                  <c:v>911.45534410000005</c:v>
                </c:pt>
                <c:pt idx="4244">
                  <c:v>911.97755219999999</c:v>
                </c:pt>
                <c:pt idx="4245">
                  <c:v>910.70900419999998</c:v>
                </c:pt>
                <c:pt idx="4246">
                  <c:v>911.64038149999999</c:v>
                </c:pt>
                <c:pt idx="4247">
                  <c:v>909.43917290000002</c:v>
                </c:pt>
                <c:pt idx="4248">
                  <c:v>911.21490830000005</c:v>
                </c:pt>
                <c:pt idx="4249">
                  <c:v>910.92712630000005</c:v>
                </c:pt>
                <c:pt idx="4250">
                  <c:v>911.84520559999999</c:v>
                </c:pt>
                <c:pt idx="4251">
                  <c:v>909.37165870000001</c:v>
                </c:pt>
                <c:pt idx="4252">
                  <c:v>910.92366600000003</c:v>
                </c:pt>
                <c:pt idx="4253">
                  <c:v>911.42161840000006</c:v>
                </c:pt>
                <c:pt idx="4254">
                  <c:v>909.79363430000001</c:v>
                </c:pt>
                <c:pt idx="4255">
                  <c:v>911.39633100000003</c:v>
                </c:pt>
                <c:pt idx="4256">
                  <c:v>911.84484090000001</c:v>
                </c:pt>
                <c:pt idx="4257">
                  <c:v>912.72746649999999</c:v>
                </c:pt>
                <c:pt idx="4258">
                  <c:v>910.44203359999995</c:v>
                </c:pt>
                <c:pt idx="4259">
                  <c:v>910.87968999999998</c:v>
                </c:pt>
                <c:pt idx="4260">
                  <c:v>911.48753850000003</c:v>
                </c:pt>
                <c:pt idx="4261">
                  <c:v>910.4614914</c:v>
                </c:pt>
                <c:pt idx="4262">
                  <c:v>911.71782110000004</c:v>
                </c:pt>
                <c:pt idx="4263">
                  <c:v>911.70377069999995</c:v>
                </c:pt>
                <c:pt idx="4264">
                  <c:v>911.36201610000001</c:v>
                </c:pt>
                <c:pt idx="4265">
                  <c:v>911.99530949999996</c:v>
                </c:pt>
                <c:pt idx="4266">
                  <c:v>911.05560309999998</c:v>
                </c:pt>
                <c:pt idx="4267">
                  <c:v>912.02365050000003</c:v>
                </c:pt>
                <c:pt idx="4268">
                  <c:v>911.6880678</c:v>
                </c:pt>
                <c:pt idx="4269">
                  <c:v>910.15468199999998</c:v>
                </c:pt>
                <c:pt idx="4270">
                  <c:v>911.74062679999997</c:v>
                </c:pt>
                <c:pt idx="4271">
                  <c:v>911.45010600000001</c:v>
                </c:pt>
                <c:pt idx="4272">
                  <c:v>911.6952589</c:v>
                </c:pt>
                <c:pt idx="4273">
                  <c:v>911.23483399999998</c:v>
                </c:pt>
                <c:pt idx="4274">
                  <c:v>911.67104129999996</c:v>
                </c:pt>
                <c:pt idx="4275">
                  <c:v>911.09990040000002</c:v>
                </c:pt>
                <c:pt idx="4276">
                  <c:v>910.7103386</c:v>
                </c:pt>
                <c:pt idx="4277">
                  <c:v>911.5410779</c:v>
                </c:pt>
                <c:pt idx="4278">
                  <c:v>911.60110889999999</c:v>
                </c:pt>
                <c:pt idx="4279">
                  <c:v>912.77051310000002</c:v>
                </c:pt>
                <c:pt idx="4280">
                  <c:v>909.51713640000003</c:v>
                </c:pt>
                <c:pt idx="4281">
                  <c:v>911.16207020000002</c:v>
                </c:pt>
                <c:pt idx="4282">
                  <c:v>911.09087799999998</c:v>
                </c:pt>
                <c:pt idx="4283">
                  <c:v>912.94476369999995</c:v>
                </c:pt>
                <c:pt idx="4284">
                  <c:v>911.29383370000005</c:v>
                </c:pt>
                <c:pt idx="4285">
                  <c:v>911.23136290000002</c:v>
                </c:pt>
                <c:pt idx="4286">
                  <c:v>911.94386750000001</c:v>
                </c:pt>
                <c:pt idx="4287">
                  <c:v>911.09787679999999</c:v>
                </c:pt>
                <c:pt idx="4288">
                  <c:v>912.54548980000004</c:v>
                </c:pt>
                <c:pt idx="4289">
                  <c:v>912.47959700000001</c:v>
                </c:pt>
                <c:pt idx="4290">
                  <c:v>912.51422960000002</c:v>
                </c:pt>
                <c:pt idx="4291">
                  <c:v>911.76057100000003</c:v>
                </c:pt>
                <c:pt idx="4292">
                  <c:v>911.67392759999996</c:v>
                </c:pt>
                <c:pt idx="4293">
                  <c:v>911.16650560000005</c:v>
                </c:pt>
                <c:pt idx="4294">
                  <c:v>910.23748820000003</c:v>
                </c:pt>
                <c:pt idx="4295">
                  <c:v>911.4439625</c:v>
                </c:pt>
                <c:pt idx="4296">
                  <c:v>910.58451820000005</c:v>
                </c:pt>
                <c:pt idx="4297">
                  <c:v>910.98853689999999</c:v>
                </c:pt>
                <c:pt idx="4298">
                  <c:v>910.55711550000001</c:v>
                </c:pt>
                <c:pt idx="4299">
                  <c:v>910.33654300000001</c:v>
                </c:pt>
                <c:pt idx="4300">
                  <c:v>910.6263917</c:v>
                </c:pt>
                <c:pt idx="4301">
                  <c:v>911.51169460000006</c:v>
                </c:pt>
                <c:pt idx="4302">
                  <c:v>912.1742802</c:v>
                </c:pt>
                <c:pt idx="4303">
                  <c:v>911.38819569999998</c:v>
                </c:pt>
                <c:pt idx="4304">
                  <c:v>909.82800759999998</c:v>
                </c:pt>
                <c:pt idx="4305">
                  <c:v>911.20405860000005</c:v>
                </c:pt>
                <c:pt idx="4306">
                  <c:v>911.73789480000005</c:v>
                </c:pt>
                <c:pt idx="4307">
                  <c:v>912.58507550000002</c:v>
                </c:pt>
                <c:pt idx="4308">
                  <c:v>909.82758369999999</c:v>
                </c:pt>
                <c:pt idx="4309">
                  <c:v>910.54248700000005</c:v>
                </c:pt>
                <c:pt idx="4310">
                  <c:v>911.17587019999996</c:v>
                </c:pt>
                <c:pt idx="4311">
                  <c:v>910.43133090000003</c:v>
                </c:pt>
                <c:pt idx="4312">
                  <c:v>911.88069480000001</c:v>
                </c:pt>
                <c:pt idx="4313">
                  <c:v>911.55381350000005</c:v>
                </c:pt>
                <c:pt idx="4314">
                  <c:v>913.04854069999999</c:v>
                </c:pt>
                <c:pt idx="4315">
                  <c:v>909.83055990000003</c:v>
                </c:pt>
                <c:pt idx="4316">
                  <c:v>912.92260940000006</c:v>
                </c:pt>
                <c:pt idx="4317">
                  <c:v>911.95779100000004</c:v>
                </c:pt>
                <c:pt idx="4318">
                  <c:v>910.45843639999998</c:v>
                </c:pt>
                <c:pt idx="4319">
                  <c:v>910.77861440000004</c:v>
                </c:pt>
                <c:pt idx="4320">
                  <c:v>909.3576521</c:v>
                </c:pt>
                <c:pt idx="4321">
                  <c:v>910.88428550000003</c:v>
                </c:pt>
                <c:pt idx="4322">
                  <c:v>911.02428369999996</c:v>
                </c:pt>
                <c:pt idx="4323">
                  <c:v>910.65069029999995</c:v>
                </c:pt>
                <c:pt idx="4324">
                  <c:v>911.67445369999996</c:v>
                </c:pt>
                <c:pt idx="4325">
                  <c:v>910.09964309999998</c:v>
                </c:pt>
                <c:pt idx="4326">
                  <c:v>911.42179169999997</c:v>
                </c:pt>
                <c:pt idx="4327">
                  <c:v>912.15512799999999</c:v>
                </c:pt>
                <c:pt idx="4328">
                  <c:v>913.15523629999996</c:v>
                </c:pt>
                <c:pt idx="4329">
                  <c:v>911.39532940000004</c:v>
                </c:pt>
                <c:pt idx="4330">
                  <c:v>912.77308240000002</c:v>
                </c:pt>
                <c:pt idx="4331">
                  <c:v>910.64549580000005</c:v>
                </c:pt>
                <c:pt idx="4332">
                  <c:v>911.24230209999996</c:v>
                </c:pt>
                <c:pt idx="4333">
                  <c:v>912.51250389999996</c:v>
                </c:pt>
                <c:pt idx="4334">
                  <c:v>912.65389289999996</c:v>
                </c:pt>
                <c:pt idx="4335">
                  <c:v>912.18194659999995</c:v>
                </c:pt>
                <c:pt idx="4336">
                  <c:v>911.10773970000002</c:v>
                </c:pt>
                <c:pt idx="4337">
                  <c:v>910.61111570000003</c:v>
                </c:pt>
                <c:pt idx="4338">
                  <c:v>911.99065080000003</c:v>
                </c:pt>
                <c:pt idx="4339">
                  <c:v>911.42726270000003</c:v>
                </c:pt>
                <c:pt idx="4340">
                  <c:v>909.38804530000004</c:v>
                </c:pt>
                <c:pt idx="4341">
                  <c:v>911.70604749999995</c:v>
                </c:pt>
                <c:pt idx="4342">
                  <c:v>910.77365010000005</c:v>
                </c:pt>
                <c:pt idx="4343">
                  <c:v>911.23242059999995</c:v>
                </c:pt>
                <c:pt idx="4344">
                  <c:v>910.58136239999999</c:v>
                </c:pt>
                <c:pt idx="4345">
                  <c:v>911.40757399999995</c:v>
                </c:pt>
                <c:pt idx="4346">
                  <c:v>911.43313250000006</c:v>
                </c:pt>
                <c:pt idx="4347">
                  <c:v>912.97632539999995</c:v>
                </c:pt>
                <c:pt idx="4348">
                  <c:v>910.7905816</c:v>
                </c:pt>
                <c:pt idx="4349">
                  <c:v>911.0945054</c:v>
                </c:pt>
                <c:pt idx="4350">
                  <c:v>910.4683632</c:v>
                </c:pt>
                <c:pt idx="4351">
                  <c:v>911.33695620000003</c:v>
                </c:pt>
                <c:pt idx="4352">
                  <c:v>912.19468870000003</c:v>
                </c:pt>
                <c:pt idx="4353">
                  <c:v>910.77784940000004</c:v>
                </c:pt>
                <c:pt idx="4354">
                  <c:v>911.05490259999999</c:v>
                </c:pt>
                <c:pt idx="4355">
                  <c:v>910.03690489999997</c:v>
                </c:pt>
                <c:pt idx="4356">
                  <c:v>910.47913570000003</c:v>
                </c:pt>
                <c:pt idx="4357">
                  <c:v>910.45974760000001</c:v>
                </c:pt>
                <c:pt idx="4358">
                  <c:v>911.94177249999996</c:v>
                </c:pt>
                <c:pt idx="4359">
                  <c:v>911.92128730000002</c:v>
                </c:pt>
                <c:pt idx="4360">
                  <c:v>910.21787649999999</c:v>
                </c:pt>
                <c:pt idx="4361">
                  <c:v>910.61281459999998</c:v>
                </c:pt>
                <c:pt idx="4362">
                  <c:v>909.68506730000001</c:v>
                </c:pt>
                <c:pt idx="4363">
                  <c:v>910.22526979999998</c:v>
                </c:pt>
                <c:pt idx="4364">
                  <c:v>909.74685030000001</c:v>
                </c:pt>
                <c:pt idx="4365">
                  <c:v>911.80213289999995</c:v>
                </c:pt>
                <c:pt idx="4366">
                  <c:v>910.27577559999997</c:v>
                </c:pt>
                <c:pt idx="4367">
                  <c:v>911.58352790000004</c:v>
                </c:pt>
                <c:pt idx="4368">
                  <c:v>910.46530129999996</c:v>
                </c:pt>
                <c:pt idx="4369">
                  <c:v>910.89777360000005</c:v>
                </c:pt>
                <c:pt idx="4370">
                  <c:v>910.92922039999996</c:v>
                </c:pt>
                <c:pt idx="4371">
                  <c:v>910.45985389999998</c:v>
                </c:pt>
                <c:pt idx="4372">
                  <c:v>911.94128950000004</c:v>
                </c:pt>
                <c:pt idx="4373">
                  <c:v>911.52725759999998</c:v>
                </c:pt>
                <c:pt idx="4374">
                  <c:v>911.86611259999995</c:v>
                </c:pt>
                <c:pt idx="4375">
                  <c:v>910.1167931</c:v>
                </c:pt>
                <c:pt idx="4376">
                  <c:v>910.32119650000004</c:v>
                </c:pt>
                <c:pt idx="4377">
                  <c:v>911.14690350000001</c:v>
                </c:pt>
                <c:pt idx="4378">
                  <c:v>910.89751390000004</c:v>
                </c:pt>
                <c:pt idx="4379">
                  <c:v>910.14455050000004</c:v>
                </c:pt>
                <c:pt idx="4380">
                  <c:v>910.75707880000004</c:v>
                </c:pt>
                <c:pt idx="4381">
                  <c:v>911.08840250000003</c:v>
                </c:pt>
                <c:pt idx="4382">
                  <c:v>911.64391260000002</c:v>
                </c:pt>
                <c:pt idx="4383">
                  <c:v>911.41631540000003</c:v>
                </c:pt>
                <c:pt idx="4384">
                  <c:v>912.26936130000001</c:v>
                </c:pt>
                <c:pt idx="4385">
                  <c:v>910.4622822</c:v>
                </c:pt>
                <c:pt idx="4386">
                  <c:v>911.38447199999996</c:v>
                </c:pt>
                <c:pt idx="4387">
                  <c:v>911.62156770000001</c:v>
                </c:pt>
                <c:pt idx="4388">
                  <c:v>912.98915009999996</c:v>
                </c:pt>
                <c:pt idx="4389">
                  <c:v>911.22764359999996</c:v>
                </c:pt>
                <c:pt idx="4390">
                  <c:v>911.89521070000001</c:v>
                </c:pt>
                <c:pt idx="4391">
                  <c:v>910.77608629999997</c:v>
                </c:pt>
                <c:pt idx="4392">
                  <c:v>910.65440920000003</c:v>
                </c:pt>
                <c:pt idx="4393">
                  <c:v>910.1442045</c:v>
                </c:pt>
                <c:pt idx="4394">
                  <c:v>911.54046100000005</c:v>
                </c:pt>
                <c:pt idx="4395">
                  <c:v>910.45543980000002</c:v>
                </c:pt>
                <c:pt idx="4396">
                  <c:v>913.36045869999998</c:v>
                </c:pt>
                <c:pt idx="4397">
                  <c:v>911.42329389999998</c:v>
                </c:pt>
                <c:pt idx="4398">
                  <c:v>912.02396420000002</c:v>
                </c:pt>
                <c:pt idx="4399">
                  <c:v>911.04256599999997</c:v>
                </c:pt>
                <c:pt idx="4400">
                  <c:v>911.16416079999999</c:v>
                </c:pt>
                <c:pt idx="4401">
                  <c:v>910.60616870000001</c:v>
                </c:pt>
                <c:pt idx="4402">
                  <c:v>911.69183569999996</c:v>
                </c:pt>
                <c:pt idx="4403">
                  <c:v>912.65048049999996</c:v>
                </c:pt>
                <c:pt idx="4404">
                  <c:v>910.14348759999996</c:v>
                </c:pt>
                <c:pt idx="4405">
                  <c:v>911.57606480000004</c:v>
                </c:pt>
                <c:pt idx="4406">
                  <c:v>911.06435729999998</c:v>
                </c:pt>
                <c:pt idx="4407">
                  <c:v>911.8059882</c:v>
                </c:pt>
                <c:pt idx="4408">
                  <c:v>911.5631277</c:v>
                </c:pt>
                <c:pt idx="4409">
                  <c:v>911.88100980000002</c:v>
                </c:pt>
                <c:pt idx="4410">
                  <c:v>912.19219639999994</c:v>
                </c:pt>
                <c:pt idx="4411">
                  <c:v>910.76920770000004</c:v>
                </c:pt>
                <c:pt idx="4412">
                  <c:v>911.73350970000001</c:v>
                </c:pt>
                <c:pt idx="4413">
                  <c:v>910.10855079999999</c:v>
                </c:pt>
                <c:pt idx="4414">
                  <c:v>909.81289579999998</c:v>
                </c:pt>
                <c:pt idx="4415">
                  <c:v>909.38575660000004</c:v>
                </c:pt>
                <c:pt idx="4416">
                  <c:v>911.84090470000001</c:v>
                </c:pt>
                <c:pt idx="4417">
                  <c:v>912.15603120000003</c:v>
                </c:pt>
                <c:pt idx="4418">
                  <c:v>909.0583474</c:v>
                </c:pt>
                <c:pt idx="4419">
                  <c:v>911.70566829999996</c:v>
                </c:pt>
                <c:pt idx="4420">
                  <c:v>912.07623869999998</c:v>
                </c:pt>
                <c:pt idx="4421">
                  <c:v>911.6666798</c:v>
                </c:pt>
                <c:pt idx="4422">
                  <c:v>910.68954480000002</c:v>
                </c:pt>
                <c:pt idx="4423">
                  <c:v>909.22935580000001</c:v>
                </c:pt>
                <c:pt idx="4424">
                  <c:v>909.75752969999996</c:v>
                </c:pt>
                <c:pt idx="4425">
                  <c:v>910.59498629999996</c:v>
                </c:pt>
                <c:pt idx="4426">
                  <c:v>910.57915909999997</c:v>
                </c:pt>
                <c:pt idx="4427">
                  <c:v>911.23400849999996</c:v>
                </c:pt>
                <c:pt idx="4428">
                  <c:v>910.90914529999998</c:v>
                </c:pt>
                <c:pt idx="4429">
                  <c:v>911.57270630000005</c:v>
                </c:pt>
                <c:pt idx="4430">
                  <c:v>911.03924240000003</c:v>
                </c:pt>
                <c:pt idx="4431">
                  <c:v>911.39760550000005</c:v>
                </c:pt>
                <c:pt idx="4432">
                  <c:v>911.76142770000001</c:v>
                </c:pt>
                <c:pt idx="4433">
                  <c:v>912.22931259999996</c:v>
                </c:pt>
                <c:pt idx="4434">
                  <c:v>911.50280380000004</c:v>
                </c:pt>
                <c:pt idx="4435">
                  <c:v>911.9528894</c:v>
                </c:pt>
                <c:pt idx="4436">
                  <c:v>912.66696400000001</c:v>
                </c:pt>
                <c:pt idx="4437">
                  <c:v>912.07304859999999</c:v>
                </c:pt>
                <c:pt idx="4438">
                  <c:v>911.64820310000005</c:v>
                </c:pt>
                <c:pt idx="4439">
                  <c:v>909.82546520000005</c:v>
                </c:pt>
                <c:pt idx="4440">
                  <c:v>911.04165479999995</c:v>
                </c:pt>
                <c:pt idx="4441">
                  <c:v>909.39834840000003</c:v>
                </c:pt>
                <c:pt idx="4442">
                  <c:v>910.32438760000002</c:v>
                </c:pt>
                <c:pt idx="4443">
                  <c:v>912.62075019999997</c:v>
                </c:pt>
                <c:pt idx="4444">
                  <c:v>912.77480679999996</c:v>
                </c:pt>
                <c:pt idx="4445">
                  <c:v>911.01929670000004</c:v>
                </c:pt>
                <c:pt idx="4446">
                  <c:v>909.53155319999996</c:v>
                </c:pt>
                <c:pt idx="4447">
                  <c:v>910.34162219999996</c:v>
                </c:pt>
                <c:pt idx="4448">
                  <c:v>910.74147979999998</c:v>
                </c:pt>
                <c:pt idx="4449">
                  <c:v>911.87756449999995</c:v>
                </c:pt>
                <c:pt idx="4450">
                  <c:v>911.71841570000004</c:v>
                </c:pt>
                <c:pt idx="4451">
                  <c:v>917.87471119999998</c:v>
                </c:pt>
                <c:pt idx="4452">
                  <c:v>924.25345719999996</c:v>
                </c:pt>
                <c:pt idx="4453">
                  <c:v>931.31896559999996</c:v>
                </c:pt>
                <c:pt idx="4454">
                  <c:v>937.70663449999995</c:v>
                </c:pt>
                <c:pt idx="4455">
                  <c:v>940.53235429999995</c:v>
                </c:pt>
                <c:pt idx="4456">
                  <c:v>947.21235739999997</c:v>
                </c:pt>
                <c:pt idx="4457">
                  <c:v>954.27461949999997</c:v>
                </c:pt>
                <c:pt idx="4458">
                  <c:v>962.86044679999998</c:v>
                </c:pt>
                <c:pt idx="4459">
                  <c:v>973.44943090000004</c:v>
                </c:pt>
                <c:pt idx="4460">
                  <c:v>985.9386045</c:v>
                </c:pt>
                <c:pt idx="4461">
                  <c:v>997.84498540000004</c:v>
                </c:pt>
                <c:pt idx="4462">
                  <c:v>1010.185417</c:v>
                </c:pt>
                <c:pt idx="4463">
                  <c:v>1026.1821299999999</c:v>
                </c:pt>
                <c:pt idx="4464">
                  <c:v>1035.8369849999999</c:v>
                </c:pt>
                <c:pt idx="4465">
                  <c:v>1046.774872</c:v>
                </c:pt>
                <c:pt idx="4466">
                  <c:v>1048.7829609999999</c:v>
                </c:pt>
                <c:pt idx="4467">
                  <c:v>1050.7213139999999</c:v>
                </c:pt>
                <c:pt idx="4468">
                  <c:v>1050.982409</c:v>
                </c:pt>
                <c:pt idx="4469">
                  <c:v>1053.235103</c:v>
                </c:pt>
                <c:pt idx="4470">
                  <c:v>1051.9217839999999</c:v>
                </c:pt>
                <c:pt idx="4471">
                  <c:v>1052.5829269999999</c:v>
                </c:pt>
                <c:pt idx="4472">
                  <c:v>1051.70812</c:v>
                </c:pt>
                <c:pt idx="4473">
                  <c:v>1053.6329169999999</c:v>
                </c:pt>
                <c:pt idx="4474">
                  <c:v>1053.297335</c:v>
                </c:pt>
                <c:pt idx="4475">
                  <c:v>1053.4547769999999</c:v>
                </c:pt>
                <c:pt idx="4476">
                  <c:v>1053.6662739999999</c:v>
                </c:pt>
                <c:pt idx="4477">
                  <c:v>1053.371214</c:v>
                </c:pt>
                <c:pt idx="4478">
                  <c:v>1053.798957</c:v>
                </c:pt>
                <c:pt idx="4479">
                  <c:v>1054.1779409999999</c:v>
                </c:pt>
                <c:pt idx="4480">
                  <c:v>1054.8326039999999</c:v>
                </c:pt>
                <c:pt idx="4481">
                  <c:v>1053.044253</c:v>
                </c:pt>
                <c:pt idx="4482">
                  <c:v>1054.0619549999999</c:v>
                </c:pt>
                <c:pt idx="4483">
                  <c:v>1051.96308</c:v>
                </c:pt>
                <c:pt idx="4484">
                  <c:v>1053.002369</c:v>
                </c:pt>
                <c:pt idx="4485">
                  <c:v>1053.34094</c:v>
                </c:pt>
                <c:pt idx="4486">
                  <c:v>1053.2189800000001</c:v>
                </c:pt>
                <c:pt idx="4487">
                  <c:v>1052.3044480000001</c:v>
                </c:pt>
                <c:pt idx="4488">
                  <c:v>1052.193921</c:v>
                </c:pt>
                <c:pt idx="4489">
                  <c:v>1053.232305</c:v>
                </c:pt>
                <c:pt idx="4490">
                  <c:v>1053.5852600000001</c:v>
                </c:pt>
                <c:pt idx="4491">
                  <c:v>1052.4758059999999</c:v>
                </c:pt>
                <c:pt idx="4492">
                  <c:v>1052.6919190000001</c:v>
                </c:pt>
                <c:pt idx="4493">
                  <c:v>1053.187619</c:v>
                </c:pt>
                <c:pt idx="4494">
                  <c:v>1052.0131730000001</c:v>
                </c:pt>
                <c:pt idx="4495">
                  <c:v>1053.2452780000001</c:v>
                </c:pt>
                <c:pt idx="4496">
                  <c:v>1053.8486559999999</c:v>
                </c:pt>
                <c:pt idx="4497">
                  <c:v>1054.0108070000001</c:v>
                </c:pt>
                <c:pt idx="4498">
                  <c:v>1052.1184920000001</c:v>
                </c:pt>
                <c:pt idx="4499">
                  <c:v>1052.7605160000001</c:v>
                </c:pt>
                <c:pt idx="4500">
                  <c:v>1053.8635200000001</c:v>
                </c:pt>
                <c:pt idx="4501">
                  <c:v>1053.06789</c:v>
                </c:pt>
                <c:pt idx="4502">
                  <c:v>1053.25926</c:v>
                </c:pt>
                <c:pt idx="4503">
                  <c:v>1053.010485</c:v>
                </c:pt>
                <c:pt idx="4504">
                  <c:v>1052.8712210000001</c:v>
                </c:pt>
                <c:pt idx="4505">
                  <c:v>1053.221207</c:v>
                </c:pt>
                <c:pt idx="4506">
                  <c:v>1053.823138</c:v>
                </c:pt>
                <c:pt idx="4507">
                  <c:v>1052.8608589999999</c:v>
                </c:pt>
                <c:pt idx="4508">
                  <c:v>1053.0309299999999</c:v>
                </c:pt>
                <c:pt idx="4509">
                  <c:v>1052.7756179999999</c:v>
                </c:pt>
                <c:pt idx="4510">
                  <c:v>1053.779601</c:v>
                </c:pt>
                <c:pt idx="4511">
                  <c:v>1052.5544689999999</c:v>
                </c:pt>
                <c:pt idx="4512">
                  <c:v>1053.9520849999999</c:v>
                </c:pt>
                <c:pt idx="4513">
                  <c:v>1052.8789240000001</c:v>
                </c:pt>
                <c:pt idx="4514">
                  <c:v>1053.0068209999999</c:v>
                </c:pt>
                <c:pt idx="4515">
                  <c:v>1054.414004</c:v>
                </c:pt>
                <c:pt idx="4516">
                  <c:v>1052.422802</c:v>
                </c:pt>
                <c:pt idx="4517">
                  <c:v>1054.510061</c:v>
                </c:pt>
                <c:pt idx="4518">
                  <c:v>1053.1895790000001</c:v>
                </c:pt>
                <c:pt idx="4519">
                  <c:v>1053.6896119999999</c:v>
                </c:pt>
                <c:pt idx="4520">
                  <c:v>1051.9517679999999</c:v>
                </c:pt>
                <c:pt idx="4521">
                  <c:v>1053.70766</c:v>
                </c:pt>
                <c:pt idx="4522">
                  <c:v>1053.7866770000001</c:v>
                </c:pt>
                <c:pt idx="4523">
                  <c:v>1053.34743</c:v>
                </c:pt>
                <c:pt idx="4524">
                  <c:v>1054.1800490000001</c:v>
                </c:pt>
                <c:pt idx="4525">
                  <c:v>1053.9869980000001</c:v>
                </c:pt>
                <c:pt idx="4526">
                  <c:v>1054.5223169999999</c:v>
                </c:pt>
                <c:pt idx="4527">
                  <c:v>1053.7291210000001</c:v>
                </c:pt>
                <c:pt idx="4528">
                  <c:v>1053.868354</c:v>
                </c:pt>
                <c:pt idx="4529">
                  <c:v>1052.7644419999999</c:v>
                </c:pt>
                <c:pt idx="4530">
                  <c:v>1053.220245</c:v>
                </c:pt>
                <c:pt idx="4531">
                  <c:v>1052.9998880000001</c:v>
                </c:pt>
                <c:pt idx="4532">
                  <c:v>1052.905021</c:v>
                </c:pt>
                <c:pt idx="4533">
                  <c:v>1053.203182</c:v>
                </c:pt>
                <c:pt idx="4534">
                  <c:v>1052.7927079999999</c:v>
                </c:pt>
                <c:pt idx="4535">
                  <c:v>1051.580111</c:v>
                </c:pt>
                <c:pt idx="4536">
                  <c:v>1051.87166</c:v>
                </c:pt>
                <c:pt idx="4537">
                  <c:v>1051.699644</c:v>
                </c:pt>
                <c:pt idx="4538">
                  <c:v>1052.03342</c:v>
                </c:pt>
                <c:pt idx="4539">
                  <c:v>1053.564543</c:v>
                </c:pt>
                <c:pt idx="4540">
                  <c:v>1053.214491</c:v>
                </c:pt>
                <c:pt idx="4541">
                  <c:v>1052.139641</c:v>
                </c:pt>
                <c:pt idx="4542">
                  <c:v>1053.0909509999999</c:v>
                </c:pt>
                <c:pt idx="4543">
                  <c:v>1054.0283669999999</c:v>
                </c:pt>
                <c:pt idx="4544">
                  <c:v>1054.4934510000001</c:v>
                </c:pt>
                <c:pt idx="4545">
                  <c:v>1053.5143989999999</c:v>
                </c:pt>
                <c:pt idx="4546">
                  <c:v>1053.5203120000001</c:v>
                </c:pt>
                <c:pt idx="4547">
                  <c:v>1054.632871</c:v>
                </c:pt>
                <c:pt idx="4548">
                  <c:v>1053.2019700000001</c:v>
                </c:pt>
                <c:pt idx="4549">
                  <c:v>1054.0001319999999</c:v>
                </c:pt>
                <c:pt idx="4550">
                  <c:v>1052.265987</c:v>
                </c:pt>
                <c:pt idx="4551">
                  <c:v>1055.0907299999999</c:v>
                </c:pt>
                <c:pt idx="4552">
                  <c:v>1053.5446400000001</c:v>
                </c:pt>
                <c:pt idx="4553">
                  <c:v>1053.887919</c:v>
                </c:pt>
                <c:pt idx="4554">
                  <c:v>1054.972481</c:v>
                </c:pt>
                <c:pt idx="4555">
                  <c:v>1054.6496959999999</c:v>
                </c:pt>
                <c:pt idx="4556">
                  <c:v>1054.9423509999999</c:v>
                </c:pt>
                <c:pt idx="4557">
                  <c:v>1054.7800669999999</c:v>
                </c:pt>
                <c:pt idx="4558">
                  <c:v>1053.426663</c:v>
                </c:pt>
                <c:pt idx="4559">
                  <c:v>1054.113977</c:v>
                </c:pt>
                <c:pt idx="4560">
                  <c:v>1053.152576</c:v>
                </c:pt>
                <c:pt idx="4561">
                  <c:v>1055.1313560000001</c:v>
                </c:pt>
                <c:pt idx="4562">
                  <c:v>1053.1786729999999</c:v>
                </c:pt>
                <c:pt idx="4563">
                  <c:v>1054.264694</c:v>
                </c:pt>
                <c:pt idx="4564">
                  <c:v>1052.9274620000001</c:v>
                </c:pt>
                <c:pt idx="4565">
                  <c:v>1053.90473</c:v>
                </c:pt>
                <c:pt idx="4566">
                  <c:v>1054.604092</c:v>
                </c:pt>
                <c:pt idx="4567">
                  <c:v>1054.3482610000001</c:v>
                </c:pt>
                <c:pt idx="4568">
                  <c:v>1053.084423</c:v>
                </c:pt>
                <c:pt idx="4569">
                  <c:v>1054.3520840000001</c:v>
                </c:pt>
                <c:pt idx="4570">
                  <c:v>1053.6966</c:v>
                </c:pt>
                <c:pt idx="4571">
                  <c:v>1055.0308769999999</c:v>
                </c:pt>
                <c:pt idx="4572">
                  <c:v>1053.1161890000001</c:v>
                </c:pt>
                <c:pt idx="4573">
                  <c:v>1053.8592639999999</c:v>
                </c:pt>
                <c:pt idx="4574">
                  <c:v>1055.581019</c:v>
                </c:pt>
                <c:pt idx="4575">
                  <c:v>1054.1374510000001</c:v>
                </c:pt>
                <c:pt idx="4576">
                  <c:v>1055.7080329999999</c:v>
                </c:pt>
                <c:pt idx="4577">
                  <c:v>1053.848821</c:v>
                </c:pt>
                <c:pt idx="4578">
                  <c:v>1053.837628</c:v>
                </c:pt>
                <c:pt idx="4579">
                  <c:v>1054.664409</c:v>
                </c:pt>
                <c:pt idx="4580">
                  <c:v>1053.0933970000001</c:v>
                </c:pt>
                <c:pt idx="4581">
                  <c:v>1054.9159010000001</c:v>
                </c:pt>
                <c:pt idx="4582">
                  <c:v>1054.4770289999999</c:v>
                </c:pt>
                <c:pt idx="4583">
                  <c:v>1054.145624</c:v>
                </c:pt>
                <c:pt idx="4584">
                  <c:v>1054.671468</c:v>
                </c:pt>
                <c:pt idx="4585">
                  <c:v>1054.188903</c:v>
                </c:pt>
                <c:pt idx="4586">
                  <c:v>1054.661828</c:v>
                </c:pt>
                <c:pt idx="4587">
                  <c:v>1055.9222139999999</c:v>
                </c:pt>
                <c:pt idx="4588">
                  <c:v>1054.2967510000001</c:v>
                </c:pt>
                <c:pt idx="4589">
                  <c:v>1054.285948</c:v>
                </c:pt>
                <c:pt idx="4590">
                  <c:v>1054.4654419999999</c:v>
                </c:pt>
                <c:pt idx="4591">
                  <c:v>1054.904505</c:v>
                </c:pt>
                <c:pt idx="4592">
                  <c:v>1053.402701</c:v>
                </c:pt>
                <c:pt idx="4593">
                  <c:v>1054.958946</c:v>
                </c:pt>
                <c:pt idx="4594">
                  <c:v>1055.899645</c:v>
                </c:pt>
                <c:pt idx="4595">
                  <c:v>1054.310475</c:v>
                </c:pt>
                <c:pt idx="4596">
                  <c:v>1053.372435</c:v>
                </c:pt>
                <c:pt idx="4597">
                  <c:v>1053.8929000000001</c:v>
                </c:pt>
                <c:pt idx="4598">
                  <c:v>1054.231528</c:v>
                </c:pt>
                <c:pt idx="4599">
                  <c:v>1053.023058</c:v>
                </c:pt>
                <c:pt idx="4600">
                  <c:v>1052.5651780000001</c:v>
                </c:pt>
                <c:pt idx="4601">
                  <c:v>1052.557168</c:v>
                </c:pt>
                <c:pt idx="4602">
                  <c:v>1054.3152849999999</c:v>
                </c:pt>
                <c:pt idx="4603">
                  <c:v>1054.0006430000001</c:v>
                </c:pt>
                <c:pt idx="4604">
                  <c:v>1052.992461</c:v>
                </c:pt>
                <c:pt idx="4605">
                  <c:v>1054.612104</c:v>
                </c:pt>
                <c:pt idx="4606">
                  <c:v>1054.085161</c:v>
                </c:pt>
                <c:pt idx="4607">
                  <c:v>1055.250689</c:v>
                </c:pt>
                <c:pt idx="4608">
                  <c:v>1055.443706</c:v>
                </c:pt>
                <c:pt idx="4609">
                  <c:v>1054.458502</c:v>
                </c:pt>
                <c:pt idx="4610">
                  <c:v>1054.1810889999999</c:v>
                </c:pt>
                <c:pt idx="4611">
                  <c:v>1054.330541</c:v>
                </c:pt>
                <c:pt idx="4612">
                  <c:v>1054.011716</c:v>
                </c:pt>
                <c:pt idx="4613">
                  <c:v>1054.0613490000001</c:v>
                </c:pt>
                <c:pt idx="4614">
                  <c:v>1054.4786099999999</c:v>
                </c:pt>
                <c:pt idx="4615">
                  <c:v>1054.5253640000001</c:v>
                </c:pt>
                <c:pt idx="4616">
                  <c:v>1053.2524510000001</c:v>
                </c:pt>
                <c:pt idx="4617">
                  <c:v>1054.046558</c:v>
                </c:pt>
                <c:pt idx="4618">
                  <c:v>1053.884722</c:v>
                </c:pt>
                <c:pt idx="4619">
                  <c:v>1052.1177339999999</c:v>
                </c:pt>
                <c:pt idx="4620">
                  <c:v>1054.407197</c:v>
                </c:pt>
                <c:pt idx="4621">
                  <c:v>1053.393812</c:v>
                </c:pt>
                <c:pt idx="4622">
                  <c:v>1053.9018209999999</c:v>
                </c:pt>
                <c:pt idx="4623">
                  <c:v>1054.330267</c:v>
                </c:pt>
                <c:pt idx="4624">
                  <c:v>1053.749423</c:v>
                </c:pt>
                <c:pt idx="4625">
                  <c:v>1053.879203</c:v>
                </c:pt>
                <c:pt idx="4626">
                  <c:v>1054.939707</c:v>
                </c:pt>
                <c:pt idx="4627">
                  <c:v>1054.2783420000001</c:v>
                </c:pt>
                <c:pt idx="4628">
                  <c:v>1054.662525</c:v>
                </c:pt>
                <c:pt idx="4629">
                  <c:v>1054.4262699999999</c:v>
                </c:pt>
                <c:pt idx="4630">
                  <c:v>1053.7762729999999</c:v>
                </c:pt>
                <c:pt idx="4631">
                  <c:v>1054.961969</c:v>
                </c:pt>
                <c:pt idx="4632">
                  <c:v>1055.0389170000001</c:v>
                </c:pt>
                <c:pt idx="4633">
                  <c:v>1054.747271</c:v>
                </c:pt>
                <c:pt idx="4634">
                  <c:v>1055.298207</c:v>
                </c:pt>
                <c:pt idx="4635">
                  <c:v>1052.5733359999999</c:v>
                </c:pt>
                <c:pt idx="4636">
                  <c:v>1053.770039</c:v>
                </c:pt>
                <c:pt idx="4637">
                  <c:v>1054.800911</c:v>
                </c:pt>
                <c:pt idx="4638">
                  <c:v>1055.167428</c:v>
                </c:pt>
                <c:pt idx="4639">
                  <c:v>1055.616094</c:v>
                </c:pt>
                <c:pt idx="4640">
                  <c:v>1053.7724740000001</c:v>
                </c:pt>
                <c:pt idx="4641">
                  <c:v>1055.348733</c:v>
                </c:pt>
                <c:pt idx="4642">
                  <c:v>1055.570937</c:v>
                </c:pt>
                <c:pt idx="4643">
                  <c:v>1054.2106630000001</c:v>
                </c:pt>
                <c:pt idx="4644">
                  <c:v>1055.301029</c:v>
                </c:pt>
                <c:pt idx="4645">
                  <c:v>1054.4839420000001</c:v>
                </c:pt>
                <c:pt idx="4646">
                  <c:v>1054.74902</c:v>
                </c:pt>
                <c:pt idx="4647">
                  <c:v>1054.9993420000001</c:v>
                </c:pt>
                <c:pt idx="4648">
                  <c:v>1055.188494</c:v>
                </c:pt>
                <c:pt idx="4649">
                  <c:v>1054.699582</c:v>
                </c:pt>
                <c:pt idx="4650">
                  <c:v>1054.697189</c:v>
                </c:pt>
                <c:pt idx="4651">
                  <c:v>1054.9883629999999</c:v>
                </c:pt>
                <c:pt idx="4652">
                  <c:v>1053.2850900000001</c:v>
                </c:pt>
                <c:pt idx="4653">
                  <c:v>1055.007775</c:v>
                </c:pt>
                <c:pt idx="4654">
                  <c:v>1053.387532</c:v>
                </c:pt>
                <c:pt idx="4655">
                  <c:v>1055.3894789999999</c:v>
                </c:pt>
                <c:pt idx="4656">
                  <c:v>1054.014048</c:v>
                </c:pt>
                <c:pt idx="4657">
                  <c:v>1054.569927</c:v>
                </c:pt>
                <c:pt idx="4658">
                  <c:v>978.80696330000001</c:v>
                </c:pt>
                <c:pt idx="4659">
                  <c:v>943.49879659999999</c:v>
                </c:pt>
                <c:pt idx="4660">
                  <c:v>941.57622730000003</c:v>
                </c:pt>
                <c:pt idx="4661">
                  <c:v>941.0364343</c:v>
                </c:pt>
                <c:pt idx="4662">
                  <c:v>941.12844159999997</c:v>
                </c:pt>
                <c:pt idx="4663">
                  <c:v>942.48467449999998</c:v>
                </c:pt>
                <c:pt idx="4664">
                  <c:v>940.61125379999999</c:v>
                </c:pt>
                <c:pt idx="4665">
                  <c:v>940.40498890000003</c:v>
                </c:pt>
                <c:pt idx="4666">
                  <c:v>939.68554319999998</c:v>
                </c:pt>
                <c:pt idx="4667">
                  <c:v>941.04244610000001</c:v>
                </c:pt>
                <c:pt idx="4668">
                  <c:v>940.29058120000002</c:v>
                </c:pt>
                <c:pt idx="4669">
                  <c:v>940.69467210000005</c:v>
                </c:pt>
                <c:pt idx="4670">
                  <c:v>939.97882909999998</c:v>
                </c:pt>
                <c:pt idx="4671">
                  <c:v>940.73023669999998</c:v>
                </c:pt>
                <c:pt idx="4672">
                  <c:v>935.42114919999995</c:v>
                </c:pt>
                <c:pt idx="4673">
                  <c:v>930.12896330000001</c:v>
                </c:pt>
                <c:pt idx="4674">
                  <c:v>927.01869360000001</c:v>
                </c:pt>
                <c:pt idx="4675">
                  <c:v>923.36590609999996</c:v>
                </c:pt>
                <c:pt idx="4676">
                  <c:v>920.99803020000002</c:v>
                </c:pt>
                <c:pt idx="4677">
                  <c:v>923.72131400000001</c:v>
                </c:pt>
                <c:pt idx="4678">
                  <c:v>932.83026489999997</c:v>
                </c:pt>
                <c:pt idx="4679">
                  <c:v>944.65091099999995</c:v>
                </c:pt>
                <c:pt idx="4680">
                  <c:v>954.18117129999996</c:v>
                </c:pt>
                <c:pt idx="4681">
                  <c:v>967.10237299999994</c:v>
                </c:pt>
                <c:pt idx="4682">
                  <c:v>978.24617279999995</c:v>
                </c:pt>
                <c:pt idx="4683">
                  <c:v>979.24485519999996</c:v>
                </c:pt>
                <c:pt idx="4684">
                  <c:v>979.59682989999999</c:v>
                </c:pt>
                <c:pt idx="4685">
                  <c:v>980.20797459999994</c:v>
                </c:pt>
                <c:pt idx="4686">
                  <c:v>979.19647220000002</c:v>
                </c:pt>
                <c:pt idx="4687">
                  <c:v>978.61455249999995</c:v>
                </c:pt>
                <c:pt idx="4688">
                  <c:v>980.94574369999998</c:v>
                </c:pt>
                <c:pt idx="4689">
                  <c:v>979.63540669999998</c:v>
                </c:pt>
                <c:pt idx="4690">
                  <c:v>979.00940270000001</c:v>
                </c:pt>
                <c:pt idx="4691">
                  <c:v>979.10139519999996</c:v>
                </c:pt>
                <c:pt idx="4692">
                  <c:v>978.97144419999995</c:v>
                </c:pt>
                <c:pt idx="4693">
                  <c:v>979.28026290000003</c:v>
                </c:pt>
                <c:pt idx="4694">
                  <c:v>977.37910520000003</c:v>
                </c:pt>
                <c:pt idx="4695">
                  <c:v>980.35080049999999</c:v>
                </c:pt>
                <c:pt idx="4696">
                  <c:v>978.34218050000004</c:v>
                </c:pt>
                <c:pt idx="4697">
                  <c:v>978.36498180000001</c:v>
                </c:pt>
                <c:pt idx="4698">
                  <c:v>978.25112799999999</c:v>
                </c:pt>
                <c:pt idx="4699">
                  <c:v>979.98160089999999</c:v>
                </c:pt>
                <c:pt idx="4700">
                  <c:v>978.66514229999996</c:v>
                </c:pt>
                <c:pt idx="4701">
                  <c:v>979.05504889999997</c:v>
                </c:pt>
                <c:pt idx="4702">
                  <c:v>978.23677980000002</c:v>
                </c:pt>
                <c:pt idx="4703">
                  <c:v>978.66058099999998</c:v>
                </c:pt>
                <c:pt idx="4704">
                  <c:v>978.25898810000001</c:v>
                </c:pt>
                <c:pt idx="4705">
                  <c:v>980.40520860000004</c:v>
                </c:pt>
                <c:pt idx="4706">
                  <c:v>978.64169819999995</c:v>
                </c:pt>
                <c:pt idx="4707">
                  <c:v>978.476448</c:v>
                </c:pt>
                <c:pt idx="4708">
                  <c:v>979.02530179999997</c:v>
                </c:pt>
                <c:pt idx="4709">
                  <c:v>979.47140190000005</c:v>
                </c:pt>
                <c:pt idx="4710">
                  <c:v>978.54720710000004</c:v>
                </c:pt>
                <c:pt idx="4711">
                  <c:v>977.91615119999994</c:v>
                </c:pt>
                <c:pt idx="4712">
                  <c:v>978.49793009999996</c:v>
                </c:pt>
                <c:pt idx="4713">
                  <c:v>978.55290349999996</c:v>
                </c:pt>
                <c:pt idx="4714">
                  <c:v>979.0513115</c:v>
                </c:pt>
                <c:pt idx="4715">
                  <c:v>980.33469500000001</c:v>
                </c:pt>
                <c:pt idx="4716">
                  <c:v>977.73202049999998</c:v>
                </c:pt>
                <c:pt idx="4717">
                  <c:v>978.30241999999998</c:v>
                </c:pt>
                <c:pt idx="4718">
                  <c:v>979.89938389999998</c:v>
                </c:pt>
                <c:pt idx="4719">
                  <c:v>979.37346079999998</c:v>
                </c:pt>
                <c:pt idx="4720">
                  <c:v>979.59127960000001</c:v>
                </c:pt>
                <c:pt idx="4721">
                  <c:v>979.050747</c:v>
                </c:pt>
                <c:pt idx="4722">
                  <c:v>978.79693580000003</c:v>
                </c:pt>
                <c:pt idx="4723">
                  <c:v>979.26270520000003</c:v>
                </c:pt>
                <c:pt idx="4724">
                  <c:v>978.66079820000004</c:v>
                </c:pt>
                <c:pt idx="4725">
                  <c:v>978.77184390000002</c:v>
                </c:pt>
                <c:pt idx="4726">
                  <c:v>978.43282739999995</c:v>
                </c:pt>
                <c:pt idx="4727">
                  <c:v>979.03478959999995</c:v>
                </c:pt>
                <c:pt idx="4728">
                  <c:v>979.47662920000005</c:v>
                </c:pt>
                <c:pt idx="4729">
                  <c:v>978.89156260000004</c:v>
                </c:pt>
                <c:pt idx="4730">
                  <c:v>979.03209240000001</c:v>
                </c:pt>
                <c:pt idx="4731">
                  <c:v>978.04826460000004</c:v>
                </c:pt>
                <c:pt idx="4732">
                  <c:v>977.51256750000005</c:v>
                </c:pt>
                <c:pt idx="4733">
                  <c:v>978.53074409999999</c:v>
                </c:pt>
                <c:pt idx="4734">
                  <c:v>978.97449919999997</c:v>
                </c:pt>
                <c:pt idx="4735">
                  <c:v>978.60263789999999</c:v>
                </c:pt>
                <c:pt idx="4736">
                  <c:v>979.26308119999999</c:v>
                </c:pt>
                <c:pt idx="4737">
                  <c:v>978.39202550000005</c:v>
                </c:pt>
                <c:pt idx="4738">
                  <c:v>977.63939419999997</c:v>
                </c:pt>
                <c:pt idx="4739">
                  <c:v>977.72931610000001</c:v>
                </c:pt>
                <c:pt idx="4740">
                  <c:v>978.2219953</c:v>
                </c:pt>
                <c:pt idx="4741">
                  <c:v>976.95461650000004</c:v>
                </c:pt>
                <c:pt idx="4742">
                  <c:v>978.33970750000003</c:v>
                </c:pt>
                <c:pt idx="4743">
                  <c:v>978.99459720000004</c:v>
                </c:pt>
                <c:pt idx="4744">
                  <c:v>977.6943</c:v>
                </c:pt>
                <c:pt idx="4745">
                  <c:v>977.60595509999996</c:v>
                </c:pt>
                <c:pt idx="4746">
                  <c:v>979.50018909999994</c:v>
                </c:pt>
                <c:pt idx="4747">
                  <c:v>976.62821250000002</c:v>
                </c:pt>
                <c:pt idx="4748">
                  <c:v>977.39148599999999</c:v>
                </c:pt>
                <c:pt idx="4749">
                  <c:v>978.14459009999996</c:v>
                </c:pt>
                <c:pt idx="4750">
                  <c:v>978.03121539999995</c:v>
                </c:pt>
                <c:pt idx="4751">
                  <c:v>978.31559930000003</c:v>
                </c:pt>
                <c:pt idx="4752">
                  <c:v>978.3416919</c:v>
                </c:pt>
                <c:pt idx="4753">
                  <c:v>979.47123360000001</c:v>
                </c:pt>
                <c:pt idx="4754">
                  <c:v>978.29994680000004</c:v>
                </c:pt>
                <c:pt idx="4755">
                  <c:v>977.90243269999996</c:v>
                </c:pt>
                <c:pt idx="4756">
                  <c:v>976.94906079999998</c:v>
                </c:pt>
                <c:pt idx="4757">
                  <c:v>978.49363229999994</c:v>
                </c:pt>
                <c:pt idx="4758">
                  <c:v>978.05749270000001</c:v>
                </c:pt>
                <c:pt idx="4759">
                  <c:v>978.50481179999997</c:v>
                </c:pt>
                <c:pt idx="4760">
                  <c:v>978.97911669999996</c:v>
                </c:pt>
                <c:pt idx="4761">
                  <c:v>977.14844240000002</c:v>
                </c:pt>
                <c:pt idx="4762">
                  <c:v>978.3089109</c:v>
                </c:pt>
                <c:pt idx="4763">
                  <c:v>977.2329876</c:v>
                </c:pt>
                <c:pt idx="4764">
                  <c:v>978.01973150000003</c:v>
                </c:pt>
                <c:pt idx="4765">
                  <c:v>978.97325049999995</c:v>
                </c:pt>
                <c:pt idx="4766">
                  <c:v>978.17851099999996</c:v>
                </c:pt>
                <c:pt idx="4767">
                  <c:v>978.60861420000003</c:v>
                </c:pt>
                <c:pt idx="4768">
                  <c:v>977.69976659999998</c:v>
                </c:pt>
                <c:pt idx="4769">
                  <c:v>978.90960040000004</c:v>
                </c:pt>
                <c:pt idx="4770">
                  <c:v>978.23187359999997</c:v>
                </c:pt>
                <c:pt idx="4771">
                  <c:v>978.36583250000001</c:v>
                </c:pt>
                <c:pt idx="4772">
                  <c:v>977.14047530000005</c:v>
                </c:pt>
                <c:pt idx="4773">
                  <c:v>979.08927870000002</c:v>
                </c:pt>
                <c:pt idx="4774">
                  <c:v>979.51649469999995</c:v>
                </c:pt>
                <c:pt idx="4775">
                  <c:v>976.94602540000005</c:v>
                </c:pt>
                <c:pt idx="4776">
                  <c:v>978.74805060000006</c:v>
                </c:pt>
                <c:pt idx="4777">
                  <c:v>977.86565340000004</c:v>
                </c:pt>
                <c:pt idx="4778">
                  <c:v>978.68074690000003</c:v>
                </c:pt>
                <c:pt idx="4779">
                  <c:v>978.27423829999998</c:v>
                </c:pt>
                <c:pt idx="4780">
                  <c:v>978.49576509999997</c:v>
                </c:pt>
                <c:pt idx="4781">
                  <c:v>979.42371449999996</c:v>
                </c:pt>
                <c:pt idx="4782">
                  <c:v>978.69950459999995</c:v>
                </c:pt>
                <c:pt idx="4783">
                  <c:v>979.36127309999995</c:v>
                </c:pt>
                <c:pt idx="4784">
                  <c:v>980.04695549999997</c:v>
                </c:pt>
                <c:pt idx="4785">
                  <c:v>978.86450969999999</c:v>
                </c:pt>
                <c:pt idx="4786">
                  <c:v>978.30063029999997</c:v>
                </c:pt>
                <c:pt idx="4787">
                  <c:v>978.53113589999998</c:v>
                </c:pt>
                <c:pt idx="4788">
                  <c:v>949.3359418</c:v>
                </c:pt>
                <c:pt idx="4789">
                  <c:v>941.41269039999997</c:v>
                </c:pt>
                <c:pt idx="4790">
                  <c:v>940.28522559999999</c:v>
                </c:pt>
                <c:pt idx="4791">
                  <c:v>939.33561280000004</c:v>
                </c:pt>
                <c:pt idx="4792">
                  <c:v>939.77506029999995</c:v>
                </c:pt>
                <c:pt idx="4793">
                  <c:v>938.46377240000004</c:v>
                </c:pt>
                <c:pt idx="4794">
                  <c:v>938.91080150000005</c:v>
                </c:pt>
                <c:pt idx="4795">
                  <c:v>938.9766621</c:v>
                </c:pt>
                <c:pt idx="4796">
                  <c:v>940.4655851</c:v>
                </c:pt>
                <c:pt idx="4797">
                  <c:v>939.042056</c:v>
                </c:pt>
                <c:pt idx="4798">
                  <c:v>938.50533780000001</c:v>
                </c:pt>
                <c:pt idx="4799">
                  <c:v>940.11326689999999</c:v>
                </c:pt>
                <c:pt idx="4800">
                  <c:v>941.34719759999996</c:v>
                </c:pt>
                <c:pt idx="4801">
                  <c:v>939.39815539999995</c:v>
                </c:pt>
                <c:pt idx="4802">
                  <c:v>939.09740299999999</c:v>
                </c:pt>
                <c:pt idx="4803">
                  <c:v>938.97252719999994</c:v>
                </c:pt>
                <c:pt idx="4804">
                  <c:v>938.36853029999997</c:v>
                </c:pt>
                <c:pt idx="4805">
                  <c:v>937.87663659999998</c:v>
                </c:pt>
                <c:pt idx="4806">
                  <c:v>938.87407140000005</c:v>
                </c:pt>
                <c:pt idx="4807">
                  <c:v>938.93801340000005</c:v>
                </c:pt>
                <c:pt idx="4808">
                  <c:v>938.18601980000005</c:v>
                </c:pt>
                <c:pt idx="4809">
                  <c:v>939.36329390000003</c:v>
                </c:pt>
                <c:pt idx="4810">
                  <c:v>939.19038669999998</c:v>
                </c:pt>
                <c:pt idx="4811">
                  <c:v>937.25751649999995</c:v>
                </c:pt>
                <c:pt idx="4812">
                  <c:v>939.86701210000001</c:v>
                </c:pt>
                <c:pt idx="4813">
                  <c:v>940.21046349999995</c:v>
                </c:pt>
                <c:pt idx="4814">
                  <c:v>940.13844600000004</c:v>
                </c:pt>
                <c:pt idx="4815">
                  <c:v>940.4874959</c:v>
                </c:pt>
                <c:pt idx="4816">
                  <c:v>939.8397152</c:v>
                </c:pt>
                <c:pt idx="4817">
                  <c:v>938.21650269999998</c:v>
                </c:pt>
                <c:pt idx="4818">
                  <c:v>939.34578509999994</c:v>
                </c:pt>
                <c:pt idx="4819">
                  <c:v>938.42862560000003</c:v>
                </c:pt>
                <c:pt idx="4820">
                  <c:v>939.51981639999997</c:v>
                </c:pt>
                <c:pt idx="4821">
                  <c:v>939.31155090000004</c:v>
                </c:pt>
                <c:pt idx="4822">
                  <c:v>939.96216600000002</c:v>
                </c:pt>
                <c:pt idx="4823">
                  <c:v>938.23996820000002</c:v>
                </c:pt>
                <c:pt idx="4824">
                  <c:v>938.74718140000004</c:v>
                </c:pt>
                <c:pt idx="4825">
                  <c:v>938.83414600000003</c:v>
                </c:pt>
                <c:pt idx="4826">
                  <c:v>939.85566600000004</c:v>
                </c:pt>
                <c:pt idx="4827">
                  <c:v>940.89043070000002</c:v>
                </c:pt>
                <c:pt idx="4828">
                  <c:v>944.95072019999998</c:v>
                </c:pt>
                <c:pt idx="4829">
                  <c:v>948.29418920000001</c:v>
                </c:pt>
                <c:pt idx="4830">
                  <c:v>950.45329409999999</c:v>
                </c:pt>
                <c:pt idx="4831">
                  <c:v>949.95571800000005</c:v>
                </c:pt>
                <c:pt idx="4832">
                  <c:v>952.59565729999997</c:v>
                </c:pt>
                <c:pt idx="4833">
                  <c:v>953.21442820000004</c:v>
                </c:pt>
                <c:pt idx="4834">
                  <c:v>956.61292400000002</c:v>
                </c:pt>
                <c:pt idx="4835">
                  <c:v>964.01277330000005</c:v>
                </c:pt>
                <c:pt idx="4836">
                  <c:v>972.76559929999996</c:v>
                </c:pt>
                <c:pt idx="4837">
                  <c:v>986.44102710000004</c:v>
                </c:pt>
                <c:pt idx="4838">
                  <c:v>999.31499580000002</c:v>
                </c:pt>
                <c:pt idx="4839">
                  <c:v>1007.198368</c:v>
                </c:pt>
                <c:pt idx="4840">
                  <c:v>1008.488851</c:v>
                </c:pt>
                <c:pt idx="4841">
                  <c:v>1008.330372</c:v>
                </c:pt>
                <c:pt idx="4842">
                  <c:v>1007.888628</c:v>
                </c:pt>
                <c:pt idx="4843">
                  <c:v>1012.038451</c:v>
                </c:pt>
                <c:pt idx="4844">
                  <c:v>1011.729184</c:v>
                </c:pt>
                <c:pt idx="4845">
                  <c:v>1012.136971</c:v>
                </c:pt>
                <c:pt idx="4846">
                  <c:v>1011.599393</c:v>
                </c:pt>
                <c:pt idx="4847">
                  <c:v>1010.773808</c:v>
                </c:pt>
                <c:pt idx="4848">
                  <c:v>1010.607262</c:v>
                </c:pt>
                <c:pt idx="4849">
                  <c:v>1010.794524</c:v>
                </c:pt>
                <c:pt idx="4850">
                  <c:v>1011.589443</c:v>
                </c:pt>
                <c:pt idx="4851">
                  <c:v>1013.059489</c:v>
                </c:pt>
                <c:pt idx="4852">
                  <c:v>1012.847475</c:v>
                </c:pt>
                <c:pt idx="4853">
                  <c:v>1012.993215</c:v>
                </c:pt>
                <c:pt idx="4854">
                  <c:v>1012.928503</c:v>
                </c:pt>
                <c:pt idx="4855">
                  <c:v>1011.16052</c:v>
                </c:pt>
                <c:pt idx="4856">
                  <c:v>1010.193849</c:v>
                </c:pt>
                <c:pt idx="4857">
                  <c:v>1012.223149</c:v>
                </c:pt>
                <c:pt idx="4858">
                  <c:v>1009.131473</c:v>
                </c:pt>
                <c:pt idx="4859">
                  <c:v>1009.602114</c:v>
                </c:pt>
                <c:pt idx="4860">
                  <c:v>1011.327675</c:v>
                </c:pt>
                <c:pt idx="4861">
                  <c:v>1013.136718</c:v>
                </c:pt>
                <c:pt idx="4862">
                  <c:v>1011.949868</c:v>
                </c:pt>
                <c:pt idx="4863">
                  <c:v>1011.125476</c:v>
                </c:pt>
                <c:pt idx="4864">
                  <c:v>1012.249814</c:v>
                </c:pt>
                <c:pt idx="4865">
                  <c:v>1012.018864</c:v>
                </c:pt>
                <c:pt idx="4866">
                  <c:v>1011.516506</c:v>
                </c:pt>
                <c:pt idx="4867">
                  <c:v>1011.576961</c:v>
                </c:pt>
                <c:pt idx="4868">
                  <c:v>1011.877394</c:v>
                </c:pt>
                <c:pt idx="4869">
                  <c:v>1010.943255</c:v>
                </c:pt>
                <c:pt idx="4870">
                  <c:v>1011.662246</c:v>
                </c:pt>
                <c:pt idx="4871">
                  <c:v>1010.012379</c:v>
                </c:pt>
                <c:pt idx="4872">
                  <c:v>1009.9175289999999</c:v>
                </c:pt>
                <c:pt idx="4873">
                  <c:v>1011.88773</c:v>
                </c:pt>
                <c:pt idx="4874">
                  <c:v>1011.59927</c:v>
                </c:pt>
                <c:pt idx="4875">
                  <c:v>1010.704705</c:v>
                </c:pt>
                <c:pt idx="4876">
                  <c:v>1010.733377</c:v>
                </c:pt>
                <c:pt idx="4877">
                  <c:v>1011.5694570000001</c:v>
                </c:pt>
                <c:pt idx="4878">
                  <c:v>1010.265123</c:v>
                </c:pt>
                <c:pt idx="4879">
                  <c:v>1010.341729</c:v>
                </c:pt>
                <c:pt idx="4880">
                  <c:v>1011.868247</c:v>
                </c:pt>
                <c:pt idx="4881">
                  <c:v>1012.546162</c:v>
                </c:pt>
                <c:pt idx="4882">
                  <c:v>1011.276055</c:v>
                </c:pt>
                <c:pt idx="4883">
                  <c:v>1010.335118</c:v>
                </c:pt>
                <c:pt idx="4884">
                  <c:v>1012.203542</c:v>
                </c:pt>
                <c:pt idx="4885">
                  <c:v>1010.534938</c:v>
                </c:pt>
                <c:pt idx="4886">
                  <c:v>1011.118907</c:v>
                </c:pt>
                <c:pt idx="4887">
                  <c:v>1009.39405</c:v>
                </c:pt>
                <c:pt idx="4888">
                  <c:v>1010.810602</c:v>
                </c:pt>
                <c:pt idx="4889">
                  <c:v>1009.417902</c:v>
                </c:pt>
                <c:pt idx="4890">
                  <c:v>1009.92283</c:v>
                </c:pt>
                <c:pt idx="4891">
                  <c:v>1011.445327</c:v>
                </c:pt>
                <c:pt idx="4892">
                  <c:v>1009.941527</c:v>
                </c:pt>
                <c:pt idx="4893">
                  <c:v>1010.671336</c:v>
                </c:pt>
                <c:pt idx="4894">
                  <c:v>1009.980758</c:v>
                </c:pt>
                <c:pt idx="4895">
                  <c:v>1011.324503</c:v>
                </c:pt>
                <c:pt idx="4896">
                  <c:v>1011.09885</c:v>
                </c:pt>
                <c:pt idx="4897">
                  <c:v>1010.864019</c:v>
                </c:pt>
                <c:pt idx="4898">
                  <c:v>1011.354996</c:v>
                </c:pt>
                <c:pt idx="4899">
                  <c:v>1010.397738</c:v>
                </c:pt>
                <c:pt idx="4900">
                  <c:v>1010.4029849999999</c:v>
                </c:pt>
                <c:pt idx="4901">
                  <c:v>1012.148105</c:v>
                </c:pt>
                <c:pt idx="4902">
                  <c:v>1010.6098040000001</c:v>
                </c:pt>
                <c:pt idx="4903">
                  <c:v>1011.004243</c:v>
                </c:pt>
                <c:pt idx="4904">
                  <c:v>1010.755439</c:v>
                </c:pt>
                <c:pt idx="4905">
                  <c:v>1010.252575</c:v>
                </c:pt>
                <c:pt idx="4906">
                  <c:v>1009.991708</c:v>
                </c:pt>
                <c:pt idx="4907">
                  <c:v>1011.542522</c:v>
                </c:pt>
                <c:pt idx="4908">
                  <c:v>1010.383953</c:v>
                </c:pt>
                <c:pt idx="4909">
                  <c:v>1011.940354</c:v>
                </c:pt>
                <c:pt idx="4910">
                  <c:v>1009.273594</c:v>
                </c:pt>
                <c:pt idx="4911">
                  <c:v>1011.793094</c:v>
                </c:pt>
                <c:pt idx="4912">
                  <c:v>1011.00302</c:v>
                </c:pt>
                <c:pt idx="4913">
                  <c:v>1010.869609</c:v>
                </c:pt>
                <c:pt idx="4914">
                  <c:v>943.46831159999999</c:v>
                </c:pt>
                <c:pt idx="4915">
                  <c:v>931.42867950000004</c:v>
                </c:pt>
                <c:pt idx="4916">
                  <c:v>931.85630479999998</c:v>
                </c:pt>
                <c:pt idx="4917">
                  <c:v>931.99656010000001</c:v>
                </c:pt>
                <c:pt idx="4918">
                  <c:v>931.89835040000003</c:v>
                </c:pt>
                <c:pt idx="4919">
                  <c:v>932.41328769999996</c:v>
                </c:pt>
                <c:pt idx="4920">
                  <c:v>933.55502560000002</c:v>
                </c:pt>
                <c:pt idx="4921">
                  <c:v>932.62222320000001</c:v>
                </c:pt>
                <c:pt idx="4922">
                  <c:v>933.251758</c:v>
                </c:pt>
                <c:pt idx="4923">
                  <c:v>931.41614119999997</c:v>
                </c:pt>
                <c:pt idx="4924">
                  <c:v>932.93491100000006</c:v>
                </c:pt>
                <c:pt idx="4925">
                  <c:v>930.76533189999998</c:v>
                </c:pt>
                <c:pt idx="4926">
                  <c:v>932.29149340000004</c:v>
                </c:pt>
                <c:pt idx="4927">
                  <c:v>931.86377749999997</c:v>
                </c:pt>
                <c:pt idx="4928">
                  <c:v>932.65449639999997</c:v>
                </c:pt>
                <c:pt idx="4929">
                  <c:v>931.05177300000003</c:v>
                </c:pt>
                <c:pt idx="4930">
                  <c:v>932.32838300000003</c:v>
                </c:pt>
                <c:pt idx="4931">
                  <c:v>932.78887959999997</c:v>
                </c:pt>
                <c:pt idx="4932">
                  <c:v>932.07001849999995</c:v>
                </c:pt>
                <c:pt idx="4933">
                  <c:v>932.26614029999996</c:v>
                </c:pt>
                <c:pt idx="4934">
                  <c:v>931.50705059999996</c:v>
                </c:pt>
                <c:pt idx="4935">
                  <c:v>931.072766</c:v>
                </c:pt>
                <c:pt idx="4936">
                  <c:v>932.60544460000006</c:v>
                </c:pt>
                <c:pt idx="4937">
                  <c:v>932.88817519999998</c:v>
                </c:pt>
                <c:pt idx="4938">
                  <c:v>930.4652261</c:v>
                </c:pt>
                <c:pt idx="4939">
                  <c:v>932.62715170000001</c:v>
                </c:pt>
                <c:pt idx="4940">
                  <c:v>933.59307590000003</c:v>
                </c:pt>
                <c:pt idx="4941">
                  <c:v>932.76067320000004</c:v>
                </c:pt>
                <c:pt idx="4942">
                  <c:v>932.31921739999996</c:v>
                </c:pt>
                <c:pt idx="4943">
                  <c:v>931.18722990000003</c:v>
                </c:pt>
                <c:pt idx="4944">
                  <c:v>931.86979719999999</c:v>
                </c:pt>
                <c:pt idx="4945">
                  <c:v>932.44011760000001</c:v>
                </c:pt>
                <c:pt idx="4946">
                  <c:v>932.95411960000001</c:v>
                </c:pt>
                <c:pt idx="4947">
                  <c:v>931.69632530000001</c:v>
                </c:pt>
                <c:pt idx="4948">
                  <c:v>931.00947740000004</c:v>
                </c:pt>
                <c:pt idx="4949">
                  <c:v>930.54946459999996</c:v>
                </c:pt>
                <c:pt idx="4950">
                  <c:v>933.08792840000001</c:v>
                </c:pt>
                <c:pt idx="4951">
                  <c:v>931.79367130000003</c:v>
                </c:pt>
                <c:pt idx="4952">
                  <c:v>932.65457590000005</c:v>
                </c:pt>
                <c:pt idx="4953">
                  <c:v>932.47338179999997</c:v>
                </c:pt>
                <c:pt idx="4954">
                  <c:v>933.50863900000002</c:v>
                </c:pt>
                <c:pt idx="4955">
                  <c:v>933.13691059999996</c:v>
                </c:pt>
                <c:pt idx="4956">
                  <c:v>933.27528789999997</c:v>
                </c:pt>
                <c:pt idx="4957">
                  <c:v>933.62484489999997</c:v>
                </c:pt>
                <c:pt idx="4958">
                  <c:v>932.72018909999997</c:v>
                </c:pt>
                <c:pt idx="4959">
                  <c:v>929.83031989999995</c:v>
                </c:pt>
                <c:pt idx="4960">
                  <c:v>932.67406029999995</c:v>
                </c:pt>
                <c:pt idx="4961">
                  <c:v>933.72530600000005</c:v>
                </c:pt>
                <c:pt idx="4962">
                  <c:v>931.29221540000003</c:v>
                </c:pt>
                <c:pt idx="4963">
                  <c:v>932.69305159999999</c:v>
                </c:pt>
                <c:pt idx="4964">
                  <c:v>930.31787020000002</c:v>
                </c:pt>
                <c:pt idx="4965">
                  <c:v>932.19399399999998</c:v>
                </c:pt>
                <c:pt idx="4966">
                  <c:v>931.74081209999997</c:v>
                </c:pt>
                <c:pt idx="4967">
                  <c:v>931.38905199999999</c:v>
                </c:pt>
                <c:pt idx="4968">
                  <c:v>933.33436519999998</c:v>
                </c:pt>
                <c:pt idx="4969">
                  <c:v>931.86637380000002</c:v>
                </c:pt>
                <c:pt idx="4970">
                  <c:v>932.80982129999995</c:v>
                </c:pt>
                <c:pt idx="4971">
                  <c:v>933.42728850000003</c:v>
                </c:pt>
                <c:pt idx="4972">
                  <c:v>931.18554870000003</c:v>
                </c:pt>
                <c:pt idx="4973">
                  <c:v>932.52841909999995</c:v>
                </c:pt>
                <c:pt idx="4974">
                  <c:v>933.36967419999996</c:v>
                </c:pt>
                <c:pt idx="4975">
                  <c:v>933.8078759</c:v>
                </c:pt>
                <c:pt idx="4976">
                  <c:v>932.18675589999998</c:v>
                </c:pt>
                <c:pt idx="4977">
                  <c:v>932.41237169999999</c:v>
                </c:pt>
                <c:pt idx="4978">
                  <c:v>931.44325590000005</c:v>
                </c:pt>
                <c:pt idx="4979">
                  <c:v>932.23850159999995</c:v>
                </c:pt>
                <c:pt idx="4980">
                  <c:v>933.89899839999998</c:v>
                </c:pt>
                <c:pt idx="4981">
                  <c:v>931.90439379999998</c:v>
                </c:pt>
                <c:pt idx="4982">
                  <c:v>931.60703799999999</c:v>
                </c:pt>
                <c:pt idx="4983">
                  <c:v>932.40279720000001</c:v>
                </c:pt>
                <c:pt idx="4984">
                  <c:v>932.24804819999997</c:v>
                </c:pt>
                <c:pt idx="4985">
                  <c:v>931.74311499999999</c:v>
                </c:pt>
                <c:pt idx="4986">
                  <c:v>932.79635459999997</c:v>
                </c:pt>
                <c:pt idx="4987">
                  <c:v>932.94423900000004</c:v>
                </c:pt>
                <c:pt idx="4988">
                  <c:v>933.94383359999995</c:v>
                </c:pt>
                <c:pt idx="4989">
                  <c:v>932.66660630000001</c:v>
                </c:pt>
                <c:pt idx="4990">
                  <c:v>933.07415839999999</c:v>
                </c:pt>
                <c:pt idx="4991">
                  <c:v>931.22701310000002</c:v>
                </c:pt>
                <c:pt idx="4992">
                  <c:v>933.39226299999996</c:v>
                </c:pt>
                <c:pt idx="4993">
                  <c:v>932.91930160000004</c:v>
                </c:pt>
                <c:pt idx="4994">
                  <c:v>932.30943109999998</c:v>
                </c:pt>
                <c:pt idx="4995">
                  <c:v>932.21607700000004</c:v>
                </c:pt>
                <c:pt idx="4996">
                  <c:v>931.68098689999999</c:v>
                </c:pt>
                <c:pt idx="4997">
                  <c:v>930.67231279999999</c:v>
                </c:pt>
                <c:pt idx="4998">
                  <c:v>930.95369970000002</c:v>
                </c:pt>
                <c:pt idx="4999">
                  <c:v>932.14969610000003</c:v>
                </c:pt>
                <c:pt idx="5000">
                  <c:v>931.98874809999995</c:v>
                </c:pt>
                <c:pt idx="5001">
                  <c:v>933.24993099999995</c:v>
                </c:pt>
                <c:pt idx="5002">
                  <c:v>932.76068139999995</c:v>
                </c:pt>
                <c:pt idx="5003">
                  <c:v>931.96646290000001</c:v>
                </c:pt>
                <c:pt idx="5004">
                  <c:v>932.40618459999996</c:v>
                </c:pt>
                <c:pt idx="5005">
                  <c:v>931.7331911</c:v>
                </c:pt>
                <c:pt idx="5006">
                  <c:v>931.74871840000003</c:v>
                </c:pt>
                <c:pt idx="5007">
                  <c:v>933.25370599999997</c:v>
                </c:pt>
                <c:pt idx="5008">
                  <c:v>932.85108279999997</c:v>
                </c:pt>
                <c:pt idx="5009">
                  <c:v>932.16529590000005</c:v>
                </c:pt>
                <c:pt idx="5010">
                  <c:v>931.77007649999996</c:v>
                </c:pt>
                <c:pt idx="5011">
                  <c:v>932.83632729999999</c:v>
                </c:pt>
                <c:pt idx="5012">
                  <c:v>931.71172190000004</c:v>
                </c:pt>
                <c:pt idx="5013">
                  <c:v>933.02268979999997</c:v>
                </c:pt>
                <c:pt idx="5014">
                  <c:v>932.87498119999998</c:v>
                </c:pt>
                <c:pt idx="5015">
                  <c:v>932.16780530000005</c:v>
                </c:pt>
                <c:pt idx="5016">
                  <c:v>933.29588139999998</c:v>
                </c:pt>
                <c:pt idx="5017">
                  <c:v>932.96615799999995</c:v>
                </c:pt>
                <c:pt idx="5018">
                  <c:v>933.44725519999997</c:v>
                </c:pt>
                <c:pt idx="5019">
                  <c:v>933.07407079999996</c:v>
                </c:pt>
                <c:pt idx="5020">
                  <c:v>933.2949529</c:v>
                </c:pt>
                <c:pt idx="5021">
                  <c:v>932.66100270000004</c:v>
                </c:pt>
                <c:pt idx="5022">
                  <c:v>933.22861620000003</c:v>
                </c:pt>
                <c:pt idx="5023">
                  <c:v>933.10100130000001</c:v>
                </c:pt>
                <c:pt idx="5024">
                  <c:v>932.00010980000002</c:v>
                </c:pt>
                <c:pt idx="5025">
                  <c:v>932.23353980000002</c:v>
                </c:pt>
                <c:pt idx="5026">
                  <c:v>932.49543730000005</c:v>
                </c:pt>
                <c:pt idx="5027">
                  <c:v>932.5394149</c:v>
                </c:pt>
                <c:pt idx="5028">
                  <c:v>932.66900969999995</c:v>
                </c:pt>
                <c:pt idx="5029">
                  <c:v>932.50044930000001</c:v>
                </c:pt>
                <c:pt idx="5030">
                  <c:v>933.40369799999996</c:v>
                </c:pt>
                <c:pt idx="5031">
                  <c:v>931.58288770000001</c:v>
                </c:pt>
                <c:pt idx="5032">
                  <c:v>932.87248079999995</c:v>
                </c:pt>
                <c:pt idx="5033">
                  <c:v>933.57938379999996</c:v>
                </c:pt>
                <c:pt idx="5034">
                  <c:v>932.07949740000004</c:v>
                </c:pt>
                <c:pt idx="5035">
                  <c:v>932.17512039999997</c:v>
                </c:pt>
                <c:pt idx="5036">
                  <c:v>931.19964389999996</c:v>
                </c:pt>
                <c:pt idx="5037">
                  <c:v>929.28466330000003</c:v>
                </c:pt>
                <c:pt idx="5038">
                  <c:v>926.57732090000002</c:v>
                </c:pt>
                <c:pt idx="5039">
                  <c:v>930.01725390000001</c:v>
                </c:pt>
                <c:pt idx="5040">
                  <c:v>938.05210179999995</c:v>
                </c:pt>
                <c:pt idx="5041">
                  <c:v>945.74212499999999</c:v>
                </c:pt>
                <c:pt idx="5042">
                  <c:v>953.72800700000005</c:v>
                </c:pt>
                <c:pt idx="5043">
                  <c:v>964.03434300000004</c:v>
                </c:pt>
                <c:pt idx="5044">
                  <c:v>974.72649330000002</c:v>
                </c:pt>
                <c:pt idx="5045">
                  <c:v>993.81228390000001</c:v>
                </c:pt>
                <c:pt idx="5046">
                  <c:v>1014.014804</c:v>
                </c:pt>
                <c:pt idx="5047">
                  <c:v>1033.8933079999999</c:v>
                </c:pt>
                <c:pt idx="5048">
                  <c:v>1047.495019</c:v>
                </c:pt>
                <c:pt idx="5049">
                  <c:v>1049.771536</c:v>
                </c:pt>
                <c:pt idx="5050">
                  <c:v>1049.018626</c:v>
                </c:pt>
                <c:pt idx="5051">
                  <c:v>1050.5357289999999</c:v>
                </c:pt>
                <c:pt idx="5052">
                  <c:v>1052.632539</c:v>
                </c:pt>
                <c:pt idx="5053">
                  <c:v>1053.143548</c:v>
                </c:pt>
                <c:pt idx="5054">
                  <c:v>1053.555509</c:v>
                </c:pt>
                <c:pt idx="5055">
                  <c:v>1054.81303</c:v>
                </c:pt>
                <c:pt idx="5056">
                  <c:v>1053.6271340000001</c:v>
                </c:pt>
                <c:pt idx="5057">
                  <c:v>1052.499953</c:v>
                </c:pt>
                <c:pt idx="5058">
                  <c:v>1051.722845</c:v>
                </c:pt>
                <c:pt idx="5059">
                  <c:v>1051.95993</c:v>
                </c:pt>
                <c:pt idx="5060">
                  <c:v>1052.1672799999999</c:v>
                </c:pt>
                <c:pt idx="5061">
                  <c:v>1051.9452220000001</c:v>
                </c:pt>
                <c:pt idx="5062">
                  <c:v>1050.6218060000001</c:v>
                </c:pt>
                <c:pt idx="5063">
                  <c:v>1051.8288319999999</c:v>
                </c:pt>
                <c:pt idx="5064">
                  <c:v>1051.4490969999999</c:v>
                </c:pt>
                <c:pt idx="5065">
                  <c:v>1052.2968739999999</c:v>
                </c:pt>
                <c:pt idx="5066">
                  <c:v>1051.735516</c:v>
                </c:pt>
                <c:pt idx="5067">
                  <c:v>1051.08161</c:v>
                </c:pt>
                <c:pt idx="5068">
                  <c:v>1049.8733830000001</c:v>
                </c:pt>
                <c:pt idx="5069">
                  <c:v>1050.353869</c:v>
                </c:pt>
                <c:pt idx="5070">
                  <c:v>1050.4311270000001</c:v>
                </c:pt>
                <c:pt idx="5071">
                  <c:v>1050.457408</c:v>
                </c:pt>
                <c:pt idx="5072">
                  <c:v>1049.6740990000001</c:v>
                </c:pt>
                <c:pt idx="5073">
                  <c:v>1049.3614379999999</c:v>
                </c:pt>
                <c:pt idx="5074">
                  <c:v>1049.891519</c:v>
                </c:pt>
                <c:pt idx="5075">
                  <c:v>1050.2872620000001</c:v>
                </c:pt>
                <c:pt idx="5076">
                  <c:v>1049.55394</c:v>
                </c:pt>
                <c:pt idx="5077">
                  <c:v>1050.4449300000001</c:v>
                </c:pt>
                <c:pt idx="5078">
                  <c:v>1050.495001</c:v>
                </c:pt>
                <c:pt idx="5079">
                  <c:v>1049.3481919999999</c:v>
                </c:pt>
                <c:pt idx="5080">
                  <c:v>1049.542173</c:v>
                </c:pt>
                <c:pt idx="5081">
                  <c:v>1049.6852060000001</c:v>
                </c:pt>
                <c:pt idx="5082">
                  <c:v>1051.1514990000001</c:v>
                </c:pt>
                <c:pt idx="5083">
                  <c:v>1048.6358560000001</c:v>
                </c:pt>
                <c:pt idx="5084">
                  <c:v>1051.05438</c:v>
                </c:pt>
                <c:pt idx="5085">
                  <c:v>1049.492448</c:v>
                </c:pt>
                <c:pt idx="5086">
                  <c:v>1048.7400909999999</c:v>
                </c:pt>
                <c:pt idx="5087">
                  <c:v>1049.251428</c:v>
                </c:pt>
                <c:pt idx="5088">
                  <c:v>1050.0079720000001</c:v>
                </c:pt>
                <c:pt idx="5089">
                  <c:v>1048.7403440000001</c:v>
                </c:pt>
                <c:pt idx="5090">
                  <c:v>1049.059647</c:v>
                </c:pt>
                <c:pt idx="5091">
                  <c:v>1049.2277320000001</c:v>
                </c:pt>
                <c:pt idx="5092">
                  <c:v>1049.5306310000001</c:v>
                </c:pt>
                <c:pt idx="5093">
                  <c:v>1048.738374</c:v>
                </c:pt>
                <c:pt idx="5094">
                  <c:v>1049.2172370000001</c:v>
                </c:pt>
                <c:pt idx="5095">
                  <c:v>1050.4229519999999</c:v>
                </c:pt>
                <c:pt idx="5096">
                  <c:v>1047.825822</c:v>
                </c:pt>
                <c:pt idx="5097">
                  <c:v>1049.5655839999999</c:v>
                </c:pt>
                <c:pt idx="5098">
                  <c:v>1050.4526470000001</c:v>
                </c:pt>
                <c:pt idx="5099">
                  <c:v>1047.175497</c:v>
                </c:pt>
                <c:pt idx="5100">
                  <c:v>1048.529468</c:v>
                </c:pt>
                <c:pt idx="5101">
                  <c:v>1049.32816</c:v>
                </c:pt>
                <c:pt idx="5102">
                  <c:v>1048.4942840000001</c:v>
                </c:pt>
                <c:pt idx="5103">
                  <c:v>1048.899846</c:v>
                </c:pt>
                <c:pt idx="5104">
                  <c:v>1049.024116</c:v>
                </c:pt>
                <c:pt idx="5105">
                  <c:v>1048.2667939999999</c:v>
                </c:pt>
                <c:pt idx="5106">
                  <c:v>1047.6662289999999</c:v>
                </c:pt>
                <c:pt idx="5107">
                  <c:v>1047.2311749999999</c:v>
                </c:pt>
                <c:pt idx="5108">
                  <c:v>1049.2279659999999</c:v>
                </c:pt>
                <c:pt idx="5109">
                  <c:v>1047.78368</c:v>
                </c:pt>
                <c:pt idx="5110">
                  <c:v>1047.8078929999999</c:v>
                </c:pt>
                <c:pt idx="5111">
                  <c:v>1048.4084909999999</c:v>
                </c:pt>
                <c:pt idx="5112">
                  <c:v>1049.1874069999999</c:v>
                </c:pt>
                <c:pt idx="5113">
                  <c:v>1050.5830169999999</c:v>
                </c:pt>
                <c:pt idx="5114">
                  <c:v>1050.2441920000001</c:v>
                </c:pt>
                <c:pt idx="5115">
                  <c:v>1048.3413210000001</c:v>
                </c:pt>
                <c:pt idx="5116">
                  <c:v>1048.3995399999999</c:v>
                </c:pt>
                <c:pt idx="5117">
                  <c:v>1048.890934</c:v>
                </c:pt>
                <c:pt idx="5118">
                  <c:v>1047.2779800000001</c:v>
                </c:pt>
                <c:pt idx="5119">
                  <c:v>1048.143568</c:v>
                </c:pt>
                <c:pt idx="5120">
                  <c:v>1044.173223</c:v>
                </c:pt>
                <c:pt idx="5121">
                  <c:v>930.47196759999997</c:v>
                </c:pt>
                <c:pt idx="5122">
                  <c:v>928.59991860000002</c:v>
                </c:pt>
                <c:pt idx="5123">
                  <c:v>927.83315479999999</c:v>
                </c:pt>
                <c:pt idx="5124">
                  <c:v>928.70458240000005</c:v>
                </c:pt>
                <c:pt idx="5125">
                  <c:v>930.20021550000001</c:v>
                </c:pt>
                <c:pt idx="5126">
                  <c:v>927.40446459999998</c:v>
                </c:pt>
                <c:pt idx="5127">
                  <c:v>928.54609689999995</c:v>
                </c:pt>
                <c:pt idx="5128">
                  <c:v>927.68795299999999</c:v>
                </c:pt>
                <c:pt idx="5129">
                  <c:v>928.44872069999997</c:v>
                </c:pt>
                <c:pt idx="5130">
                  <c:v>928.09102110000003</c:v>
                </c:pt>
                <c:pt idx="5131">
                  <c:v>927.43329110000002</c:v>
                </c:pt>
                <c:pt idx="5132">
                  <c:v>929.88635929999998</c:v>
                </c:pt>
                <c:pt idx="5133">
                  <c:v>928.91125969999996</c:v>
                </c:pt>
                <c:pt idx="5134">
                  <c:v>927.37172499999997</c:v>
                </c:pt>
                <c:pt idx="5135">
                  <c:v>928.34954289999996</c:v>
                </c:pt>
                <c:pt idx="5136">
                  <c:v>927.36837849999995</c:v>
                </c:pt>
                <c:pt idx="5137">
                  <c:v>927.50930679999999</c:v>
                </c:pt>
                <c:pt idx="5138">
                  <c:v>927.67683209999996</c:v>
                </c:pt>
                <c:pt idx="5139">
                  <c:v>928.88785299999995</c:v>
                </c:pt>
                <c:pt idx="5140">
                  <c:v>929.27397359999998</c:v>
                </c:pt>
                <c:pt idx="5141">
                  <c:v>927.57574169999998</c:v>
                </c:pt>
                <c:pt idx="5142">
                  <c:v>930.16862270000001</c:v>
                </c:pt>
                <c:pt idx="5143">
                  <c:v>928.28065289999995</c:v>
                </c:pt>
                <c:pt idx="5144">
                  <c:v>928.04527629999995</c:v>
                </c:pt>
                <c:pt idx="5145">
                  <c:v>928.58133769999995</c:v>
                </c:pt>
                <c:pt idx="5146">
                  <c:v>927.83461780000005</c:v>
                </c:pt>
                <c:pt idx="5147">
                  <c:v>927.77465619999998</c:v>
                </c:pt>
                <c:pt idx="5148">
                  <c:v>928.27290640000001</c:v>
                </c:pt>
                <c:pt idx="5149">
                  <c:v>928.50028069999996</c:v>
                </c:pt>
                <c:pt idx="5150">
                  <c:v>929.51656500000001</c:v>
                </c:pt>
                <c:pt idx="5151">
                  <c:v>929.32720280000001</c:v>
                </c:pt>
                <c:pt idx="5152">
                  <c:v>927.98205199999995</c:v>
                </c:pt>
                <c:pt idx="5153">
                  <c:v>928.35704950000002</c:v>
                </c:pt>
                <c:pt idx="5154">
                  <c:v>928.50451529999998</c:v>
                </c:pt>
                <c:pt idx="5155">
                  <c:v>928.96587550000004</c:v>
                </c:pt>
                <c:pt idx="5156">
                  <c:v>927.50991020000004</c:v>
                </c:pt>
                <c:pt idx="5157">
                  <c:v>928.61458089999996</c:v>
                </c:pt>
                <c:pt idx="5158">
                  <c:v>927.82111310000005</c:v>
                </c:pt>
                <c:pt idx="5159">
                  <c:v>929.32380669999998</c:v>
                </c:pt>
                <c:pt idx="5160">
                  <c:v>927.31468959999995</c:v>
                </c:pt>
                <c:pt idx="5161">
                  <c:v>929.02222989999996</c:v>
                </c:pt>
                <c:pt idx="5162">
                  <c:v>927.71182580000004</c:v>
                </c:pt>
                <c:pt idx="5163">
                  <c:v>928.93868699999996</c:v>
                </c:pt>
                <c:pt idx="5164">
                  <c:v>928.990497</c:v>
                </c:pt>
                <c:pt idx="5165">
                  <c:v>927.50745879999999</c:v>
                </c:pt>
                <c:pt idx="5166">
                  <c:v>929.43415570000002</c:v>
                </c:pt>
                <c:pt idx="5167">
                  <c:v>927.65873390000002</c:v>
                </c:pt>
                <c:pt idx="5168">
                  <c:v>927.51847229999998</c:v>
                </c:pt>
                <c:pt idx="5169">
                  <c:v>927.53042649999998</c:v>
                </c:pt>
                <c:pt idx="5170">
                  <c:v>928.47866320000003</c:v>
                </c:pt>
                <c:pt idx="5171">
                  <c:v>928.08981370000004</c:v>
                </c:pt>
                <c:pt idx="5172">
                  <c:v>928.45267409999997</c:v>
                </c:pt>
                <c:pt idx="5173">
                  <c:v>929.12188500000002</c:v>
                </c:pt>
                <c:pt idx="5174">
                  <c:v>928.08283630000005</c:v>
                </c:pt>
                <c:pt idx="5175">
                  <c:v>928.64294889999996</c:v>
                </c:pt>
                <c:pt idx="5176">
                  <c:v>928.59056969999995</c:v>
                </c:pt>
                <c:pt idx="5177">
                  <c:v>928.7817172</c:v>
                </c:pt>
                <c:pt idx="5178">
                  <c:v>928.79768039999999</c:v>
                </c:pt>
                <c:pt idx="5179">
                  <c:v>929.55831439999997</c:v>
                </c:pt>
                <c:pt idx="5180">
                  <c:v>930.15533389999996</c:v>
                </c:pt>
                <c:pt idx="5181">
                  <c:v>927.0843893</c:v>
                </c:pt>
                <c:pt idx="5182">
                  <c:v>930.33008440000003</c:v>
                </c:pt>
                <c:pt idx="5183">
                  <c:v>928.32866560000002</c:v>
                </c:pt>
                <c:pt idx="5184">
                  <c:v>928.56615060000001</c:v>
                </c:pt>
                <c:pt idx="5185">
                  <c:v>929.40238369999997</c:v>
                </c:pt>
                <c:pt idx="5186">
                  <c:v>928.17023710000001</c:v>
                </c:pt>
                <c:pt idx="5187">
                  <c:v>927.61240569999995</c:v>
                </c:pt>
                <c:pt idx="5188">
                  <c:v>928.81750780000004</c:v>
                </c:pt>
                <c:pt idx="5189">
                  <c:v>926.9076182</c:v>
                </c:pt>
                <c:pt idx="5190">
                  <c:v>929.03073830000005</c:v>
                </c:pt>
                <c:pt idx="5191">
                  <c:v>929.37037720000001</c:v>
                </c:pt>
                <c:pt idx="5192">
                  <c:v>928.22682469999995</c:v>
                </c:pt>
                <c:pt idx="5193">
                  <c:v>928.7578489</c:v>
                </c:pt>
                <c:pt idx="5194">
                  <c:v>926.91791679999994</c:v>
                </c:pt>
                <c:pt idx="5195">
                  <c:v>928.04501570000002</c:v>
                </c:pt>
                <c:pt idx="5196">
                  <c:v>928.37087159999999</c:v>
                </c:pt>
                <c:pt idx="5197">
                  <c:v>927.54188020000004</c:v>
                </c:pt>
                <c:pt idx="5198">
                  <c:v>928.03878699999996</c:v>
                </c:pt>
                <c:pt idx="5199">
                  <c:v>928.51734160000001</c:v>
                </c:pt>
                <c:pt idx="5200">
                  <c:v>928.92534560000001</c:v>
                </c:pt>
                <c:pt idx="5201">
                  <c:v>927.62746159999995</c:v>
                </c:pt>
                <c:pt idx="5202">
                  <c:v>928.44218550000005</c:v>
                </c:pt>
                <c:pt idx="5203">
                  <c:v>928.00548909999998</c:v>
                </c:pt>
                <c:pt idx="5204">
                  <c:v>928.73137680000002</c:v>
                </c:pt>
                <c:pt idx="5205">
                  <c:v>927.67473859999996</c:v>
                </c:pt>
                <c:pt idx="5206">
                  <c:v>929.18172240000001</c:v>
                </c:pt>
                <c:pt idx="5207">
                  <c:v>928.0683444</c:v>
                </c:pt>
                <c:pt idx="5208">
                  <c:v>928.64338139999995</c:v>
                </c:pt>
                <c:pt idx="5209">
                  <c:v>927.37563360000001</c:v>
                </c:pt>
                <c:pt idx="5210">
                  <c:v>928.95995749999997</c:v>
                </c:pt>
                <c:pt idx="5211">
                  <c:v>927.51104399999997</c:v>
                </c:pt>
                <c:pt idx="5212">
                  <c:v>926.53775089999999</c:v>
                </c:pt>
                <c:pt idx="5213">
                  <c:v>928.47757760000002</c:v>
                </c:pt>
                <c:pt idx="5214">
                  <c:v>928.79859120000003</c:v>
                </c:pt>
                <c:pt idx="5215">
                  <c:v>929.73406420000003</c:v>
                </c:pt>
                <c:pt idx="5216">
                  <c:v>928.64510040000005</c:v>
                </c:pt>
                <c:pt idx="5217">
                  <c:v>927.38874610000005</c:v>
                </c:pt>
              </c:numCache>
            </c:numRef>
          </c:yVal>
          <c:smooth val="0"/>
        </c:ser>
        <c:ser>
          <c:idx val="2"/>
          <c:order val="2"/>
          <c:tx>
            <c:v>SLBT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Sheet2!$B$3:$B$5322</c:f>
              <c:numCache>
                <c:formatCode>0</c:formatCode>
                <c:ptCount val="53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  <c:pt idx="4096">
                  <c:v>4097</c:v>
                </c:pt>
                <c:pt idx="4097">
                  <c:v>4098</c:v>
                </c:pt>
                <c:pt idx="4098">
                  <c:v>4099</c:v>
                </c:pt>
                <c:pt idx="4099">
                  <c:v>4100</c:v>
                </c:pt>
                <c:pt idx="4100">
                  <c:v>4101</c:v>
                </c:pt>
                <c:pt idx="4101">
                  <c:v>4102</c:v>
                </c:pt>
                <c:pt idx="4102">
                  <c:v>4103</c:v>
                </c:pt>
                <c:pt idx="4103">
                  <c:v>4104</c:v>
                </c:pt>
                <c:pt idx="4104">
                  <c:v>4105</c:v>
                </c:pt>
                <c:pt idx="4105">
                  <c:v>4106</c:v>
                </c:pt>
                <c:pt idx="4106">
                  <c:v>4107</c:v>
                </c:pt>
                <c:pt idx="4107">
                  <c:v>4108</c:v>
                </c:pt>
                <c:pt idx="4108">
                  <c:v>4109</c:v>
                </c:pt>
                <c:pt idx="4109">
                  <c:v>4110</c:v>
                </c:pt>
                <c:pt idx="4110">
                  <c:v>4111</c:v>
                </c:pt>
                <c:pt idx="4111">
                  <c:v>4112</c:v>
                </c:pt>
                <c:pt idx="4112">
                  <c:v>4113</c:v>
                </c:pt>
                <c:pt idx="4113">
                  <c:v>4114</c:v>
                </c:pt>
                <c:pt idx="4114">
                  <c:v>4115</c:v>
                </c:pt>
                <c:pt idx="4115">
                  <c:v>4116</c:v>
                </c:pt>
                <c:pt idx="4116">
                  <c:v>4117</c:v>
                </c:pt>
                <c:pt idx="4117">
                  <c:v>4118</c:v>
                </c:pt>
                <c:pt idx="4118">
                  <c:v>4119</c:v>
                </c:pt>
                <c:pt idx="4119">
                  <c:v>4120</c:v>
                </c:pt>
                <c:pt idx="4120">
                  <c:v>4121</c:v>
                </c:pt>
                <c:pt idx="4121">
                  <c:v>4122</c:v>
                </c:pt>
                <c:pt idx="4122">
                  <c:v>4123</c:v>
                </c:pt>
                <c:pt idx="4123">
                  <c:v>4124</c:v>
                </c:pt>
                <c:pt idx="4124">
                  <c:v>4125</c:v>
                </c:pt>
                <c:pt idx="4125">
                  <c:v>4126</c:v>
                </c:pt>
                <c:pt idx="4126">
                  <c:v>4127</c:v>
                </c:pt>
                <c:pt idx="4127">
                  <c:v>4128</c:v>
                </c:pt>
                <c:pt idx="4128">
                  <c:v>4129</c:v>
                </c:pt>
                <c:pt idx="4129">
                  <c:v>4130</c:v>
                </c:pt>
                <c:pt idx="4130">
                  <c:v>4131</c:v>
                </c:pt>
                <c:pt idx="4131">
                  <c:v>4132</c:v>
                </c:pt>
                <c:pt idx="4132">
                  <c:v>4133</c:v>
                </c:pt>
                <c:pt idx="4133">
                  <c:v>4134</c:v>
                </c:pt>
                <c:pt idx="4134">
                  <c:v>4135</c:v>
                </c:pt>
                <c:pt idx="4135">
                  <c:v>4136</c:v>
                </c:pt>
                <c:pt idx="4136">
                  <c:v>4137</c:v>
                </c:pt>
                <c:pt idx="4137">
                  <c:v>4138</c:v>
                </c:pt>
                <c:pt idx="4138">
                  <c:v>4139</c:v>
                </c:pt>
                <c:pt idx="4139">
                  <c:v>4140</c:v>
                </c:pt>
                <c:pt idx="4140">
                  <c:v>4141</c:v>
                </c:pt>
                <c:pt idx="4141">
                  <c:v>4142</c:v>
                </c:pt>
                <c:pt idx="4142">
                  <c:v>4143</c:v>
                </c:pt>
                <c:pt idx="4143">
                  <c:v>4144</c:v>
                </c:pt>
                <c:pt idx="4144">
                  <c:v>4145</c:v>
                </c:pt>
                <c:pt idx="4145">
                  <c:v>4146</c:v>
                </c:pt>
                <c:pt idx="4146">
                  <c:v>4147</c:v>
                </c:pt>
                <c:pt idx="4147">
                  <c:v>4148</c:v>
                </c:pt>
                <c:pt idx="4148">
                  <c:v>4149</c:v>
                </c:pt>
                <c:pt idx="4149">
                  <c:v>4150</c:v>
                </c:pt>
                <c:pt idx="4150">
                  <c:v>4151</c:v>
                </c:pt>
                <c:pt idx="4151">
                  <c:v>4152</c:v>
                </c:pt>
                <c:pt idx="4152">
                  <c:v>4153</c:v>
                </c:pt>
                <c:pt idx="4153">
                  <c:v>4154</c:v>
                </c:pt>
                <c:pt idx="4154">
                  <c:v>4155</c:v>
                </c:pt>
                <c:pt idx="4155">
                  <c:v>4156</c:v>
                </c:pt>
                <c:pt idx="4156">
                  <c:v>4157</c:v>
                </c:pt>
                <c:pt idx="4157">
                  <c:v>4158</c:v>
                </c:pt>
                <c:pt idx="4158">
                  <c:v>4159</c:v>
                </c:pt>
                <c:pt idx="4159">
                  <c:v>4160</c:v>
                </c:pt>
                <c:pt idx="4160">
                  <c:v>4161</c:v>
                </c:pt>
                <c:pt idx="4161">
                  <c:v>4162</c:v>
                </c:pt>
                <c:pt idx="4162">
                  <c:v>4163</c:v>
                </c:pt>
                <c:pt idx="4163">
                  <c:v>4164</c:v>
                </c:pt>
                <c:pt idx="4164">
                  <c:v>4165</c:v>
                </c:pt>
                <c:pt idx="4165">
                  <c:v>4166</c:v>
                </c:pt>
                <c:pt idx="4166">
                  <c:v>4167</c:v>
                </c:pt>
                <c:pt idx="4167">
                  <c:v>4168</c:v>
                </c:pt>
                <c:pt idx="4168">
                  <c:v>4169</c:v>
                </c:pt>
                <c:pt idx="4169">
                  <c:v>4170</c:v>
                </c:pt>
                <c:pt idx="4170">
                  <c:v>4171</c:v>
                </c:pt>
                <c:pt idx="4171">
                  <c:v>4172</c:v>
                </c:pt>
                <c:pt idx="4172">
                  <c:v>4173</c:v>
                </c:pt>
                <c:pt idx="4173">
                  <c:v>4174</c:v>
                </c:pt>
                <c:pt idx="4174">
                  <c:v>4175</c:v>
                </c:pt>
                <c:pt idx="4175">
                  <c:v>4176</c:v>
                </c:pt>
                <c:pt idx="4176">
                  <c:v>4177</c:v>
                </c:pt>
                <c:pt idx="4177">
                  <c:v>4178</c:v>
                </c:pt>
                <c:pt idx="4178">
                  <c:v>4179</c:v>
                </c:pt>
                <c:pt idx="4179">
                  <c:v>4180</c:v>
                </c:pt>
                <c:pt idx="4180">
                  <c:v>4181</c:v>
                </c:pt>
                <c:pt idx="4181">
                  <c:v>4182</c:v>
                </c:pt>
                <c:pt idx="4182">
                  <c:v>4183</c:v>
                </c:pt>
                <c:pt idx="4183">
                  <c:v>4184</c:v>
                </c:pt>
                <c:pt idx="4184">
                  <c:v>4185</c:v>
                </c:pt>
                <c:pt idx="4185">
                  <c:v>4186</c:v>
                </c:pt>
                <c:pt idx="4186">
                  <c:v>4187</c:v>
                </c:pt>
                <c:pt idx="4187">
                  <c:v>4188</c:v>
                </c:pt>
                <c:pt idx="4188">
                  <c:v>4189</c:v>
                </c:pt>
                <c:pt idx="4189">
                  <c:v>4190</c:v>
                </c:pt>
                <c:pt idx="4190">
                  <c:v>4191</c:v>
                </c:pt>
                <c:pt idx="4191">
                  <c:v>4192</c:v>
                </c:pt>
                <c:pt idx="4192">
                  <c:v>4193</c:v>
                </c:pt>
                <c:pt idx="4193">
                  <c:v>4194</c:v>
                </c:pt>
                <c:pt idx="4194">
                  <c:v>4195</c:v>
                </c:pt>
                <c:pt idx="4195">
                  <c:v>4196</c:v>
                </c:pt>
                <c:pt idx="4196">
                  <c:v>4197</c:v>
                </c:pt>
                <c:pt idx="4197">
                  <c:v>4198</c:v>
                </c:pt>
                <c:pt idx="4198">
                  <c:v>4199</c:v>
                </c:pt>
                <c:pt idx="4199">
                  <c:v>4200</c:v>
                </c:pt>
                <c:pt idx="4200">
                  <c:v>4201</c:v>
                </c:pt>
                <c:pt idx="4201">
                  <c:v>4202</c:v>
                </c:pt>
                <c:pt idx="4202">
                  <c:v>4203</c:v>
                </c:pt>
                <c:pt idx="4203">
                  <c:v>4204</c:v>
                </c:pt>
                <c:pt idx="4204">
                  <c:v>4205</c:v>
                </c:pt>
                <c:pt idx="4205">
                  <c:v>4206</c:v>
                </c:pt>
                <c:pt idx="4206">
                  <c:v>4207</c:v>
                </c:pt>
                <c:pt idx="4207">
                  <c:v>4208</c:v>
                </c:pt>
                <c:pt idx="4208">
                  <c:v>4209</c:v>
                </c:pt>
                <c:pt idx="4209">
                  <c:v>4210</c:v>
                </c:pt>
                <c:pt idx="4210">
                  <c:v>4211</c:v>
                </c:pt>
                <c:pt idx="4211">
                  <c:v>4212</c:v>
                </c:pt>
                <c:pt idx="4212">
                  <c:v>4213</c:v>
                </c:pt>
                <c:pt idx="4213">
                  <c:v>4214</c:v>
                </c:pt>
                <c:pt idx="4214">
                  <c:v>4215</c:v>
                </c:pt>
                <c:pt idx="4215">
                  <c:v>4216</c:v>
                </c:pt>
                <c:pt idx="4216">
                  <c:v>4217</c:v>
                </c:pt>
                <c:pt idx="4217">
                  <c:v>4218</c:v>
                </c:pt>
                <c:pt idx="4218">
                  <c:v>4219</c:v>
                </c:pt>
                <c:pt idx="4219">
                  <c:v>4220</c:v>
                </c:pt>
                <c:pt idx="4220">
                  <c:v>4221</c:v>
                </c:pt>
                <c:pt idx="4221">
                  <c:v>4222</c:v>
                </c:pt>
                <c:pt idx="4222">
                  <c:v>4223</c:v>
                </c:pt>
                <c:pt idx="4223">
                  <c:v>4224</c:v>
                </c:pt>
                <c:pt idx="4224">
                  <c:v>4225</c:v>
                </c:pt>
                <c:pt idx="4225">
                  <c:v>4226</c:v>
                </c:pt>
                <c:pt idx="4226">
                  <c:v>4227</c:v>
                </c:pt>
                <c:pt idx="4227">
                  <c:v>4228</c:v>
                </c:pt>
                <c:pt idx="4228">
                  <c:v>4229</c:v>
                </c:pt>
                <c:pt idx="4229">
                  <c:v>4230</c:v>
                </c:pt>
                <c:pt idx="4230">
                  <c:v>4231</c:v>
                </c:pt>
                <c:pt idx="4231">
                  <c:v>4232</c:v>
                </c:pt>
                <c:pt idx="4232">
                  <c:v>4233</c:v>
                </c:pt>
                <c:pt idx="4233">
                  <c:v>4234</c:v>
                </c:pt>
                <c:pt idx="4234">
                  <c:v>4235</c:v>
                </c:pt>
                <c:pt idx="4235">
                  <c:v>4236</c:v>
                </c:pt>
                <c:pt idx="4236">
                  <c:v>4237</c:v>
                </c:pt>
                <c:pt idx="4237">
                  <c:v>4238</c:v>
                </c:pt>
                <c:pt idx="4238">
                  <c:v>4239</c:v>
                </c:pt>
                <c:pt idx="4239">
                  <c:v>4240</c:v>
                </c:pt>
                <c:pt idx="4240">
                  <c:v>4241</c:v>
                </c:pt>
                <c:pt idx="4241">
                  <c:v>4242</c:v>
                </c:pt>
                <c:pt idx="4242">
                  <c:v>4243</c:v>
                </c:pt>
                <c:pt idx="4243">
                  <c:v>4244</c:v>
                </c:pt>
                <c:pt idx="4244">
                  <c:v>4245</c:v>
                </c:pt>
                <c:pt idx="4245">
                  <c:v>4246</c:v>
                </c:pt>
                <c:pt idx="4246">
                  <c:v>4247</c:v>
                </c:pt>
                <c:pt idx="4247">
                  <c:v>4248</c:v>
                </c:pt>
                <c:pt idx="4248">
                  <c:v>4249</c:v>
                </c:pt>
                <c:pt idx="4249">
                  <c:v>4250</c:v>
                </c:pt>
                <c:pt idx="4250">
                  <c:v>4251</c:v>
                </c:pt>
                <c:pt idx="4251">
                  <c:v>4252</c:v>
                </c:pt>
                <c:pt idx="4252">
                  <c:v>4253</c:v>
                </c:pt>
                <c:pt idx="4253">
                  <c:v>4254</c:v>
                </c:pt>
                <c:pt idx="4254">
                  <c:v>4255</c:v>
                </c:pt>
                <c:pt idx="4255">
                  <c:v>4256</c:v>
                </c:pt>
                <c:pt idx="4256">
                  <c:v>4257</c:v>
                </c:pt>
                <c:pt idx="4257">
                  <c:v>4258</c:v>
                </c:pt>
                <c:pt idx="4258">
                  <c:v>4259</c:v>
                </c:pt>
                <c:pt idx="4259">
                  <c:v>4260</c:v>
                </c:pt>
                <c:pt idx="4260">
                  <c:v>4261</c:v>
                </c:pt>
                <c:pt idx="4261">
                  <c:v>4262</c:v>
                </c:pt>
                <c:pt idx="4262">
                  <c:v>4263</c:v>
                </c:pt>
                <c:pt idx="4263">
                  <c:v>4264</c:v>
                </c:pt>
                <c:pt idx="4264">
                  <c:v>4265</c:v>
                </c:pt>
                <c:pt idx="4265">
                  <c:v>4266</c:v>
                </c:pt>
                <c:pt idx="4266">
                  <c:v>4267</c:v>
                </c:pt>
                <c:pt idx="4267">
                  <c:v>4268</c:v>
                </c:pt>
                <c:pt idx="4268">
                  <c:v>4269</c:v>
                </c:pt>
                <c:pt idx="4269">
                  <c:v>4270</c:v>
                </c:pt>
                <c:pt idx="4270">
                  <c:v>4271</c:v>
                </c:pt>
                <c:pt idx="4271">
                  <c:v>4272</c:v>
                </c:pt>
                <c:pt idx="4272">
                  <c:v>4273</c:v>
                </c:pt>
                <c:pt idx="4273">
                  <c:v>4274</c:v>
                </c:pt>
                <c:pt idx="4274">
                  <c:v>4275</c:v>
                </c:pt>
                <c:pt idx="4275">
                  <c:v>4276</c:v>
                </c:pt>
                <c:pt idx="4276">
                  <c:v>4277</c:v>
                </c:pt>
                <c:pt idx="4277">
                  <c:v>4278</c:v>
                </c:pt>
                <c:pt idx="4278">
                  <c:v>4279</c:v>
                </c:pt>
                <c:pt idx="4279">
                  <c:v>4280</c:v>
                </c:pt>
                <c:pt idx="4280">
                  <c:v>4281</c:v>
                </c:pt>
                <c:pt idx="4281">
                  <c:v>4282</c:v>
                </c:pt>
                <c:pt idx="4282">
                  <c:v>4283</c:v>
                </c:pt>
                <c:pt idx="4283">
                  <c:v>4284</c:v>
                </c:pt>
                <c:pt idx="4284">
                  <c:v>4285</c:v>
                </c:pt>
                <c:pt idx="4285">
                  <c:v>4286</c:v>
                </c:pt>
                <c:pt idx="4286">
                  <c:v>4287</c:v>
                </c:pt>
                <c:pt idx="4287">
                  <c:v>4288</c:v>
                </c:pt>
                <c:pt idx="4288">
                  <c:v>4289</c:v>
                </c:pt>
                <c:pt idx="4289">
                  <c:v>4290</c:v>
                </c:pt>
                <c:pt idx="4290">
                  <c:v>4291</c:v>
                </c:pt>
                <c:pt idx="4291">
                  <c:v>4292</c:v>
                </c:pt>
                <c:pt idx="4292">
                  <c:v>4293</c:v>
                </c:pt>
                <c:pt idx="4293">
                  <c:v>4294</c:v>
                </c:pt>
                <c:pt idx="4294">
                  <c:v>4295</c:v>
                </c:pt>
                <c:pt idx="4295">
                  <c:v>4296</c:v>
                </c:pt>
                <c:pt idx="4296">
                  <c:v>4297</c:v>
                </c:pt>
                <c:pt idx="4297">
                  <c:v>4298</c:v>
                </c:pt>
                <c:pt idx="4298">
                  <c:v>4299</c:v>
                </c:pt>
                <c:pt idx="4299">
                  <c:v>4300</c:v>
                </c:pt>
                <c:pt idx="4300">
                  <c:v>4301</c:v>
                </c:pt>
                <c:pt idx="4301">
                  <c:v>4302</c:v>
                </c:pt>
                <c:pt idx="4302">
                  <c:v>4303</c:v>
                </c:pt>
                <c:pt idx="4303">
                  <c:v>4304</c:v>
                </c:pt>
                <c:pt idx="4304">
                  <c:v>4305</c:v>
                </c:pt>
                <c:pt idx="4305">
                  <c:v>4306</c:v>
                </c:pt>
                <c:pt idx="4306">
                  <c:v>4307</c:v>
                </c:pt>
                <c:pt idx="4307">
                  <c:v>4308</c:v>
                </c:pt>
                <c:pt idx="4308">
                  <c:v>4309</c:v>
                </c:pt>
                <c:pt idx="4309">
                  <c:v>4310</c:v>
                </c:pt>
                <c:pt idx="4310">
                  <c:v>4311</c:v>
                </c:pt>
                <c:pt idx="4311">
                  <c:v>4312</c:v>
                </c:pt>
                <c:pt idx="4312">
                  <c:v>4313</c:v>
                </c:pt>
                <c:pt idx="4313">
                  <c:v>4314</c:v>
                </c:pt>
                <c:pt idx="4314">
                  <c:v>4315</c:v>
                </c:pt>
                <c:pt idx="4315">
                  <c:v>4316</c:v>
                </c:pt>
                <c:pt idx="4316">
                  <c:v>4317</c:v>
                </c:pt>
                <c:pt idx="4317">
                  <c:v>4318</c:v>
                </c:pt>
                <c:pt idx="4318">
                  <c:v>4319</c:v>
                </c:pt>
                <c:pt idx="4319">
                  <c:v>4320</c:v>
                </c:pt>
                <c:pt idx="4320">
                  <c:v>4321</c:v>
                </c:pt>
                <c:pt idx="4321">
                  <c:v>4322</c:v>
                </c:pt>
                <c:pt idx="4322">
                  <c:v>4323</c:v>
                </c:pt>
                <c:pt idx="4323">
                  <c:v>4324</c:v>
                </c:pt>
                <c:pt idx="4324">
                  <c:v>4325</c:v>
                </c:pt>
                <c:pt idx="4325">
                  <c:v>4326</c:v>
                </c:pt>
                <c:pt idx="4326">
                  <c:v>4327</c:v>
                </c:pt>
                <c:pt idx="4327">
                  <c:v>4328</c:v>
                </c:pt>
                <c:pt idx="4328">
                  <c:v>4329</c:v>
                </c:pt>
                <c:pt idx="4329">
                  <c:v>4330</c:v>
                </c:pt>
                <c:pt idx="4330">
                  <c:v>4331</c:v>
                </c:pt>
                <c:pt idx="4331">
                  <c:v>4332</c:v>
                </c:pt>
                <c:pt idx="4332">
                  <c:v>4333</c:v>
                </c:pt>
                <c:pt idx="4333">
                  <c:v>4334</c:v>
                </c:pt>
                <c:pt idx="4334">
                  <c:v>4335</c:v>
                </c:pt>
                <c:pt idx="4335">
                  <c:v>4336</c:v>
                </c:pt>
                <c:pt idx="4336">
                  <c:v>4337</c:v>
                </c:pt>
                <c:pt idx="4337">
                  <c:v>4338</c:v>
                </c:pt>
                <c:pt idx="4338">
                  <c:v>4339</c:v>
                </c:pt>
                <c:pt idx="4339">
                  <c:v>4340</c:v>
                </c:pt>
                <c:pt idx="4340">
                  <c:v>4341</c:v>
                </c:pt>
                <c:pt idx="4341">
                  <c:v>4342</c:v>
                </c:pt>
                <c:pt idx="4342">
                  <c:v>4343</c:v>
                </c:pt>
                <c:pt idx="4343">
                  <c:v>4344</c:v>
                </c:pt>
                <c:pt idx="4344">
                  <c:v>4345</c:v>
                </c:pt>
                <c:pt idx="4345">
                  <c:v>4346</c:v>
                </c:pt>
                <c:pt idx="4346">
                  <c:v>4347</c:v>
                </c:pt>
                <c:pt idx="4347">
                  <c:v>4348</c:v>
                </c:pt>
                <c:pt idx="4348">
                  <c:v>4349</c:v>
                </c:pt>
                <c:pt idx="4349">
                  <c:v>4350</c:v>
                </c:pt>
                <c:pt idx="4350">
                  <c:v>4351</c:v>
                </c:pt>
                <c:pt idx="4351">
                  <c:v>4352</c:v>
                </c:pt>
                <c:pt idx="4352">
                  <c:v>4353</c:v>
                </c:pt>
                <c:pt idx="4353">
                  <c:v>4354</c:v>
                </c:pt>
                <c:pt idx="4354">
                  <c:v>4355</c:v>
                </c:pt>
                <c:pt idx="4355">
                  <c:v>4356</c:v>
                </c:pt>
                <c:pt idx="4356">
                  <c:v>4357</c:v>
                </c:pt>
                <c:pt idx="4357">
                  <c:v>4358</c:v>
                </c:pt>
                <c:pt idx="4358">
                  <c:v>4359</c:v>
                </c:pt>
                <c:pt idx="4359">
                  <c:v>4360</c:v>
                </c:pt>
                <c:pt idx="4360">
                  <c:v>4361</c:v>
                </c:pt>
                <c:pt idx="4361">
                  <c:v>4362</c:v>
                </c:pt>
                <c:pt idx="4362">
                  <c:v>4363</c:v>
                </c:pt>
                <c:pt idx="4363">
                  <c:v>4364</c:v>
                </c:pt>
                <c:pt idx="4364">
                  <c:v>4365</c:v>
                </c:pt>
                <c:pt idx="4365">
                  <c:v>4366</c:v>
                </c:pt>
                <c:pt idx="4366">
                  <c:v>4367</c:v>
                </c:pt>
                <c:pt idx="4367">
                  <c:v>4368</c:v>
                </c:pt>
                <c:pt idx="4368">
                  <c:v>4369</c:v>
                </c:pt>
                <c:pt idx="4369">
                  <c:v>4370</c:v>
                </c:pt>
                <c:pt idx="4370">
                  <c:v>4371</c:v>
                </c:pt>
                <c:pt idx="4371">
                  <c:v>4372</c:v>
                </c:pt>
                <c:pt idx="4372">
                  <c:v>4373</c:v>
                </c:pt>
                <c:pt idx="4373">
                  <c:v>4374</c:v>
                </c:pt>
                <c:pt idx="4374">
                  <c:v>4375</c:v>
                </c:pt>
                <c:pt idx="4375">
                  <c:v>4376</c:v>
                </c:pt>
                <c:pt idx="4376">
                  <c:v>4377</c:v>
                </c:pt>
                <c:pt idx="4377">
                  <c:v>4378</c:v>
                </c:pt>
                <c:pt idx="4378">
                  <c:v>4379</c:v>
                </c:pt>
                <c:pt idx="4379">
                  <c:v>4380</c:v>
                </c:pt>
                <c:pt idx="4380">
                  <c:v>4381</c:v>
                </c:pt>
                <c:pt idx="4381">
                  <c:v>4382</c:v>
                </c:pt>
                <c:pt idx="4382">
                  <c:v>4383</c:v>
                </c:pt>
                <c:pt idx="4383">
                  <c:v>4384</c:v>
                </c:pt>
                <c:pt idx="4384">
                  <c:v>4385</c:v>
                </c:pt>
                <c:pt idx="4385">
                  <c:v>4386</c:v>
                </c:pt>
                <c:pt idx="4386">
                  <c:v>4387</c:v>
                </c:pt>
                <c:pt idx="4387">
                  <c:v>4388</c:v>
                </c:pt>
                <c:pt idx="4388">
                  <c:v>4389</c:v>
                </c:pt>
                <c:pt idx="4389">
                  <c:v>4390</c:v>
                </c:pt>
                <c:pt idx="4390">
                  <c:v>4391</c:v>
                </c:pt>
                <c:pt idx="4391">
                  <c:v>4392</c:v>
                </c:pt>
                <c:pt idx="4392">
                  <c:v>4393</c:v>
                </c:pt>
                <c:pt idx="4393">
                  <c:v>4394</c:v>
                </c:pt>
                <c:pt idx="4394">
                  <c:v>4395</c:v>
                </c:pt>
                <c:pt idx="4395">
                  <c:v>4396</c:v>
                </c:pt>
                <c:pt idx="4396">
                  <c:v>4397</c:v>
                </c:pt>
                <c:pt idx="4397">
                  <c:v>4398</c:v>
                </c:pt>
                <c:pt idx="4398">
                  <c:v>4399</c:v>
                </c:pt>
                <c:pt idx="4399">
                  <c:v>4400</c:v>
                </c:pt>
                <c:pt idx="4400">
                  <c:v>4401</c:v>
                </c:pt>
                <c:pt idx="4401">
                  <c:v>4402</c:v>
                </c:pt>
                <c:pt idx="4402">
                  <c:v>4403</c:v>
                </c:pt>
                <c:pt idx="4403">
                  <c:v>4404</c:v>
                </c:pt>
                <c:pt idx="4404">
                  <c:v>4405</c:v>
                </c:pt>
                <c:pt idx="4405">
                  <c:v>4406</c:v>
                </c:pt>
                <c:pt idx="4406">
                  <c:v>4407</c:v>
                </c:pt>
                <c:pt idx="4407">
                  <c:v>4408</c:v>
                </c:pt>
                <c:pt idx="4408">
                  <c:v>4409</c:v>
                </c:pt>
                <c:pt idx="4409">
                  <c:v>4410</c:v>
                </c:pt>
                <c:pt idx="4410">
                  <c:v>4411</c:v>
                </c:pt>
                <c:pt idx="4411">
                  <c:v>4412</c:v>
                </c:pt>
                <c:pt idx="4412">
                  <c:v>4413</c:v>
                </c:pt>
                <c:pt idx="4413">
                  <c:v>4414</c:v>
                </c:pt>
                <c:pt idx="4414">
                  <c:v>4415</c:v>
                </c:pt>
                <c:pt idx="4415">
                  <c:v>4416</c:v>
                </c:pt>
                <c:pt idx="4416">
                  <c:v>4417</c:v>
                </c:pt>
                <c:pt idx="4417">
                  <c:v>4418</c:v>
                </c:pt>
                <c:pt idx="4418">
                  <c:v>4419</c:v>
                </c:pt>
                <c:pt idx="4419">
                  <c:v>4420</c:v>
                </c:pt>
                <c:pt idx="4420">
                  <c:v>4421</c:v>
                </c:pt>
                <c:pt idx="4421">
                  <c:v>4422</c:v>
                </c:pt>
                <c:pt idx="4422">
                  <c:v>4423</c:v>
                </c:pt>
                <c:pt idx="4423">
                  <c:v>4424</c:v>
                </c:pt>
                <c:pt idx="4424">
                  <c:v>4425</c:v>
                </c:pt>
                <c:pt idx="4425">
                  <c:v>4426</c:v>
                </c:pt>
                <c:pt idx="4426">
                  <c:v>4427</c:v>
                </c:pt>
                <c:pt idx="4427">
                  <c:v>4428</c:v>
                </c:pt>
                <c:pt idx="4428">
                  <c:v>4429</c:v>
                </c:pt>
                <c:pt idx="4429">
                  <c:v>4430</c:v>
                </c:pt>
                <c:pt idx="4430">
                  <c:v>4431</c:v>
                </c:pt>
                <c:pt idx="4431">
                  <c:v>4432</c:v>
                </c:pt>
                <c:pt idx="4432">
                  <c:v>4433</c:v>
                </c:pt>
                <c:pt idx="4433">
                  <c:v>4434</c:v>
                </c:pt>
                <c:pt idx="4434">
                  <c:v>4435</c:v>
                </c:pt>
                <c:pt idx="4435">
                  <c:v>4436</c:v>
                </c:pt>
                <c:pt idx="4436">
                  <c:v>4437</c:v>
                </c:pt>
                <c:pt idx="4437">
                  <c:v>4438</c:v>
                </c:pt>
                <c:pt idx="4438">
                  <c:v>4439</c:v>
                </c:pt>
                <c:pt idx="4439">
                  <c:v>4440</c:v>
                </c:pt>
                <c:pt idx="4440">
                  <c:v>4441</c:v>
                </c:pt>
                <c:pt idx="4441">
                  <c:v>4442</c:v>
                </c:pt>
                <c:pt idx="4442">
                  <c:v>4443</c:v>
                </c:pt>
                <c:pt idx="4443">
                  <c:v>4444</c:v>
                </c:pt>
                <c:pt idx="4444">
                  <c:v>4445</c:v>
                </c:pt>
                <c:pt idx="4445">
                  <c:v>4446</c:v>
                </c:pt>
                <c:pt idx="4446">
                  <c:v>4447</c:v>
                </c:pt>
                <c:pt idx="4447">
                  <c:v>4448</c:v>
                </c:pt>
                <c:pt idx="4448">
                  <c:v>4449</c:v>
                </c:pt>
                <c:pt idx="4449">
                  <c:v>4450</c:v>
                </c:pt>
                <c:pt idx="4450">
                  <c:v>4451</c:v>
                </c:pt>
                <c:pt idx="4451">
                  <c:v>4452</c:v>
                </c:pt>
                <c:pt idx="4452">
                  <c:v>4453</c:v>
                </c:pt>
                <c:pt idx="4453">
                  <c:v>4454</c:v>
                </c:pt>
                <c:pt idx="4454">
                  <c:v>4455</c:v>
                </c:pt>
                <c:pt idx="4455">
                  <c:v>4456</c:v>
                </c:pt>
                <c:pt idx="4456">
                  <c:v>4457</c:v>
                </c:pt>
                <c:pt idx="4457">
                  <c:v>4458</c:v>
                </c:pt>
                <c:pt idx="4458">
                  <c:v>4459</c:v>
                </c:pt>
                <c:pt idx="4459">
                  <c:v>4460</c:v>
                </c:pt>
                <c:pt idx="4460">
                  <c:v>4461</c:v>
                </c:pt>
                <c:pt idx="4461">
                  <c:v>4462</c:v>
                </c:pt>
                <c:pt idx="4462">
                  <c:v>4463</c:v>
                </c:pt>
                <c:pt idx="4463">
                  <c:v>4464</c:v>
                </c:pt>
                <c:pt idx="4464">
                  <c:v>4465</c:v>
                </c:pt>
                <c:pt idx="4465">
                  <c:v>4466</c:v>
                </c:pt>
                <c:pt idx="4466">
                  <c:v>4467</c:v>
                </c:pt>
                <c:pt idx="4467">
                  <c:v>4468</c:v>
                </c:pt>
                <c:pt idx="4468">
                  <c:v>4469</c:v>
                </c:pt>
                <c:pt idx="4469">
                  <c:v>4470</c:v>
                </c:pt>
                <c:pt idx="4470">
                  <c:v>4471</c:v>
                </c:pt>
                <c:pt idx="4471">
                  <c:v>4472</c:v>
                </c:pt>
                <c:pt idx="4472">
                  <c:v>4473</c:v>
                </c:pt>
                <c:pt idx="4473">
                  <c:v>4474</c:v>
                </c:pt>
                <c:pt idx="4474">
                  <c:v>4475</c:v>
                </c:pt>
                <c:pt idx="4475">
                  <c:v>4476</c:v>
                </c:pt>
                <c:pt idx="4476">
                  <c:v>4477</c:v>
                </c:pt>
                <c:pt idx="4477">
                  <c:v>4478</c:v>
                </c:pt>
                <c:pt idx="4478">
                  <c:v>4479</c:v>
                </c:pt>
                <c:pt idx="4479">
                  <c:v>4480</c:v>
                </c:pt>
                <c:pt idx="4480">
                  <c:v>4481</c:v>
                </c:pt>
                <c:pt idx="4481">
                  <c:v>4482</c:v>
                </c:pt>
                <c:pt idx="4482">
                  <c:v>4483</c:v>
                </c:pt>
                <c:pt idx="4483">
                  <c:v>4484</c:v>
                </c:pt>
                <c:pt idx="4484">
                  <c:v>4485</c:v>
                </c:pt>
                <c:pt idx="4485">
                  <c:v>4486</c:v>
                </c:pt>
                <c:pt idx="4486">
                  <c:v>4487</c:v>
                </c:pt>
                <c:pt idx="4487">
                  <c:v>4488</c:v>
                </c:pt>
                <c:pt idx="4488">
                  <c:v>4489</c:v>
                </c:pt>
                <c:pt idx="4489">
                  <c:v>4490</c:v>
                </c:pt>
                <c:pt idx="4490">
                  <c:v>4491</c:v>
                </c:pt>
                <c:pt idx="4491">
                  <c:v>4492</c:v>
                </c:pt>
                <c:pt idx="4492">
                  <c:v>4493</c:v>
                </c:pt>
                <c:pt idx="4493">
                  <c:v>4494</c:v>
                </c:pt>
                <c:pt idx="4494">
                  <c:v>4495</c:v>
                </c:pt>
                <c:pt idx="4495">
                  <c:v>4496</c:v>
                </c:pt>
                <c:pt idx="4496">
                  <c:v>4497</c:v>
                </c:pt>
                <c:pt idx="4497">
                  <c:v>4498</c:v>
                </c:pt>
                <c:pt idx="4498">
                  <c:v>4499</c:v>
                </c:pt>
                <c:pt idx="4499">
                  <c:v>4500</c:v>
                </c:pt>
                <c:pt idx="4500">
                  <c:v>4501</c:v>
                </c:pt>
                <c:pt idx="4501">
                  <c:v>4502</c:v>
                </c:pt>
                <c:pt idx="4502">
                  <c:v>4503</c:v>
                </c:pt>
                <c:pt idx="4503">
                  <c:v>4504</c:v>
                </c:pt>
                <c:pt idx="4504">
                  <c:v>4505</c:v>
                </c:pt>
                <c:pt idx="4505">
                  <c:v>4506</c:v>
                </c:pt>
                <c:pt idx="4506">
                  <c:v>4507</c:v>
                </c:pt>
                <c:pt idx="4507">
                  <c:v>4508</c:v>
                </c:pt>
                <c:pt idx="4508">
                  <c:v>4509</c:v>
                </c:pt>
                <c:pt idx="4509">
                  <c:v>4510</c:v>
                </c:pt>
                <c:pt idx="4510">
                  <c:v>4511</c:v>
                </c:pt>
                <c:pt idx="4511">
                  <c:v>4512</c:v>
                </c:pt>
                <c:pt idx="4512">
                  <c:v>4513</c:v>
                </c:pt>
                <c:pt idx="4513">
                  <c:v>4514</c:v>
                </c:pt>
                <c:pt idx="4514">
                  <c:v>4515</c:v>
                </c:pt>
                <c:pt idx="4515">
                  <c:v>4516</c:v>
                </c:pt>
                <c:pt idx="4516">
                  <c:v>4517</c:v>
                </c:pt>
                <c:pt idx="4517">
                  <c:v>4518</c:v>
                </c:pt>
                <c:pt idx="4518">
                  <c:v>4519</c:v>
                </c:pt>
                <c:pt idx="4519">
                  <c:v>4520</c:v>
                </c:pt>
                <c:pt idx="4520">
                  <c:v>4521</c:v>
                </c:pt>
                <c:pt idx="4521">
                  <c:v>4522</c:v>
                </c:pt>
                <c:pt idx="4522">
                  <c:v>4523</c:v>
                </c:pt>
                <c:pt idx="4523">
                  <c:v>4524</c:v>
                </c:pt>
                <c:pt idx="4524">
                  <c:v>4525</c:v>
                </c:pt>
                <c:pt idx="4525">
                  <c:v>4526</c:v>
                </c:pt>
                <c:pt idx="4526">
                  <c:v>4527</c:v>
                </c:pt>
                <c:pt idx="4527">
                  <c:v>4528</c:v>
                </c:pt>
                <c:pt idx="4528">
                  <c:v>4529</c:v>
                </c:pt>
                <c:pt idx="4529">
                  <c:v>4530</c:v>
                </c:pt>
                <c:pt idx="4530">
                  <c:v>4531</c:v>
                </c:pt>
                <c:pt idx="4531">
                  <c:v>4532</c:v>
                </c:pt>
                <c:pt idx="4532">
                  <c:v>4533</c:v>
                </c:pt>
                <c:pt idx="4533">
                  <c:v>4534</c:v>
                </c:pt>
                <c:pt idx="4534">
                  <c:v>4535</c:v>
                </c:pt>
                <c:pt idx="4535">
                  <c:v>4536</c:v>
                </c:pt>
                <c:pt idx="4536">
                  <c:v>4537</c:v>
                </c:pt>
                <c:pt idx="4537">
                  <c:v>4538</c:v>
                </c:pt>
                <c:pt idx="4538">
                  <c:v>4539</c:v>
                </c:pt>
                <c:pt idx="4539">
                  <c:v>4540</c:v>
                </c:pt>
                <c:pt idx="4540">
                  <c:v>4541</c:v>
                </c:pt>
                <c:pt idx="4541">
                  <c:v>4542</c:v>
                </c:pt>
                <c:pt idx="4542">
                  <c:v>4543</c:v>
                </c:pt>
                <c:pt idx="4543">
                  <c:v>4544</c:v>
                </c:pt>
                <c:pt idx="4544">
                  <c:v>4545</c:v>
                </c:pt>
                <c:pt idx="4545">
                  <c:v>4546</c:v>
                </c:pt>
                <c:pt idx="4546">
                  <c:v>4547</c:v>
                </c:pt>
                <c:pt idx="4547">
                  <c:v>4548</c:v>
                </c:pt>
                <c:pt idx="4548">
                  <c:v>4549</c:v>
                </c:pt>
                <c:pt idx="4549">
                  <c:v>4550</c:v>
                </c:pt>
                <c:pt idx="4550">
                  <c:v>4551</c:v>
                </c:pt>
                <c:pt idx="4551">
                  <c:v>4552</c:v>
                </c:pt>
                <c:pt idx="4552">
                  <c:v>4553</c:v>
                </c:pt>
                <c:pt idx="4553">
                  <c:v>4554</c:v>
                </c:pt>
                <c:pt idx="4554">
                  <c:v>4555</c:v>
                </c:pt>
                <c:pt idx="4555">
                  <c:v>4556</c:v>
                </c:pt>
                <c:pt idx="4556">
                  <c:v>4557</c:v>
                </c:pt>
                <c:pt idx="4557">
                  <c:v>4558</c:v>
                </c:pt>
                <c:pt idx="4558">
                  <c:v>4559</c:v>
                </c:pt>
                <c:pt idx="4559">
                  <c:v>4560</c:v>
                </c:pt>
                <c:pt idx="4560">
                  <c:v>4561</c:v>
                </c:pt>
                <c:pt idx="4561">
                  <c:v>4562</c:v>
                </c:pt>
                <c:pt idx="4562">
                  <c:v>4563</c:v>
                </c:pt>
                <c:pt idx="4563">
                  <c:v>4564</c:v>
                </c:pt>
                <c:pt idx="4564">
                  <c:v>4565</c:v>
                </c:pt>
                <c:pt idx="4565">
                  <c:v>4566</c:v>
                </c:pt>
                <c:pt idx="4566">
                  <c:v>4567</c:v>
                </c:pt>
                <c:pt idx="4567">
                  <c:v>4568</c:v>
                </c:pt>
                <c:pt idx="4568">
                  <c:v>4569</c:v>
                </c:pt>
                <c:pt idx="4569">
                  <c:v>4570</c:v>
                </c:pt>
                <c:pt idx="4570">
                  <c:v>4571</c:v>
                </c:pt>
                <c:pt idx="4571">
                  <c:v>4572</c:v>
                </c:pt>
                <c:pt idx="4572">
                  <c:v>4573</c:v>
                </c:pt>
                <c:pt idx="4573">
                  <c:v>4574</c:v>
                </c:pt>
                <c:pt idx="4574">
                  <c:v>4575</c:v>
                </c:pt>
                <c:pt idx="4575">
                  <c:v>4576</c:v>
                </c:pt>
                <c:pt idx="4576">
                  <c:v>4577</c:v>
                </c:pt>
                <c:pt idx="4577">
                  <c:v>4578</c:v>
                </c:pt>
                <c:pt idx="4578">
                  <c:v>4579</c:v>
                </c:pt>
                <c:pt idx="4579">
                  <c:v>4580</c:v>
                </c:pt>
                <c:pt idx="4580">
                  <c:v>4581</c:v>
                </c:pt>
                <c:pt idx="4581">
                  <c:v>4582</c:v>
                </c:pt>
                <c:pt idx="4582">
                  <c:v>4583</c:v>
                </c:pt>
                <c:pt idx="4583">
                  <c:v>4584</c:v>
                </c:pt>
                <c:pt idx="4584">
                  <c:v>4585</c:v>
                </c:pt>
                <c:pt idx="4585">
                  <c:v>4586</c:v>
                </c:pt>
                <c:pt idx="4586">
                  <c:v>4587</c:v>
                </c:pt>
                <c:pt idx="4587">
                  <c:v>4588</c:v>
                </c:pt>
                <c:pt idx="4588">
                  <c:v>4589</c:v>
                </c:pt>
                <c:pt idx="4589">
                  <c:v>4590</c:v>
                </c:pt>
                <c:pt idx="4590">
                  <c:v>4591</c:v>
                </c:pt>
                <c:pt idx="4591">
                  <c:v>4592</c:v>
                </c:pt>
                <c:pt idx="4592">
                  <c:v>4593</c:v>
                </c:pt>
                <c:pt idx="4593">
                  <c:v>4594</c:v>
                </c:pt>
                <c:pt idx="4594">
                  <c:v>4595</c:v>
                </c:pt>
                <c:pt idx="4595">
                  <c:v>4596</c:v>
                </c:pt>
                <c:pt idx="4596">
                  <c:v>4597</c:v>
                </c:pt>
                <c:pt idx="4597">
                  <c:v>4598</c:v>
                </c:pt>
                <c:pt idx="4598">
                  <c:v>4599</c:v>
                </c:pt>
                <c:pt idx="4599">
                  <c:v>4600</c:v>
                </c:pt>
                <c:pt idx="4600">
                  <c:v>4601</c:v>
                </c:pt>
                <c:pt idx="4601">
                  <c:v>4602</c:v>
                </c:pt>
                <c:pt idx="4602">
                  <c:v>4603</c:v>
                </c:pt>
                <c:pt idx="4603">
                  <c:v>4604</c:v>
                </c:pt>
                <c:pt idx="4604">
                  <c:v>4605</c:v>
                </c:pt>
                <c:pt idx="4605">
                  <c:v>4606</c:v>
                </c:pt>
                <c:pt idx="4606">
                  <c:v>4607</c:v>
                </c:pt>
                <c:pt idx="4607">
                  <c:v>4608</c:v>
                </c:pt>
                <c:pt idx="4608">
                  <c:v>4609</c:v>
                </c:pt>
                <c:pt idx="4609">
                  <c:v>4610</c:v>
                </c:pt>
                <c:pt idx="4610">
                  <c:v>4611</c:v>
                </c:pt>
                <c:pt idx="4611">
                  <c:v>4612</c:v>
                </c:pt>
                <c:pt idx="4612">
                  <c:v>4613</c:v>
                </c:pt>
                <c:pt idx="4613">
                  <c:v>4614</c:v>
                </c:pt>
                <c:pt idx="4614">
                  <c:v>4615</c:v>
                </c:pt>
                <c:pt idx="4615">
                  <c:v>4616</c:v>
                </c:pt>
                <c:pt idx="4616">
                  <c:v>4617</c:v>
                </c:pt>
                <c:pt idx="4617">
                  <c:v>4618</c:v>
                </c:pt>
                <c:pt idx="4618">
                  <c:v>4619</c:v>
                </c:pt>
                <c:pt idx="4619">
                  <c:v>4620</c:v>
                </c:pt>
                <c:pt idx="4620">
                  <c:v>4621</c:v>
                </c:pt>
                <c:pt idx="4621">
                  <c:v>4622</c:v>
                </c:pt>
                <c:pt idx="4622">
                  <c:v>4623</c:v>
                </c:pt>
                <c:pt idx="4623">
                  <c:v>4624</c:v>
                </c:pt>
                <c:pt idx="4624">
                  <c:v>4625</c:v>
                </c:pt>
                <c:pt idx="4625">
                  <c:v>4626</c:v>
                </c:pt>
                <c:pt idx="4626">
                  <c:v>4627</c:v>
                </c:pt>
                <c:pt idx="4627">
                  <c:v>4628</c:v>
                </c:pt>
                <c:pt idx="4628">
                  <c:v>4629</c:v>
                </c:pt>
                <c:pt idx="4629">
                  <c:v>4630</c:v>
                </c:pt>
                <c:pt idx="4630">
                  <c:v>4631</c:v>
                </c:pt>
                <c:pt idx="4631">
                  <c:v>4632</c:v>
                </c:pt>
                <c:pt idx="4632">
                  <c:v>4633</c:v>
                </c:pt>
                <c:pt idx="4633">
                  <c:v>4634</c:v>
                </c:pt>
                <c:pt idx="4634">
                  <c:v>4635</c:v>
                </c:pt>
                <c:pt idx="4635">
                  <c:v>4636</c:v>
                </c:pt>
                <c:pt idx="4636">
                  <c:v>4637</c:v>
                </c:pt>
                <c:pt idx="4637">
                  <c:v>4638</c:v>
                </c:pt>
                <c:pt idx="4638">
                  <c:v>4639</c:v>
                </c:pt>
                <c:pt idx="4639">
                  <c:v>4640</c:v>
                </c:pt>
                <c:pt idx="4640">
                  <c:v>4641</c:v>
                </c:pt>
                <c:pt idx="4641">
                  <c:v>4642</c:v>
                </c:pt>
                <c:pt idx="4642">
                  <c:v>4643</c:v>
                </c:pt>
                <c:pt idx="4643">
                  <c:v>4644</c:v>
                </c:pt>
                <c:pt idx="4644">
                  <c:v>4645</c:v>
                </c:pt>
                <c:pt idx="4645">
                  <c:v>4646</c:v>
                </c:pt>
                <c:pt idx="4646">
                  <c:v>4647</c:v>
                </c:pt>
                <c:pt idx="4647">
                  <c:v>4648</c:v>
                </c:pt>
                <c:pt idx="4648">
                  <c:v>4649</c:v>
                </c:pt>
                <c:pt idx="4649">
                  <c:v>4650</c:v>
                </c:pt>
                <c:pt idx="4650">
                  <c:v>4651</c:v>
                </c:pt>
                <c:pt idx="4651">
                  <c:v>4652</c:v>
                </c:pt>
                <c:pt idx="4652">
                  <c:v>4653</c:v>
                </c:pt>
                <c:pt idx="4653">
                  <c:v>4654</c:v>
                </c:pt>
                <c:pt idx="4654">
                  <c:v>4655</c:v>
                </c:pt>
                <c:pt idx="4655">
                  <c:v>4656</c:v>
                </c:pt>
                <c:pt idx="4656">
                  <c:v>4657</c:v>
                </c:pt>
                <c:pt idx="4657">
                  <c:v>4658</c:v>
                </c:pt>
                <c:pt idx="4658">
                  <c:v>4659</c:v>
                </c:pt>
                <c:pt idx="4659">
                  <c:v>4660</c:v>
                </c:pt>
                <c:pt idx="4660">
                  <c:v>4661</c:v>
                </c:pt>
                <c:pt idx="4661">
                  <c:v>4662</c:v>
                </c:pt>
                <c:pt idx="4662">
                  <c:v>4663</c:v>
                </c:pt>
                <c:pt idx="4663">
                  <c:v>4664</c:v>
                </c:pt>
                <c:pt idx="4664">
                  <c:v>4665</c:v>
                </c:pt>
                <c:pt idx="4665">
                  <c:v>4666</c:v>
                </c:pt>
                <c:pt idx="4666">
                  <c:v>4667</c:v>
                </c:pt>
                <c:pt idx="4667">
                  <c:v>4668</c:v>
                </c:pt>
                <c:pt idx="4668">
                  <c:v>4669</c:v>
                </c:pt>
                <c:pt idx="4669">
                  <c:v>4670</c:v>
                </c:pt>
                <c:pt idx="4670">
                  <c:v>4671</c:v>
                </c:pt>
                <c:pt idx="4671">
                  <c:v>4672</c:v>
                </c:pt>
                <c:pt idx="4672">
                  <c:v>4673</c:v>
                </c:pt>
                <c:pt idx="4673">
                  <c:v>4674</c:v>
                </c:pt>
                <c:pt idx="4674">
                  <c:v>4675</c:v>
                </c:pt>
                <c:pt idx="4675">
                  <c:v>4676</c:v>
                </c:pt>
                <c:pt idx="4676">
                  <c:v>4677</c:v>
                </c:pt>
                <c:pt idx="4677">
                  <c:v>4678</c:v>
                </c:pt>
                <c:pt idx="4678">
                  <c:v>4679</c:v>
                </c:pt>
                <c:pt idx="4679">
                  <c:v>4680</c:v>
                </c:pt>
                <c:pt idx="4680">
                  <c:v>4681</c:v>
                </c:pt>
                <c:pt idx="4681">
                  <c:v>4682</c:v>
                </c:pt>
                <c:pt idx="4682">
                  <c:v>4683</c:v>
                </c:pt>
                <c:pt idx="4683">
                  <c:v>4684</c:v>
                </c:pt>
                <c:pt idx="4684">
                  <c:v>4685</c:v>
                </c:pt>
                <c:pt idx="4685">
                  <c:v>4686</c:v>
                </c:pt>
                <c:pt idx="4686">
                  <c:v>4687</c:v>
                </c:pt>
                <c:pt idx="4687">
                  <c:v>4688</c:v>
                </c:pt>
                <c:pt idx="4688">
                  <c:v>4689</c:v>
                </c:pt>
                <c:pt idx="4689">
                  <c:v>4690</c:v>
                </c:pt>
                <c:pt idx="4690">
                  <c:v>4691</c:v>
                </c:pt>
                <c:pt idx="4691">
                  <c:v>4692</c:v>
                </c:pt>
                <c:pt idx="4692">
                  <c:v>4693</c:v>
                </c:pt>
                <c:pt idx="4693">
                  <c:v>4694</c:v>
                </c:pt>
                <c:pt idx="4694">
                  <c:v>4695</c:v>
                </c:pt>
                <c:pt idx="4695">
                  <c:v>4696</c:v>
                </c:pt>
                <c:pt idx="4696">
                  <c:v>4697</c:v>
                </c:pt>
                <c:pt idx="4697">
                  <c:v>4698</c:v>
                </c:pt>
                <c:pt idx="4698">
                  <c:v>4699</c:v>
                </c:pt>
                <c:pt idx="4699">
                  <c:v>4700</c:v>
                </c:pt>
                <c:pt idx="4700">
                  <c:v>4701</c:v>
                </c:pt>
                <c:pt idx="4701">
                  <c:v>4702</c:v>
                </c:pt>
                <c:pt idx="4702">
                  <c:v>4703</c:v>
                </c:pt>
                <c:pt idx="4703">
                  <c:v>4704</c:v>
                </c:pt>
                <c:pt idx="4704">
                  <c:v>4705</c:v>
                </c:pt>
                <c:pt idx="4705">
                  <c:v>4706</c:v>
                </c:pt>
                <c:pt idx="4706">
                  <c:v>4707</c:v>
                </c:pt>
                <c:pt idx="4707">
                  <c:v>4708</c:v>
                </c:pt>
                <c:pt idx="4708">
                  <c:v>4709</c:v>
                </c:pt>
                <c:pt idx="4709">
                  <c:v>4710</c:v>
                </c:pt>
                <c:pt idx="4710">
                  <c:v>4711</c:v>
                </c:pt>
                <c:pt idx="4711">
                  <c:v>4712</c:v>
                </c:pt>
                <c:pt idx="4712">
                  <c:v>4713</c:v>
                </c:pt>
                <c:pt idx="4713">
                  <c:v>4714</c:v>
                </c:pt>
                <c:pt idx="4714">
                  <c:v>4715</c:v>
                </c:pt>
                <c:pt idx="4715">
                  <c:v>4716</c:v>
                </c:pt>
                <c:pt idx="4716">
                  <c:v>4717</c:v>
                </c:pt>
                <c:pt idx="4717">
                  <c:v>4718</c:v>
                </c:pt>
                <c:pt idx="4718">
                  <c:v>4719</c:v>
                </c:pt>
                <c:pt idx="4719">
                  <c:v>4720</c:v>
                </c:pt>
                <c:pt idx="4720">
                  <c:v>4721</c:v>
                </c:pt>
                <c:pt idx="4721">
                  <c:v>4722</c:v>
                </c:pt>
                <c:pt idx="4722">
                  <c:v>4723</c:v>
                </c:pt>
                <c:pt idx="4723">
                  <c:v>4724</c:v>
                </c:pt>
                <c:pt idx="4724">
                  <c:v>4725</c:v>
                </c:pt>
                <c:pt idx="4725">
                  <c:v>4726</c:v>
                </c:pt>
                <c:pt idx="4726">
                  <c:v>4727</c:v>
                </c:pt>
                <c:pt idx="4727">
                  <c:v>4728</c:v>
                </c:pt>
                <c:pt idx="4728">
                  <c:v>4729</c:v>
                </c:pt>
                <c:pt idx="4729">
                  <c:v>4730</c:v>
                </c:pt>
                <c:pt idx="4730">
                  <c:v>4731</c:v>
                </c:pt>
                <c:pt idx="4731">
                  <c:v>4732</c:v>
                </c:pt>
                <c:pt idx="4732">
                  <c:v>4733</c:v>
                </c:pt>
                <c:pt idx="4733">
                  <c:v>4734</c:v>
                </c:pt>
                <c:pt idx="4734">
                  <c:v>4735</c:v>
                </c:pt>
                <c:pt idx="4735">
                  <c:v>4736</c:v>
                </c:pt>
                <c:pt idx="4736">
                  <c:v>4737</c:v>
                </c:pt>
                <c:pt idx="4737">
                  <c:v>4738</c:v>
                </c:pt>
                <c:pt idx="4738">
                  <c:v>4739</c:v>
                </c:pt>
                <c:pt idx="4739">
                  <c:v>4740</c:v>
                </c:pt>
                <c:pt idx="4740">
                  <c:v>4741</c:v>
                </c:pt>
                <c:pt idx="4741">
                  <c:v>4742</c:v>
                </c:pt>
                <c:pt idx="4742">
                  <c:v>4743</c:v>
                </c:pt>
                <c:pt idx="4743">
                  <c:v>4744</c:v>
                </c:pt>
                <c:pt idx="4744">
                  <c:v>4745</c:v>
                </c:pt>
                <c:pt idx="4745">
                  <c:v>4746</c:v>
                </c:pt>
                <c:pt idx="4746">
                  <c:v>4747</c:v>
                </c:pt>
                <c:pt idx="4747">
                  <c:v>4748</c:v>
                </c:pt>
                <c:pt idx="4748">
                  <c:v>4749</c:v>
                </c:pt>
                <c:pt idx="4749">
                  <c:v>4750</c:v>
                </c:pt>
                <c:pt idx="4750">
                  <c:v>4751</c:v>
                </c:pt>
                <c:pt idx="4751">
                  <c:v>4752</c:v>
                </c:pt>
                <c:pt idx="4752">
                  <c:v>4753</c:v>
                </c:pt>
                <c:pt idx="4753">
                  <c:v>4754</c:v>
                </c:pt>
                <c:pt idx="4754">
                  <c:v>4755</c:v>
                </c:pt>
                <c:pt idx="4755">
                  <c:v>4756</c:v>
                </c:pt>
                <c:pt idx="4756">
                  <c:v>4757</c:v>
                </c:pt>
                <c:pt idx="4757">
                  <c:v>4758</c:v>
                </c:pt>
                <c:pt idx="4758">
                  <c:v>4759</c:v>
                </c:pt>
                <c:pt idx="4759">
                  <c:v>4760</c:v>
                </c:pt>
                <c:pt idx="4760">
                  <c:v>4761</c:v>
                </c:pt>
                <c:pt idx="4761">
                  <c:v>4762</c:v>
                </c:pt>
                <c:pt idx="4762">
                  <c:v>4763</c:v>
                </c:pt>
                <c:pt idx="4763">
                  <c:v>4764</c:v>
                </c:pt>
                <c:pt idx="4764">
                  <c:v>4765</c:v>
                </c:pt>
                <c:pt idx="4765">
                  <c:v>4766</c:v>
                </c:pt>
                <c:pt idx="4766">
                  <c:v>4767</c:v>
                </c:pt>
                <c:pt idx="4767">
                  <c:v>4768</c:v>
                </c:pt>
                <c:pt idx="4768">
                  <c:v>4769</c:v>
                </c:pt>
                <c:pt idx="4769">
                  <c:v>4770</c:v>
                </c:pt>
                <c:pt idx="4770">
                  <c:v>4771</c:v>
                </c:pt>
                <c:pt idx="4771">
                  <c:v>4772</c:v>
                </c:pt>
                <c:pt idx="4772">
                  <c:v>4773</c:v>
                </c:pt>
                <c:pt idx="4773">
                  <c:v>4774</c:v>
                </c:pt>
                <c:pt idx="4774">
                  <c:v>4775</c:v>
                </c:pt>
                <c:pt idx="4775">
                  <c:v>4776</c:v>
                </c:pt>
                <c:pt idx="4776">
                  <c:v>4777</c:v>
                </c:pt>
                <c:pt idx="4777">
                  <c:v>4778</c:v>
                </c:pt>
                <c:pt idx="4778">
                  <c:v>4779</c:v>
                </c:pt>
                <c:pt idx="4779">
                  <c:v>4780</c:v>
                </c:pt>
                <c:pt idx="4780">
                  <c:v>4781</c:v>
                </c:pt>
                <c:pt idx="4781">
                  <c:v>4782</c:v>
                </c:pt>
                <c:pt idx="4782">
                  <c:v>4783</c:v>
                </c:pt>
                <c:pt idx="4783">
                  <c:v>4784</c:v>
                </c:pt>
                <c:pt idx="4784">
                  <c:v>4785</c:v>
                </c:pt>
                <c:pt idx="4785">
                  <c:v>4786</c:v>
                </c:pt>
                <c:pt idx="4786">
                  <c:v>4787</c:v>
                </c:pt>
                <c:pt idx="4787">
                  <c:v>4788</c:v>
                </c:pt>
                <c:pt idx="4788">
                  <c:v>4789</c:v>
                </c:pt>
                <c:pt idx="4789">
                  <c:v>4790</c:v>
                </c:pt>
                <c:pt idx="4790">
                  <c:v>4791</c:v>
                </c:pt>
                <c:pt idx="4791">
                  <c:v>4792</c:v>
                </c:pt>
                <c:pt idx="4792">
                  <c:v>4793</c:v>
                </c:pt>
                <c:pt idx="4793">
                  <c:v>4794</c:v>
                </c:pt>
                <c:pt idx="4794">
                  <c:v>4795</c:v>
                </c:pt>
                <c:pt idx="4795">
                  <c:v>4796</c:v>
                </c:pt>
                <c:pt idx="4796">
                  <c:v>4797</c:v>
                </c:pt>
                <c:pt idx="4797">
                  <c:v>4798</c:v>
                </c:pt>
                <c:pt idx="4798">
                  <c:v>4799</c:v>
                </c:pt>
                <c:pt idx="4799">
                  <c:v>4800</c:v>
                </c:pt>
                <c:pt idx="4800">
                  <c:v>4801</c:v>
                </c:pt>
                <c:pt idx="4801">
                  <c:v>4802</c:v>
                </c:pt>
                <c:pt idx="4802">
                  <c:v>4803</c:v>
                </c:pt>
                <c:pt idx="4803">
                  <c:v>4804</c:v>
                </c:pt>
                <c:pt idx="4804">
                  <c:v>4805</c:v>
                </c:pt>
                <c:pt idx="4805">
                  <c:v>4806</c:v>
                </c:pt>
                <c:pt idx="4806">
                  <c:v>4807</c:v>
                </c:pt>
                <c:pt idx="4807">
                  <c:v>4808</c:v>
                </c:pt>
                <c:pt idx="4808">
                  <c:v>4809</c:v>
                </c:pt>
                <c:pt idx="4809">
                  <c:v>4810</c:v>
                </c:pt>
                <c:pt idx="4810">
                  <c:v>4811</c:v>
                </c:pt>
                <c:pt idx="4811">
                  <c:v>4812</c:v>
                </c:pt>
                <c:pt idx="4812">
                  <c:v>4813</c:v>
                </c:pt>
                <c:pt idx="4813">
                  <c:v>4814</c:v>
                </c:pt>
                <c:pt idx="4814">
                  <c:v>4815</c:v>
                </c:pt>
                <c:pt idx="4815">
                  <c:v>4816</c:v>
                </c:pt>
                <c:pt idx="4816">
                  <c:v>4817</c:v>
                </c:pt>
                <c:pt idx="4817">
                  <c:v>4818</c:v>
                </c:pt>
                <c:pt idx="4818">
                  <c:v>4819</c:v>
                </c:pt>
                <c:pt idx="4819">
                  <c:v>4820</c:v>
                </c:pt>
                <c:pt idx="4820">
                  <c:v>4821</c:v>
                </c:pt>
                <c:pt idx="4821">
                  <c:v>4822</c:v>
                </c:pt>
                <c:pt idx="4822">
                  <c:v>4823</c:v>
                </c:pt>
                <c:pt idx="4823">
                  <c:v>4824</c:v>
                </c:pt>
                <c:pt idx="4824">
                  <c:v>4825</c:v>
                </c:pt>
                <c:pt idx="4825">
                  <c:v>4826</c:v>
                </c:pt>
                <c:pt idx="4826">
                  <c:v>4827</c:v>
                </c:pt>
                <c:pt idx="4827">
                  <c:v>4828</c:v>
                </c:pt>
                <c:pt idx="4828">
                  <c:v>4829</c:v>
                </c:pt>
                <c:pt idx="4829">
                  <c:v>4830</c:v>
                </c:pt>
                <c:pt idx="4830">
                  <c:v>4831</c:v>
                </c:pt>
                <c:pt idx="4831">
                  <c:v>4832</c:v>
                </c:pt>
                <c:pt idx="4832">
                  <c:v>4833</c:v>
                </c:pt>
                <c:pt idx="4833">
                  <c:v>4834</c:v>
                </c:pt>
                <c:pt idx="4834">
                  <c:v>4835</c:v>
                </c:pt>
                <c:pt idx="4835">
                  <c:v>4836</c:v>
                </c:pt>
                <c:pt idx="4836">
                  <c:v>4837</c:v>
                </c:pt>
                <c:pt idx="4837">
                  <c:v>4838</c:v>
                </c:pt>
                <c:pt idx="4838">
                  <c:v>4839</c:v>
                </c:pt>
                <c:pt idx="4839">
                  <c:v>4840</c:v>
                </c:pt>
                <c:pt idx="4840">
                  <c:v>4841</c:v>
                </c:pt>
                <c:pt idx="4841">
                  <c:v>4842</c:v>
                </c:pt>
                <c:pt idx="4842">
                  <c:v>4843</c:v>
                </c:pt>
                <c:pt idx="4843">
                  <c:v>4844</c:v>
                </c:pt>
                <c:pt idx="4844">
                  <c:v>4845</c:v>
                </c:pt>
                <c:pt idx="4845">
                  <c:v>4846</c:v>
                </c:pt>
                <c:pt idx="4846">
                  <c:v>4847</c:v>
                </c:pt>
                <c:pt idx="4847">
                  <c:v>4848</c:v>
                </c:pt>
                <c:pt idx="4848">
                  <c:v>4849</c:v>
                </c:pt>
                <c:pt idx="4849">
                  <c:v>4850</c:v>
                </c:pt>
                <c:pt idx="4850">
                  <c:v>4851</c:v>
                </c:pt>
                <c:pt idx="4851">
                  <c:v>4852</c:v>
                </c:pt>
                <c:pt idx="4852">
                  <c:v>4853</c:v>
                </c:pt>
                <c:pt idx="4853">
                  <c:v>4854</c:v>
                </c:pt>
                <c:pt idx="4854">
                  <c:v>4855</c:v>
                </c:pt>
                <c:pt idx="4855">
                  <c:v>4856</c:v>
                </c:pt>
                <c:pt idx="4856">
                  <c:v>4857</c:v>
                </c:pt>
                <c:pt idx="4857">
                  <c:v>4858</c:v>
                </c:pt>
                <c:pt idx="4858">
                  <c:v>4859</c:v>
                </c:pt>
                <c:pt idx="4859">
                  <c:v>4860</c:v>
                </c:pt>
                <c:pt idx="4860">
                  <c:v>4861</c:v>
                </c:pt>
                <c:pt idx="4861">
                  <c:v>4862</c:v>
                </c:pt>
                <c:pt idx="4862">
                  <c:v>4863</c:v>
                </c:pt>
                <c:pt idx="4863">
                  <c:v>4864</c:v>
                </c:pt>
                <c:pt idx="4864">
                  <c:v>4865</c:v>
                </c:pt>
                <c:pt idx="4865">
                  <c:v>4866</c:v>
                </c:pt>
                <c:pt idx="4866">
                  <c:v>4867</c:v>
                </c:pt>
                <c:pt idx="4867">
                  <c:v>4868</c:v>
                </c:pt>
                <c:pt idx="4868">
                  <c:v>4869</c:v>
                </c:pt>
                <c:pt idx="4869">
                  <c:v>4870</c:v>
                </c:pt>
                <c:pt idx="4870">
                  <c:v>4871</c:v>
                </c:pt>
                <c:pt idx="4871">
                  <c:v>4872</c:v>
                </c:pt>
                <c:pt idx="4872">
                  <c:v>4873</c:v>
                </c:pt>
                <c:pt idx="4873">
                  <c:v>4874</c:v>
                </c:pt>
                <c:pt idx="4874">
                  <c:v>4875</c:v>
                </c:pt>
                <c:pt idx="4875">
                  <c:v>4876</c:v>
                </c:pt>
                <c:pt idx="4876">
                  <c:v>4877</c:v>
                </c:pt>
                <c:pt idx="4877">
                  <c:v>4878</c:v>
                </c:pt>
                <c:pt idx="4878">
                  <c:v>4879</c:v>
                </c:pt>
                <c:pt idx="4879">
                  <c:v>4880</c:v>
                </c:pt>
                <c:pt idx="4880">
                  <c:v>4881</c:v>
                </c:pt>
                <c:pt idx="4881">
                  <c:v>4882</c:v>
                </c:pt>
                <c:pt idx="4882">
                  <c:v>4883</c:v>
                </c:pt>
                <c:pt idx="4883">
                  <c:v>4884</c:v>
                </c:pt>
                <c:pt idx="4884">
                  <c:v>4885</c:v>
                </c:pt>
                <c:pt idx="4885">
                  <c:v>4886</c:v>
                </c:pt>
                <c:pt idx="4886">
                  <c:v>4887</c:v>
                </c:pt>
                <c:pt idx="4887">
                  <c:v>4888</c:v>
                </c:pt>
                <c:pt idx="4888">
                  <c:v>4889</c:v>
                </c:pt>
                <c:pt idx="4889">
                  <c:v>4890</c:v>
                </c:pt>
                <c:pt idx="4890">
                  <c:v>4891</c:v>
                </c:pt>
                <c:pt idx="4891">
                  <c:v>4892</c:v>
                </c:pt>
                <c:pt idx="4892">
                  <c:v>4893</c:v>
                </c:pt>
                <c:pt idx="4893">
                  <c:v>4894</c:v>
                </c:pt>
                <c:pt idx="4894">
                  <c:v>4895</c:v>
                </c:pt>
                <c:pt idx="4895">
                  <c:v>4896</c:v>
                </c:pt>
                <c:pt idx="4896">
                  <c:v>4897</c:v>
                </c:pt>
                <c:pt idx="4897">
                  <c:v>4898</c:v>
                </c:pt>
                <c:pt idx="4898">
                  <c:v>4899</c:v>
                </c:pt>
                <c:pt idx="4899">
                  <c:v>4900</c:v>
                </c:pt>
                <c:pt idx="4900">
                  <c:v>4901</c:v>
                </c:pt>
                <c:pt idx="4901">
                  <c:v>4902</c:v>
                </c:pt>
                <c:pt idx="4902">
                  <c:v>4903</c:v>
                </c:pt>
                <c:pt idx="4903">
                  <c:v>4904</c:v>
                </c:pt>
                <c:pt idx="4904">
                  <c:v>4905</c:v>
                </c:pt>
                <c:pt idx="4905">
                  <c:v>4906</c:v>
                </c:pt>
                <c:pt idx="4906">
                  <c:v>4907</c:v>
                </c:pt>
                <c:pt idx="4907">
                  <c:v>4908</c:v>
                </c:pt>
                <c:pt idx="4908">
                  <c:v>4909</c:v>
                </c:pt>
                <c:pt idx="4909">
                  <c:v>4910</c:v>
                </c:pt>
                <c:pt idx="4910">
                  <c:v>4911</c:v>
                </c:pt>
                <c:pt idx="4911">
                  <c:v>4912</c:v>
                </c:pt>
                <c:pt idx="4912">
                  <c:v>4913</c:v>
                </c:pt>
                <c:pt idx="4913">
                  <c:v>4914</c:v>
                </c:pt>
                <c:pt idx="4914">
                  <c:v>4915</c:v>
                </c:pt>
                <c:pt idx="4915">
                  <c:v>4916</c:v>
                </c:pt>
                <c:pt idx="4916">
                  <c:v>4917</c:v>
                </c:pt>
                <c:pt idx="4917">
                  <c:v>4918</c:v>
                </c:pt>
                <c:pt idx="4918">
                  <c:v>4919</c:v>
                </c:pt>
                <c:pt idx="4919">
                  <c:v>4920</c:v>
                </c:pt>
                <c:pt idx="4920">
                  <c:v>4921</c:v>
                </c:pt>
                <c:pt idx="4921">
                  <c:v>4922</c:v>
                </c:pt>
                <c:pt idx="4922">
                  <c:v>4923</c:v>
                </c:pt>
                <c:pt idx="4923">
                  <c:v>4924</c:v>
                </c:pt>
                <c:pt idx="4924">
                  <c:v>4925</c:v>
                </c:pt>
                <c:pt idx="4925">
                  <c:v>4926</c:v>
                </c:pt>
                <c:pt idx="4926">
                  <c:v>4927</c:v>
                </c:pt>
                <c:pt idx="4927">
                  <c:v>4928</c:v>
                </c:pt>
                <c:pt idx="4928">
                  <c:v>4929</c:v>
                </c:pt>
                <c:pt idx="4929">
                  <c:v>4930</c:v>
                </c:pt>
                <c:pt idx="4930">
                  <c:v>4931</c:v>
                </c:pt>
                <c:pt idx="4931">
                  <c:v>4932</c:v>
                </c:pt>
                <c:pt idx="4932">
                  <c:v>4933</c:v>
                </c:pt>
                <c:pt idx="4933">
                  <c:v>4934</c:v>
                </c:pt>
                <c:pt idx="4934">
                  <c:v>4935</c:v>
                </c:pt>
                <c:pt idx="4935">
                  <c:v>4936</c:v>
                </c:pt>
                <c:pt idx="4936">
                  <c:v>4937</c:v>
                </c:pt>
                <c:pt idx="4937">
                  <c:v>4938</c:v>
                </c:pt>
                <c:pt idx="4938">
                  <c:v>4939</c:v>
                </c:pt>
                <c:pt idx="4939">
                  <c:v>4940</c:v>
                </c:pt>
                <c:pt idx="4940">
                  <c:v>4941</c:v>
                </c:pt>
                <c:pt idx="4941">
                  <c:v>4942</c:v>
                </c:pt>
                <c:pt idx="4942">
                  <c:v>4943</c:v>
                </c:pt>
                <c:pt idx="4943">
                  <c:v>4944</c:v>
                </c:pt>
                <c:pt idx="4944">
                  <c:v>4945</c:v>
                </c:pt>
                <c:pt idx="4945">
                  <c:v>4946</c:v>
                </c:pt>
                <c:pt idx="4946">
                  <c:v>4947</c:v>
                </c:pt>
                <c:pt idx="4947">
                  <c:v>4948</c:v>
                </c:pt>
                <c:pt idx="4948">
                  <c:v>4949</c:v>
                </c:pt>
                <c:pt idx="4949">
                  <c:v>4950</c:v>
                </c:pt>
                <c:pt idx="4950">
                  <c:v>4951</c:v>
                </c:pt>
                <c:pt idx="4951">
                  <c:v>4952</c:v>
                </c:pt>
                <c:pt idx="4952">
                  <c:v>4953</c:v>
                </c:pt>
                <c:pt idx="4953">
                  <c:v>4954</c:v>
                </c:pt>
                <c:pt idx="4954">
                  <c:v>4955</c:v>
                </c:pt>
                <c:pt idx="4955">
                  <c:v>4956</c:v>
                </c:pt>
                <c:pt idx="4956">
                  <c:v>4957</c:v>
                </c:pt>
                <c:pt idx="4957">
                  <c:v>4958</c:v>
                </c:pt>
                <c:pt idx="4958">
                  <c:v>4959</c:v>
                </c:pt>
                <c:pt idx="4959">
                  <c:v>4960</c:v>
                </c:pt>
                <c:pt idx="4960">
                  <c:v>4961</c:v>
                </c:pt>
                <c:pt idx="4961">
                  <c:v>4962</c:v>
                </c:pt>
                <c:pt idx="4962">
                  <c:v>4963</c:v>
                </c:pt>
                <c:pt idx="4963">
                  <c:v>4964</c:v>
                </c:pt>
                <c:pt idx="4964">
                  <c:v>4965</c:v>
                </c:pt>
                <c:pt idx="4965">
                  <c:v>4966</c:v>
                </c:pt>
                <c:pt idx="4966">
                  <c:v>4967</c:v>
                </c:pt>
                <c:pt idx="4967">
                  <c:v>4968</c:v>
                </c:pt>
                <c:pt idx="4968">
                  <c:v>4969</c:v>
                </c:pt>
                <c:pt idx="4969">
                  <c:v>4970</c:v>
                </c:pt>
                <c:pt idx="4970">
                  <c:v>4971</c:v>
                </c:pt>
                <c:pt idx="4971">
                  <c:v>4972</c:v>
                </c:pt>
                <c:pt idx="4972">
                  <c:v>4973</c:v>
                </c:pt>
                <c:pt idx="4973">
                  <c:v>4974</c:v>
                </c:pt>
                <c:pt idx="4974">
                  <c:v>4975</c:v>
                </c:pt>
                <c:pt idx="4975">
                  <c:v>4976</c:v>
                </c:pt>
                <c:pt idx="4976">
                  <c:v>4977</c:v>
                </c:pt>
                <c:pt idx="4977">
                  <c:v>4978</c:v>
                </c:pt>
                <c:pt idx="4978">
                  <c:v>4979</c:v>
                </c:pt>
                <c:pt idx="4979">
                  <c:v>4980</c:v>
                </c:pt>
                <c:pt idx="4980">
                  <c:v>4981</c:v>
                </c:pt>
                <c:pt idx="4981">
                  <c:v>4982</c:v>
                </c:pt>
                <c:pt idx="4982">
                  <c:v>4983</c:v>
                </c:pt>
                <c:pt idx="4983">
                  <c:v>4984</c:v>
                </c:pt>
                <c:pt idx="4984">
                  <c:v>4985</c:v>
                </c:pt>
                <c:pt idx="4985">
                  <c:v>4986</c:v>
                </c:pt>
                <c:pt idx="4986">
                  <c:v>4987</c:v>
                </c:pt>
                <c:pt idx="4987">
                  <c:v>4988</c:v>
                </c:pt>
                <c:pt idx="4988">
                  <c:v>4989</c:v>
                </c:pt>
                <c:pt idx="4989">
                  <c:v>4990</c:v>
                </c:pt>
                <c:pt idx="4990">
                  <c:v>4991</c:v>
                </c:pt>
                <c:pt idx="4991">
                  <c:v>4992</c:v>
                </c:pt>
                <c:pt idx="4992">
                  <c:v>4993</c:v>
                </c:pt>
                <c:pt idx="4993">
                  <c:v>4994</c:v>
                </c:pt>
                <c:pt idx="4994">
                  <c:v>4995</c:v>
                </c:pt>
                <c:pt idx="4995">
                  <c:v>4996</c:v>
                </c:pt>
                <c:pt idx="4996">
                  <c:v>4997</c:v>
                </c:pt>
                <c:pt idx="4997">
                  <c:v>4998</c:v>
                </c:pt>
                <c:pt idx="4998">
                  <c:v>4999</c:v>
                </c:pt>
                <c:pt idx="4999">
                  <c:v>5000</c:v>
                </c:pt>
                <c:pt idx="5000">
                  <c:v>5001</c:v>
                </c:pt>
                <c:pt idx="5001">
                  <c:v>5002</c:v>
                </c:pt>
                <c:pt idx="5002">
                  <c:v>5003</c:v>
                </c:pt>
                <c:pt idx="5003">
                  <c:v>5004</c:v>
                </c:pt>
                <c:pt idx="5004">
                  <c:v>5005</c:v>
                </c:pt>
                <c:pt idx="5005">
                  <c:v>5006</c:v>
                </c:pt>
                <c:pt idx="5006">
                  <c:v>5007</c:v>
                </c:pt>
                <c:pt idx="5007">
                  <c:v>5008</c:v>
                </c:pt>
                <c:pt idx="5008">
                  <c:v>5009</c:v>
                </c:pt>
                <c:pt idx="5009">
                  <c:v>5010</c:v>
                </c:pt>
                <c:pt idx="5010">
                  <c:v>5011</c:v>
                </c:pt>
                <c:pt idx="5011">
                  <c:v>5012</c:v>
                </c:pt>
                <c:pt idx="5012">
                  <c:v>5013</c:v>
                </c:pt>
                <c:pt idx="5013">
                  <c:v>5014</c:v>
                </c:pt>
                <c:pt idx="5014">
                  <c:v>5015</c:v>
                </c:pt>
                <c:pt idx="5015">
                  <c:v>5016</c:v>
                </c:pt>
                <c:pt idx="5016">
                  <c:v>5017</c:v>
                </c:pt>
                <c:pt idx="5017">
                  <c:v>5018</c:v>
                </c:pt>
                <c:pt idx="5018">
                  <c:v>5019</c:v>
                </c:pt>
                <c:pt idx="5019">
                  <c:v>5020</c:v>
                </c:pt>
                <c:pt idx="5020">
                  <c:v>5021</c:v>
                </c:pt>
                <c:pt idx="5021">
                  <c:v>5022</c:v>
                </c:pt>
                <c:pt idx="5022">
                  <c:v>5023</c:v>
                </c:pt>
                <c:pt idx="5023">
                  <c:v>5024</c:v>
                </c:pt>
                <c:pt idx="5024">
                  <c:v>5025</c:v>
                </c:pt>
                <c:pt idx="5025">
                  <c:v>5026</c:v>
                </c:pt>
                <c:pt idx="5026">
                  <c:v>5027</c:v>
                </c:pt>
                <c:pt idx="5027">
                  <c:v>5028</c:v>
                </c:pt>
                <c:pt idx="5028">
                  <c:v>5029</c:v>
                </c:pt>
                <c:pt idx="5029">
                  <c:v>5030</c:v>
                </c:pt>
                <c:pt idx="5030">
                  <c:v>5031</c:v>
                </c:pt>
                <c:pt idx="5031">
                  <c:v>5032</c:v>
                </c:pt>
                <c:pt idx="5032">
                  <c:v>5033</c:v>
                </c:pt>
                <c:pt idx="5033">
                  <c:v>5034</c:v>
                </c:pt>
                <c:pt idx="5034">
                  <c:v>5035</c:v>
                </c:pt>
                <c:pt idx="5035">
                  <c:v>5036</c:v>
                </c:pt>
                <c:pt idx="5036">
                  <c:v>5037</c:v>
                </c:pt>
                <c:pt idx="5037">
                  <c:v>5038</c:v>
                </c:pt>
                <c:pt idx="5038">
                  <c:v>5039</c:v>
                </c:pt>
                <c:pt idx="5039">
                  <c:v>5040</c:v>
                </c:pt>
                <c:pt idx="5040">
                  <c:v>5041</c:v>
                </c:pt>
                <c:pt idx="5041">
                  <c:v>5042</c:v>
                </c:pt>
                <c:pt idx="5042">
                  <c:v>5043</c:v>
                </c:pt>
                <c:pt idx="5043">
                  <c:v>5044</c:v>
                </c:pt>
                <c:pt idx="5044">
                  <c:v>5045</c:v>
                </c:pt>
                <c:pt idx="5045">
                  <c:v>5046</c:v>
                </c:pt>
                <c:pt idx="5046">
                  <c:v>5047</c:v>
                </c:pt>
                <c:pt idx="5047">
                  <c:v>5048</c:v>
                </c:pt>
                <c:pt idx="5048">
                  <c:v>5049</c:v>
                </c:pt>
                <c:pt idx="5049">
                  <c:v>5050</c:v>
                </c:pt>
                <c:pt idx="5050">
                  <c:v>5051</c:v>
                </c:pt>
                <c:pt idx="5051">
                  <c:v>5052</c:v>
                </c:pt>
                <c:pt idx="5052">
                  <c:v>5053</c:v>
                </c:pt>
                <c:pt idx="5053">
                  <c:v>5054</c:v>
                </c:pt>
                <c:pt idx="5054">
                  <c:v>5055</c:v>
                </c:pt>
                <c:pt idx="5055">
                  <c:v>5056</c:v>
                </c:pt>
                <c:pt idx="5056">
                  <c:v>5057</c:v>
                </c:pt>
                <c:pt idx="5057">
                  <c:v>5058</c:v>
                </c:pt>
                <c:pt idx="5058">
                  <c:v>5059</c:v>
                </c:pt>
                <c:pt idx="5059">
                  <c:v>5060</c:v>
                </c:pt>
                <c:pt idx="5060">
                  <c:v>5061</c:v>
                </c:pt>
                <c:pt idx="5061">
                  <c:v>5062</c:v>
                </c:pt>
                <c:pt idx="5062">
                  <c:v>5063</c:v>
                </c:pt>
                <c:pt idx="5063">
                  <c:v>5064</c:v>
                </c:pt>
                <c:pt idx="5064">
                  <c:v>5065</c:v>
                </c:pt>
                <c:pt idx="5065">
                  <c:v>5066</c:v>
                </c:pt>
                <c:pt idx="5066">
                  <c:v>5067</c:v>
                </c:pt>
                <c:pt idx="5067">
                  <c:v>5068</c:v>
                </c:pt>
                <c:pt idx="5068">
                  <c:v>5069</c:v>
                </c:pt>
                <c:pt idx="5069">
                  <c:v>5070</c:v>
                </c:pt>
                <c:pt idx="5070">
                  <c:v>5071</c:v>
                </c:pt>
                <c:pt idx="5071">
                  <c:v>5072</c:v>
                </c:pt>
                <c:pt idx="5072">
                  <c:v>5073</c:v>
                </c:pt>
                <c:pt idx="5073">
                  <c:v>5074</c:v>
                </c:pt>
                <c:pt idx="5074">
                  <c:v>5075</c:v>
                </c:pt>
                <c:pt idx="5075">
                  <c:v>5076</c:v>
                </c:pt>
                <c:pt idx="5076">
                  <c:v>5077</c:v>
                </c:pt>
                <c:pt idx="5077">
                  <c:v>5078</c:v>
                </c:pt>
                <c:pt idx="5078">
                  <c:v>5079</c:v>
                </c:pt>
                <c:pt idx="5079">
                  <c:v>5080</c:v>
                </c:pt>
                <c:pt idx="5080">
                  <c:v>5081</c:v>
                </c:pt>
                <c:pt idx="5081">
                  <c:v>5082</c:v>
                </c:pt>
                <c:pt idx="5082">
                  <c:v>5083</c:v>
                </c:pt>
                <c:pt idx="5083">
                  <c:v>5084</c:v>
                </c:pt>
                <c:pt idx="5084">
                  <c:v>5085</c:v>
                </c:pt>
                <c:pt idx="5085">
                  <c:v>5086</c:v>
                </c:pt>
                <c:pt idx="5086">
                  <c:v>5087</c:v>
                </c:pt>
                <c:pt idx="5087">
                  <c:v>5088</c:v>
                </c:pt>
                <c:pt idx="5088">
                  <c:v>5089</c:v>
                </c:pt>
                <c:pt idx="5089">
                  <c:v>5090</c:v>
                </c:pt>
                <c:pt idx="5090">
                  <c:v>5091</c:v>
                </c:pt>
                <c:pt idx="5091">
                  <c:v>5092</c:v>
                </c:pt>
                <c:pt idx="5092">
                  <c:v>5093</c:v>
                </c:pt>
                <c:pt idx="5093">
                  <c:v>5094</c:v>
                </c:pt>
                <c:pt idx="5094">
                  <c:v>5095</c:v>
                </c:pt>
                <c:pt idx="5095">
                  <c:v>5096</c:v>
                </c:pt>
                <c:pt idx="5096">
                  <c:v>5097</c:v>
                </c:pt>
                <c:pt idx="5097">
                  <c:v>5098</c:v>
                </c:pt>
                <c:pt idx="5098">
                  <c:v>5099</c:v>
                </c:pt>
                <c:pt idx="5099">
                  <c:v>5100</c:v>
                </c:pt>
                <c:pt idx="5100">
                  <c:v>5101</c:v>
                </c:pt>
                <c:pt idx="5101">
                  <c:v>5102</c:v>
                </c:pt>
                <c:pt idx="5102">
                  <c:v>5103</c:v>
                </c:pt>
                <c:pt idx="5103">
                  <c:v>5104</c:v>
                </c:pt>
                <c:pt idx="5104">
                  <c:v>5105</c:v>
                </c:pt>
                <c:pt idx="5105">
                  <c:v>5106</c:v>
                </c:pt>
                <c:pt idx="5106">
                  <c:v>5107</c:v>
                </c:pt>
                <c:pt idx="5107">
                  <c:v>5108</c:v>
                </c:pt>
                <c:pt idx="5108">
                  <c:v>5109</c:v>
                </c:pt>
                <c:pt idx="5109">
                  <c:v>5110</c:v>
                </c:pt>
                <c:pt idx="5110">
                  <c:v>5111</c:v>
                </c:pt>
                <c:pt idx="5111">
                  <c:v>5112</c:v>
                </c:pt>
                <c:pt idx="5112">
                  <c:v>5113</c:v>
                </c:pt>
                <c:pt idx="5113">
                  <c:v>5114</c:v>
                </c:pt>
                <c:pt idx="5114">
                  <c:v>5115</c:v>
                </c:pt>
                <c:pt idx="5115">
                  <c:v>5116</c:v>
                </c:pt>
                <c:pt idx="5116">
                  <c:v>5117</c:v>
                </c:pt>
                <c:pt idx="5117">
                  <c:v>5118</c:v>
                </c:pt>
                <c:pt idx="5118">
                  <c:v>5119</c:v>
                </c:pt>
                <c:pt idx="5119">
                  <c:v>5120</c:v>
                </c:pt>
                <c:pt idx="5120">
                  <c:v>5121</c:v>
                </c:pt>
                <c:pt idx="5121">
                  <c:v>5122</c:v>
                </c:pt>
                <c:pt idx="5122">
                  <c:v>5123</c:v>
                </c:pt>
                <c:pt idx="5123">
                  <c:v>5124</c:v>
                </c:pt>
                <c:pt idx="5124">
                  <c:v>5125</c:v>
                </c:pt>
                <c:pt idx="5125">
                  <c:v>5126</c:v>
                </c:pt>
                <c:pt idx="5126">
                  <c:v>5127</c:v>
                </c:pt>
                <c:pt idx="5127">
                  <c:v>5128</c:v>
                </c:pt>
                <c:pt idx="5128">
                  <c:v>5129</c:v>
                </c:pt>
                <c:pt idx="5129">
                  <c:v>5130</c:v>
                </c:pt>
                <c:pt idx="5130">
                  <c:v>5131</c:v>
                </c:pt>
                <c:pt idx="5131">
                  <c:v>5132</c:v>
                </c:pt>
                <c:pt idx="5132">
                  <c:v>5133</c:v>
                </c:pt>
                <c:pt idx="5133">
                  <c:v>5134</c:v>
                </c:pt>
                <c:pt idx="5134">
                  <c:v>5135</c:v>
                </c:pt>
                <c:pt idx="5135">
                  <c:v>5136</c:v>
                </c:pt>
                <c:pt idx="5136">
                  <c:v>5137</c:v>
                </c:pt>
                <c:pt idx="5137">
                  <c:v>5138</c:v>
                </c:pt>
                <c:pt idx="5138">
                  <c:v>5139</c:v>
                </c:pt>
                <c:pt idx="5139">
                  <c:v>5140</c:v>
                </c:pt>
                <c:pt idx="5140">
                  <c:v>5141</c:v>
                </c:pt>
                <c:pt idx="5141">
                  <c:v>5142</c:v>
                </c:pt>
                <c:pt idx="5142">
                  <c:v>5143</c:v>
                </c:pt>
                <c:pt idx="5143">
                  <c:v>5144</c:v>
                </c:pt>
                <c:pt idx="5144">
                  <c:v>5145</c:v>
                </c:pt>
                <c:pt idx="5145">
                  <c:v>5146</c:v>
                </c:pt>
                <c:pt idx="5146">
                  <c:v>5147</c:v>
                </c:pt>
                <c:pt idx="5147">
                  <c:v>5148</c:v>
                </c:pt>
                <c:pt idx="5148">
                  <c:v>5149</c:v>
                </c:pt>
                <c:pt idx="5149">
                  <c:v>5150</c:v>
                </c:pt>
                <c:pt idx="5150">
                  <c:v>5151</c:v>
                </c:pt>
                <c:pt idx="5151">
                  <c:v>5152</c:v>
                </c:pt>
                <c:pt idx="5152">
                  <c:v>5153</c:v>
                </c:pt>
                <c:pt idx="5153">
                  <c:v>5154</c:v>
                </c:pt>
                <c:pt idx="5154">
                  <c:v>5155</c:v>
                </c:pt>
                <c:pt idx="5155">
                  <c:v>5156</c:v>
                </c:pt>
                <c:pt idx="5156">
                  <c:v>5157</c:v>
                </c:pt>
                <c:pt idx="5157">
                  <c:v>5158</c:v>
                </c:pt>
                <c:pt idx="5158">
                  <c:v>5159</c:v>
                </c:pt>
                <c:pt idx="5159">
                  <c:v>5160</c:v>
                </c:pt>
                <c:pt idx="5160">
                  <c:v>5161</c:v>
                </c:pt>
                <c:pt idx="5161">
                  <c:v>5162</c:v>
                </c:pt>
                <c:pt idx="5162">
                  <c:v>5163</c:v>
                </c:pt>
                <c:pt idx="5163">
                  <c:v>5164</c:v>
                </c:pt>
                <c:pt idx="5164">
                  <c:v>5165</c:v>
                </c:pt>
                <c:pt idx="5165">
                  <c:v>5166</c:v>
                </c:pt>
                <c:pt idx="5166">
                  <c:v>5167</c:v>
                </c:pt>
                <c:pt idx="5167">
                  <c:v>5168</c:v>
                </c:pt>
                <c:pt idx="5168">
                  <c:v>5169</c:v>
                </c:pt>
                <c:pt idx="5169">
                  <c:v>5170</c:v>
                </c:pt>
                <c:pt idx="5170">
                  <c:v>5171</c:v>
                </c:pt>
                <c:pt idx="5171">
                  <c:v>5172</c:v>
                </c:pt>
                <c:pt idx="5172">
                  <c:v>5173</c:v>
                </c:pt>
                <c:pt idx="5173">
                  <c:v>5174</c:v>
                </c:pt>
                <c:pt idx="5174">
                  <c:v>5175</c:v>
                </c:pt>
                <c:pt idx="5175">
                  <c:v>5176</c:v>
                </c:pt>
                <c:pt idx="5176">
                  <c:v>5177</c:v>
                </c:pt>
                <c:pt idx="5177">
                  <c:v>5178</c:v>
                </c:pt>
                <c:pt idx="5178">
                  <c:v>5179</c:v>
                </c:pt>
                <c:pt idx="5179">
                  <c:v>5180</c:v>
                </c:pt>
                <c:pt idx="5180">
                  <c:v>5181</c:v>
                </c:pt>
                <c:pt idx="5181">
                  <c:v>5182</c:v>
                </c:pt>
                <c:pt idx="5182">
                  <c:v>5183</c:v>
                </c:pt>
                <c:pt idx="5183">
                  <c:v>5184</c:v>
                </c:pt>
                <c:pt idx="5184">
                  <c:v>5185</c:v>
                </c:pt>
                <c:pt idx="5185">
                  <c:v>5186</c:v>
                </c:pt>
                <c:pt idx="5186">
                  <c:v>5187</c:v>
                </c:pt>
                <c:pt idx="5187">
                  <c:v>5188</c:v>
                </c:pt>
                <c:pt idx="5188">
                  <c:v>5189</c:v>
                </c:pt>
                <c:pt idx="5189">
                  <c:v>5190</c:v>
                </c:pt>
                <c:pt idx="5190">
                  <c:v>5191</c:v>
                </c:pt>
                <c:pt idx="5191">
                  <c:v>5192</c:v>
                </c:pt>
                <c:pt idx="5192">
                  <c:v>5193</c:v>
                </c:pt>
                <c:pt idx="5193">
                  <c:v>5194</c:v>
                </c:pt>
                <c:pt idx="5194">
                  <c:v>5195</c:v>
                </c:pt>
                <c:pt idx="5195">
                  <c:v>5196</c:v>
                </c:pt>
                <c:pt idx="5196">
                  <c:v>5197</c:v>
                </c:pt>
                <c:pt idx="5197">
                  <c:v>5198</c:v>
                </c:pt>
                <c:pt idx="5198">
                  <c:v>5199</c:v>
                </c:pt>
                <c:pt idx="5199">
                  <c:v>5200</c:v>
                </c:pt>
                <c:pt idx="5200">
                  <c:v>5201</c:v>
                </c:pt>
                <c:pt idx="5201">
                  <c:v>5202</c:v>
                </c:pt>
                <c:pt idx="5202">
                  <c:v>5203</c:v>
                </c:pt>
                <c:pt idx="5203">
                  <c:v>5204</c:v>
                </c:pt>
                <c:pt idx="5204">
                  <c:v>5205</c:v>
                </c:pt>
                <c:pt idx="5205">
                  <c:v>5206</c:v>
                </c:pt>
                <c:pt idx="5206">
                  <c:v>5207</c:v>
                </c:pt>
                <c:pt idx="5207">
                  <c:v>5208</c:v>
                </c:pt>
                <c:pt idx="5208">
                  <c:v>5209</c:v>
                </c:pt>
                <c:pt idx="5209">
                  <c:v>5210</c:v>
                </c:pt>
                <c:pt idx="5210">
                  <c:v>5211</c:v>
                </c:pt>
                <c:pt idx="5211">
                  <c:v>5212</c:v>
                </c:pt>
                <c:pt idx="5212">
                  <c:v>5213</c:v>
                </c:pt>
                <c:pt idx="5213">
                  <c:v>5214</c:v>
                </c:pt>
                <c:pt idx="5214">
                  <c:v>5215</c:v>
                </c:pt>
                <c:pt idx="5215">
                  <c:v>5216</c:v>
                </c:pt>
                <c:pt idx="5216">
                  <c:v>5217</c:v>
                </c:pt>
                <c:pt idx="5217">
                  <c:v>5218</c:v>
                </c:pt>
              </c:numCache>
            </c:numRef>
          </c:xVal>
          <c:yVal>
            <c:numRef>
              <c:f>Sheet2!$G$3:$G$5322</c:f>
              <c:numCache>
                <c:formatCode>General</c:formatCode>
                <c:ptCount val="5320"/>
                <c:pt idx="0">
                  <c:v>257.25011280000001</c:v>
                </c:pt>
                <c:pt idx="1">
                  <c:v>256.36689530000001</c:v>
                </c:pt>
                <c:pt idx="2">
                  <c:v>257.78175060000001</c:v>
                </c:pt>
                <c:pt idx="3">
                  <c:v>256.23495050000002</c:v>
                </c:pt>
                <c:pt idx="4">
                  <c:v>258.25023729999998</c:v>
                </c:pt>
                <c:pt idx="5">
                  <c:v>253.38779270000001</c:v>
                </c:pt>
                <c:pt idx="6">
                  <c:v>252.30400650000001</c:v>
                </c:pt>
                <c:pt idx="7">
                  <c:v>253.93704270000001</c:v>
                </c:pt>
                <c:pt idx="8">
                  <c:v>252.78768740000001</c:v>
                </c:pt>
                <c:pt idx="9">
                  <c:v>252.1781465</c:v>
                </c:pt>
                <c:pt idx="10">
                  <c:v>252.0309354</c:v>
                </c:pt>
                <c:pt idx="11">
                  <c:v>253.4339732</c:v>
                </c:pt>
                <c:pt idx="12">
                  <c:v>252.7844451</c:v>
                </c:pt>
                <c:pt idx="13">
                  <c:v>252.3452216</c:v>
                </c:pt>
                <c:pt idx="14">
                  <c:v>254.37301690000001</c:v>
                </c:pt>
                <c:pt idx="15">
                  <c:v>252.53066000000001</c:v>
                </c:pt>
                <c:pt idx="16">
                  <c:v>252.81007640000001</c:v>
                </c:pt>
                <c:pt idx="17">
                  <c:v>253.63012209999999</c:v>
                </c:pt>
                <c:pt idx="18">
                  <c:v>251.37909669999999</c:v>
                </c:pt>
                <c:pt idx="19">
                  <c:v>253.9341795</c:v>
                </c:pt>
                <c:pt idx="20">
                  <c:v>254.1645967</c:v>
                </c:pt>
                <c:pt idx="21">
                  <c:v>253.189652</c:v>
                </c:pt>
                <c:pt idx="22">
                  <c:v>252.94046990000001</c:v>
                </c:pt>
                <c:pt idx="23">
                  <c:v>253.1377952</c:v>
                </c:pt>
                <c:pt idx="24">
                  <c:v>255.18826849999999</c:v>
                </c:pt>
                <c:pt idx="25">
                  <c:v>254.3385437</c:v>
                </c:pt>
                <c:pt idx="26">
                  <c:v>255.9575682</c:v>
                </c:pt>
                <c:pt idx="27">
                  <c:v>259.2665513</c:v>
                </c:pt>
                <c:pt idx="28">
                  <c:v>261.08931719999998</c:v>
                </c:pt>
                <c:pt idx="29">
                  <c:v>263.40424739999997</c:v>
                </c:pt>
                <c:pt idx="30">
                  <c:v>266.53240369999997</c:v>
                </c:pt>
                <c:pt idx="31">
                  <c:v>270.37155439999998</c:v>
                </c:pt>
                <c:pt idx="32">
                  <c:v>276.16082549999999</c:v>
                </c:pt>
                <c:pt idx="33">
                  <c:v>281.93757590000001</c:v>
                </c:pt>
                <c:pt idx="34">
                  <c:v>288.48444970000003</c:v>
                </c:pt>
                <c:pt idx="35">
                  <c:v>298.16823729999999</c:v>
                </c:pt>
                <c:pt idx="36">
                  <c:v>308.19473900000003</c:v>
                </c:pt>
                <c:pt idx="37">
                  <c:v>316.14761750000002</c:v>
                </c:pt>
                <c:pt idx="38">
                  <c:v>322.80007769999997</c:v>
                </c:pt>
                <c:pt idx="39">
                  <c:v>335.61637180000002</c:v>
                </c:pt>
                <c:pt idx="40">
                  <c:v>342.37632109999998</c:v>
                </c:pt>
                <c:pt idx="41">
                  <c:v>353.20046050000002</c:v>
                </c:pt>
                <c:pt idx="42">
                  <c:v>359.65542879999998</c:v>
                </c:pt>
                <c:pt idx="43">
                  <c:v>364.30570899999998</c:v>
                </c:pt>
                <c:pt idx="44">
                  <c:v>371.3561914</c:v>
                </c:pt>
                <c:pt idx="45">
                  <c:v>375.5727751</c:v>
                </c:pt>
                <c:pt idx="46">
                  <c:v>375.88695560000002</c:v>
                </c:pt>
                <c:pt idx="47">
                  <c:v>378.22746310000002</c:v>
                </c:pt>
                <c:pt idx="48">
                  <c:v>376.603003</c:v>
                </c:pt>
                <c:pt idx="49">
                  <c:v>377.1109755</c:v>
                </c:pt>
                <c:pt idx="50">
                  <c:v>378.0926925</c:v>
                </c:pt>
                <c:pt idx="51">
                  <c:v>375.36963950000001</c:v>
                </c:pt>
                <c:pt idx="52">
                  <c:v>377.13841810000002</c:v>
                </c:pt>
                <c:pt idx="53">
                  <c:v>376.56096020000001</c:v>
                </c:pt>
                <c:pt idx="54">
                  <c:v>377.16256120000003</c:v>
                </c:pt>
                <c:pt idx="55">
                  <c:v>377.58171700000003</c:v>
                </c:pt>
                <c:pt idx="56">
                  <c:v>376.83784300000002</c:v>
                </c:pt>
                <c:pt idx="57">
                  <c:v>376.83176659999998</c:v>
                </c:pt>
                <c:pt idx="58">
                  <c:v>376.35713720000001</c:v>
                </c:pt>
                <c:pt idx="59">
                  <c:v>377.1519783</c:v>
                </c:pt>
                <c:pt idx="60">
                  <c:v>378.42016419999999</c:v>
                </c:pt>
                <c:pt idx="61">
                  <c:v>377.2377778</c:v>
                </c:pt>
                <c:pt idx="62">
                  <c:v>377.170929</c:v>
                </c:pt>
                <c:pt idx="63">
                  <c:v>376.18874629999999</c:v>
                </c:pt>
                <c:pt idx="64">
                  <c:v>377.71448409999999</c:v>
                </c:pt>
                <c:pt idx="65">
                  <c:v>376.55657000000002</c:v>
                </c:pt>
                <c:pt idx="66">
                  <c:v>375.3156659</c:v>
                </c:pt>
                <c:pt idx="67">
                  <c:v>375.73844659999997</c:v>
                </c:pt>
                <c:pt idx="68">
                  <c:v>375.83108060000001</c:v>
                </c:pt>
                <c:pt idx="69">
                  <c:v>377.25457340000003</c:v>
                </c:pt>
                <c:pt idx="70">
                  <c:v>376.43766240000002</c:v>
                </c:pt>
                <c:pt idx="71">
                  <c:v>376.37605830000001</c:v>
                </c:pt>
                <c:pt idx="72">
                  <c:v>376.03017670000003</c:v>
                </c:pt>
                <c:pt idx="73">
                  <c:v>376.64418139999998</c:v>
                </c:pt>
                <c:pt idx="74">
                  <c:v>375.57580560000002</c:v>
                </c:pt>
                <c:pt idx="75">
                  <c:v>376.18297940000002</c:v>
                </c:pt>
                <c:pt idx="76">
                  <c:v>375.52491839999999</c:v>
                </c:pt>
                <c:pt idx="77">
                  <c:v>376.06079010000002</c:v>
                </c:pt>
                <c:pt idx="78">
                  <c:v>375.88248490000001</c:v>
                </c:pt>
                <c:pt idx="79">
                  <c:v>374.76233239999999</c:v>
                </c:pt>
                <c:pt idx="80">
                  <c:v>376.56217880000003</c:v>
                </c:pt>
                <c:pt idx="81">
                  <c:v>376.02003560000003</c:v>
                </c:pt>
                <c:pt idx="82">
                  <c:v>376.66259609999997</c:v>
                </c:pt>
                <c:pt idx="83">
                  <c:v>376.34468090000001</c:v>
                </c:pt>
                <c:pt idx="84">
                  <c:v>376.77885629999997</c:v>
                </c:pt>
                <c:pt idx="85">
                  <c:v>376.16139370000002</c:v>
                </c:pt>
                <c:pt idx="86">
                  <c:v>375.49255520000003</c:v>
                </c:pt>
                <c:pt idx="87">
                  <c:v>374.69883900000002</c:v>
                </c:pt>
                <c:pt idx="88">
                  <c:v>375.24106180000001</c:v>
                </c:pt>
                <c:pt idx="89">
                  <c:v>374.94642670000002</c:v>
                </c:pt>
                <c:pt idx="90">
                  <c:v>374.456613</c:v>
                </c:pt>
                <c:pt idx="91">
                  <c:v>376.61524960000003</c:v>
                </c:pt>
                <c:pt idx="92">
                  <c:v>375.14418999999998</c:v>
                </c:pt>
                <c:pt idx="93">
                  <c:v>375.99918789999998</c:v>
                </c:pt>
                <c:pt idx="94">
                  <c:v>375.7031187</c:v>
                </c:pt>
                <c:pt idx="95">
                  <c:v>376.50714790000001</c:v>
                </c:pt>
                <c:pt idx="96">
                  <c:v>375.59199560000002</c:v>
                </c:pt>
                <c:pt idx="97">
                  <c:v>375.83499810000001</c:v>
                </c:pt>
                <c:pt idx="98">
                  <c:v>377.0568328</c:v>
                </c:pt>
                <c:pt idx="99">
                  <c:v>376.77574279999999</c:v>
                </c:pt>
                <c:pt idx="100">
                  <c:v>375.008061</c:v>
                </c:pt>
                <c:pt idx="101">
                  <c:v>374.17971490000002</c:v>
                </c:pt>
                <c:pt idx="102">
                  <c:v>374.7397947</c:v>
                </c:pt>
                <c:pt idx="103">
                  <c:v>374.32205640000001</c:v>
                </c:pt>
                <c:pt idx="104">
                  <c:v>374.94447409999998</c:v>
                </c:pt>
                <c:pt idx="105">
                  <c:v>374.57660870000001</c:v>
                </c:pt>
                <c:pt idx="106">
                  <c:v>376.04047009999999</c:v>
                </c:pt>
                <c:pt idx="107">
                  <c:v>376.03242310000002</c:v>
                </c:pt>
                <c:pt idx="108">
                  <c:v>373.64334730000002</c:v>
                </c:pt>
                <c:pt idx="109">
                  <c:v>375.38825550000001</c:v>
                </c:pt>
                <c:pt idx="110">
                  <c:v>374.05645600000003</c:v>
                </c:pt>
                <c:pt idx="111">
                  <c:v>374.90587870000002</c:v>
                </c:pt>
                <c:pt idx="112">
                  <c:v>374.62069910000002</c:v>
                </c:pt>
                <c:pt idx="113">
                  <c:v>375.75534190000002</c:v>
                </c:pt>
                <c:pt idx="114">
                  <c:v>374.9194349</c:v>
                </c:pt>
                <c:pt idx="115">
                  <c:v>376.13129040000001</c:v>
                </c:pt>
                <c:pt idx="116">
                  <c:v>376.52987710000002</c:v>
                </c:pt>
                <c:pt idx="117">
                  <c:v>374.9676968</c:v>
                </c:pt>
                <c:pt idx="118">
                  <c:v>375.28794749999997</c:v>
                </c:pt>
                <c:pt idx="119">
                  <c:v>376.98729270000001</c:v>
                </c:pt>
                <c:pt idx="120">
                  <c:v>375.49627279999999</c:v>
                </c:pt>
                <c:pt idx="121">
                  <c:v>374.83130720000003</c:v>
                </c:pt>
                <c:pt idx="122">
                  <c:v>375.8289317</c:v>
                </c:pt>
                <c:pt idx="123">
                  <c:v>374.34160350000002</c:v>
                </c:pt>
                <c:pt idx="124">
                  <c:v>376.02415580000002</c:v>
                </c:pt>
                <c:pt idx="125">
                  <c:v>376.17719010000002</c:v>
                </c:pt>
                <c:pt idx="126">
                  <c:v>375.98161879999998</c:v>
                </c:pt>
                <c:pt idx="127">
                  <c:v>374.8212489</c:v>
                </c:pt>
                <c:pt idx="128">
                  <c:v>375.57910859999998</c:v>
                </c:pt>
                <c:pt idx="129">
                  <c:v>374.65052989999998</c:v>
                </c:pt>
                <c:pt idx="130">
                  <c:v>375.67752410000003</c:v>
                </c:pt>
                <c:pt idx="131">
                  <c:v>375.58419609999999</c:v>
                </c:pt>
                <c:pt idx="132">
                  <c:v>374.65984259999999</c:v>
                </c:pt>
                <c:pt idx="133">
                  <c:v>374.5915392</c:v>
                </c:pt>
                <c:pt idx="134">
                  <c:v>375.20695169999999</c:v>
                </c:pt>
                <c:pt idx="135">
                  <c:v>374.92930489999998</c:v>
                </c:pt>
                <c:pt idx="136">
                  <c:v>374.7849281</c:v>
                </c:pt>
                <c:pt idx="137">
                  <c:v>374.8002027</c:v>
                </c:pt>
                <c:pt idx="138">
                  <c:v>374.44649729999998</c:v>
                </c:pt>
                <c:pt idx="139">
                  <c:v>375.84119170000002</c:v>
                </c:pt>
                <c:pt idx="140">
                  <c:v>375.11889839999998</c:v>
                </c:pt>
                <c:pt idx="141">
                  <c:v>374.37252919999997</c:v>
                </c:pt>
                <c:pt idx="142">
                  <c:v>373.69477760000001</c:v>
                </c:pt>
                <c:pt idx="143">
                  <c:v>374.69949489999999</c:v>
                </c:pt>
                <c:pt idx="144">
                  <c:v>375.54210610000001</c:v>
                </c:pt>
                <c:pt idx="145">
                  <c:v>375.40652390000002</c:v>
                </c:pt>
                <c:pt idx="146">
                  <c:v>378.46384460000002</c:v>
                </c:pt>
                <c:pt idx="147">
                  <c:v>378.23934789999998</c:v>
                </c:pt>
                <c:pt idx="148">
                  <c:v>377.29957289999999</c:v>
                </c:pt>
                <c:pt idx="149">
                  <c:v>378.84644479999997</c:v>
                </c:pt>
                <c:pt idx="150">
                  <c:v>378.52210029999998</c:v>
                </c:pt>
                <c:pt idx="151">
                  <c:v>380.38164230000001</c:v>
                </c:pt>
                <c:pt idx="152">
                  <c:v>379.16830859999999</c:v>
                </c:pt>
                <c:pt idx="153">
                  <c:v>378.56832209999999</c:v>
                </c:pt>
                <c:pt idx="154">
                  <c:v>380.21646320000002</c:v>
                </c:pt>
                <c:pt idx="155">
                  <c:v>376.89471989999998</c:v>
                </c:pt>
                <c:pt idx="156">
                  <c:v>378.22799149999997</c:v>
                </c:pt>
                <c:pt idx="157">
                  <c:v>380.3986774</c:v>
                </c:pt>
                <c:pt idx="158">
                  <c:v>379.82722419999999</c:v>
                </c:pt>
                <c:pt idx="159">
                  <c:v>378.94907569999998</c:v>
                </c:pt>
                <c:pt idx="160">
                  <c:v>380.7085581</c:v>
                </c:pt>
                <c:pt idx="161">
                  <c:v>379.7505385</c:v>
                </c:pt>
                <c:pt idx="162">
                  <c:v>378.41432529999997</c:v>
                </c:pt>
                <c:pt idx="163">
                  <c:v>378.66028710000001</c:v>
                </c:pt>
                <c:pt idx="164">
                  <c:v>380.18099369999999</c:v>
                </c:pt>
                <c:pt idx="165">
                  <c:v>378.50809240000001</c:v>
                </c:pt>
                <c:pt idx="166">
                  <c:v>380.88728620000001</c:v>
                </c:pt>
                <c:pt idx="167">
                  <c:v>379.64222899999999</c:v>
                </c:pt>
                <c:pt idx="168">
                  <c:v>378.79581450000001</c:v>
                </c:pt>
                <c:pt idx="169">
                  <c:v>379.06947009999999</c:v>
                </c:pt>
                <c:pt idx="170">
                  <c:v>378.23370039999998</c:v>
                </c:pt>
                <c:pt idx="171">
                  <c:v>379.0250494</c:v>
                </c:pt>
                <c:pt idx="172">
                  <c:v>379.81249689999999</c:v>
                </c:pt>
                <c:pt idx="173">
                  <c:v>379.22801299999998</c:v>
                </c:pt>
                <c:pt idx="174">
                  <c:v>377.70503079999997</c:v>
                </c:pt>
                <c:pt idx="175">
                  <c:v>379.45576240000003</c:v>
                </c:pt>
                <c:pt idx="176">
                  <c:v>379.13116439999999</c:v>
                </c:pt>
                <c:pt idx="177">
                  <c:v>378.35766239999998</c:v>
                </c:pt>
                <c:pt idx="178">
                  <c:v>379.57348569999999</c:v>
                </c:pt>
                <c:pt idx="179">
                  <c:v>380.10325039999998</c:v>
                </c:pt>
                <c:pt idx="180">
                  <c:v>379.6701046</c:v>
                </c:pt>
                <c:pt idx="181">
                  <c:v>379.47977200000003</c:v>
                </c:pt>
                <c:pt idx="182">
                  <c:v>379.63084400000002</c:v>
                </c:pt>
                <c:pt idx="183">
                  <c:v>378.83330849999999</c:v>
                </c:pt>
                <c:pt idx="184">
                  <c:v>378.1623391</c:v>
                </c:pt>
                <c:pt idx="185">
                  <c:v>378.6465513</c:v>
                </c:pt>
                <c:pt idx="186">
                  <c:v>378.51059909999998</c:v>
                </c:pt>
                <c:pt idx="187">
                  <c:v>379.29129419999998</c:v>
                </c:pt>
                <c:pt idx="188">
                  <c:v>380.0785606</c:v>
                </c:pt>
                <c:pt idx="189">
                  <c:v>379.74609199999998</c:v>
                </c:pt>
                <c:pt idx="190">
                  <c:v>379.17076609999998</c:v>
                </c:pt>
                <c:pt idx="191">
                  <c:v>379.10532019999999</c:v>
                </c:pt>
                <c:pt idx="192">
                  <c:v>378.23810800000001</c:v>
                </c:pt>
                <c:pt idx="193">
                  <c:v>377.41319440000001</c:v>
                </c:pt>
                <c:pt idx="194">
                  <c:v>378.55296809999999</c:v>
                </c:pt>
                <c:pt idx="195">
                  <c:v>379.33608889999999</c:v>
                </c:pt>
                <c:pt idx="196">
                  <c:v>379.00392219999998</c:v>
                </c:pt>
                <c:pt idx="197">
                  <c:v>378.68767810000003</c:v>
                </c:pt>
                <c:pt idx="198">
                  <c:v>378.2296829</c:v>
                </c:pt>
                <c:pt idx="199">
                  <c:v>378.5016147</c:v>
                </c:pt>
                <c:pt idx="200">
                  <c:v>379.81120099999998</c:v>
                </c:pt>
                <c:pt idx="201">
                  <c:v>378.40330669999997</c:v>
                </c:pt>
                <c:pt idx="202">
                  <c:v>378.30620529999999</c:v>
                </c:pt>
                <c:pt idx="203">
                  <c:v>378.89198010000001</c:v>
                </c:pt>
                <c:pt idx="204">
                  <c:v>379.76850300000001</c:v>
                </c:pt>
                <c:pt idx="205">
                  <c:v>378.85075310000002</c:v>
                </c:pt>
                <c:pt idx="206">
                  <c:v>377.94632030000002</c:v>
                </c:pt>
                <c:pt idx="207">
                  <c:v>378.22556049999997</c:v>
                </c:pt>
                <c:pt idx="208">
                  <c:v>378.26166890000002</c:v>
                </c:pt>
                <c:pt idx="209">
                  <c:v>377.75782529999998</c:v>
                </c:pt>
                <c:pt idx="210">
                  <c:v>379.1691088</c:v>
                </c:pt>
                <c:pt idx="211">
                  <c:v>379.15476910000001</c:v>
                </c:pt>
                <c:pt idx="212">
                  <c:v>379.73882730000003</c:v>
                </c:pt>
                <c:pt idx="213">
                  <c:v>377.29041810000001</c:v>
                </c:pt>
                <c:pt idx="214">
                  <c:v>379.90360650000002</c:v>
                </c:pt>
                <c:pt idx="215">
                  <c:v>377.61923519999999</c:v>
                </c:pt>
                <c:pt idx="216">
                  <c:v>379.10062019999998</c:v>
                </c:pt>
                <c:pt idx="217">
                  <c:v>377.60933720000003</c:v>
                </c:pt>
                <c:pt idx="218">
                  <c:v>378.43742500000002</c:v>
                </c:pt>
                <c:pt idx="219">
                  <c:v>379.42944210000002</c:v>
                </c:pt>
                <c:pt idx="220">
                  <c:v>378.09384849999998</c:v>
                </c:pt>
                <c:pt idx="221">
                  <c:v>378.98735260000001</c:v>
                </c:pt>
                <c:pt idx="222">
                  <c:v>379.80230669999997</c:v>
                </c:pt>
                <c:pt idx="223">
                  <c:v>380.1435085</c:v>
                </c:pt>
                <c:pt idx="224">
                  <c:v>379.42846530000003</c:v>
                </c:pt>
                <c:pt idx="225">
                  <c:v>377.94765810000001</c:v>
                </c:pt>
                <c:pt idx="226">
                  <c:v>379.1179285</c:v>
                </c:pt>
                <c:pt idx="227">
                  <c:v>377.92568419999998</c:v>
                </c:pt>
                <c:pt idx="228">
                  <c:v>377.37580129999998</c:v>
                </c:pt>
                <c:pt idx="229">
                  <c:v>378.22003180000002</c:v>
                </c:pt>
                <c:pt idx="230">
                  <c:v>378.87829740000001</c:v>
                </c:pt>
                <c:pt idx="231">
                  <c:v>379.6348036</c:v>
                </c:pt>
                <c:pt idx="232">
                  <c:v>377.15414340000001</c:v>
                </c:pt>
                <c:pt idx="233">
                  <c:v>377.94729489999997</c:v>
                </c:pt>
                <c:pt idx="234">
                  <c:v>378.37781289999998</c:v>
                </c:pt>
                <c:pt idx="235">
                  <c:v>378.5183237</c:v>
                </c:pt>
                <c:pt idx="236">
                  <c:v>378.57707379999999</c:v>
                </c:pt>
                <c:pt idx="237">
                  <c:v>378.38050199999998</c:v>
                </c:pt>
                <c:pt idx="238">
                  <c:v>378.33934140000002</c:v>
                </c:pt>
                <c:pt idx="239">
                  <c:v>379.19832430000002</c:v>
                </c:pt>
                <c:pt idx="240">
                  <c:v>379.0344058</c:v>
                </c:pt>
                <c:pt idx="241">
                  <c:v>377.139185</c:v>
                </c:pt>
                <c:pt idx="242">
                  <c:v>378.41151830000001</c:v>
                </c:pt>
                <c:pt idx="243">
                  <c:v>378.37776580000002</c:v>
                </c:pt>
                <c:pt idx="244">
                  <c:v>378.04240479999999</c:v>
                </c:pt>
                <c:pt idx="245">
                  <c:v>378.50852159999999</c:v>
                </c:pt>
                <c:pt idx="246">
                  <c:v>378.99727180000002</c:v>
                </c:pt>
                <c:pt idx="247">
                  <c:v>378.83045299999998</c:v>
                </c:pt>
                <c:pt idx="248">
                  <c:v>378.48419150000001</c:v>
                </c:pt>
                <c:pt idx="249">
                  <c:v>377.957491</c:v>
                </c:pt>
                <c:pt idx="250">
                  <c:v>377.73009960000002</c:v>
                </c:pt>
                <c:pt idx="251">
                  <c:v>378.05643609999998</c:v>
                </c:pt>
                <c:pt idx="252">
                  <c:v>379.93100320000002</c:v>
                </c:pt>
                <c:pt idx="253">
                  <c:v>378.8344568</c:v>
                </c:pt>
                <c:pt idx="254">
                  <c:v>379.66616859999999</c:v>
                </c:pt>
                <c:pt idx="255">
                  <c:v>379.17063689999998</c:v>
                </c:pt>
                <c:pt idx="256">
                  <c:v>378.56361529999998</c:v>
                </c:pt>
                <c:pt idx="257">
                  <c:v>379.85466330000003</c:v>
                </c:pt>
                <c:pt idx="258">
                  <c:v>378.91197829999999</c:v>
                </c:pt>
                <c:pt idx="259">
                  <c:v>378.51715480000001</c:v>
                </c:pt>
                <c:pt idx="260">
                  <c:v>378.85275919999998</c:v>
                </c:pt>
                <c:pt idx="261">
                  <c:v>377.44972150000001</c:v>
                </c:pt>
                <c:pt idx="262">
                  <c:v>377.72816699999998</c:v>
                </c:pt>
                <c:pt idx="263">
                  <c:v>379.06909680000001</c:v>
                </c:pt>
                <c:pt idx="264">
                  <c:v>378.80878569999999</c:v>
                </c:pt>
                <c:pt idx="265">
                  <c:v>379.16190590000002</c:v>
                </c:pt>
                <c:pt idx="266">
                  <c:v>379.17997769999999</c:v>
                </c:pt>
                <c:pt idx="267">
                  <c:v>379.60052580000001</c:v>
                </c:pt>
                <c:pt idx="268">
                  <c:v>376.33923709999999</c:v>
                </c:pt>
                <c:pt idx="269">
                  <c:v>377.4413495</c:v>
                </c:pt>
                <c:pt idx="270">
                  <c:v>379.35903860000002</c:v>
                </c:pt>
                <c:pt idx="271">
                  <c:v>377.84019410000002</c:v>
                </c:pt>
                <c:pt idx="272">
                  <c:v>378.25849340000002</c:v>
                </c:pt>
                <c:pt idx="273">
                  <c:v>379.01780000000002</c:v>
                </c:pt>
                <c:pt idx="274">
                  <c:v>379.00049109999998</c:v>
                </c:pt>
                <c:pt idx="275">
                  <c:v>379.68702510000003</c:v>
                </c:pt>
                <c:pt idx="276">
                  <c:v>376.79829280000001</c:v>
                </c:pt>
                <c:pt idx="277">
                  <c:v>379.53743250000002</c:v>
                </c:pt>
                <c:pt idx="278">
                  <c:v>379.02017059999997</c:v>
                </c:pt>
                <c:pt idx="279">
                  <c:v>379.30085020000001</c:v>
                </c:pt>
                <c:pt idx="280">
                  <c:v>377.39074090000003</c:v>
                </c:pt>
                <c:pt idx="281">
                  <c:v>376.84784280000002</c:v>
                </c:pt>
                <c:pt idx="282">
                  <c:v>378.24205970000003</c:v>
                </c:pt>
                <c:pt idx="283">
                  <c:v>378.48556919999999</c:v>
                </c:pt>
                <c:pt idx="284">
                  <c:v>378.56711999999999</c:v>
                </c:pt>
                <c:pt idx="285">
                  <c:v>378.05979730000001</c:v>
                </c:pt>
                <c:pt idx="286">
                  <c:v>379.01701270000001</c:v>
                </c:pt>
                <c:pt idx="287">
                  <c:v>379.00293679999999</c:v>
                </c:pt>
                <c:pt idx="288">
                  <c:v>377.92378100000002</c:v>
                </c:pt>
                <c:pt idx="289">
                  <c:v>377.72287119999999</c:v>
                </c:pt>
                <c:pt idx="290">
                  <c:v>378.97190319999999</c:v>
                </c:pt>
                <c:pt idx="291">
                  <c:v>379.34128149999998</c:v>
                </c:pt>
                <c:pt idx="292">
                  <c:v>376.5022922</c:v>
                </c:pt>
                <c:pt idx="293">
                  <c:v>377.60727370000001</c:v>
                </c:pt>
                <c:pt idx="294">
                  <c:v>378.07278839999998</c:v>
                </c:pt>
                <c:pt idx="295">
                  <c:v>377.5208892</c:v>
                </c:pt>
                <c:pt idx="296">
                  <c:v>379.50657999999999</c:v>
                </c:pt>
                <c:pt idx="297">
                  <c:v>378.84511420000001</c:v>
                </c:pt>
                <c:pt idx="298">
                  <c:v>379.34099070000002</c:v>
                </c:pt>
                <c:pt idx="299">
                  <c:v>378.83096890000002</c:v>
                </c:pt>
                <c:pt idx="300">
                  <c:v>378.37925589999998</c:v>
                </c:pt>
                <c:pt idx="301">
                  <c:v>380.3864299</c:v>
                </c:pt>
                <c:pt idx="302">
                  <c:v>378.01158839999999</c:v>
                </c:pt>
                <c:pt idx="303">
                  <c:v>378.76740160000003</c:v>
                </c:pt>
                <c:pt idx="304">
                  <c:v>377.64335620000003</c:v>
                </c:pt>
                <c:pt idx="305">
                  <c:v>377.85366959999999</c:v>
                </c:pt>
                <c:pt idx="306">
                  <c:v>379.8586363</c:v>
                </c:pt>
                <c:pt idx="307">
                  <c:v>377.56515419999999</c:v>
                </c:pt>
                <c:pt idx="308">
                  <c:v>379.91463659999999</c:v>
                </c:pt>
                <c:pt idx="309">
                  <c:v>378.56218849999999</c:v>
                </c:pt>
                <c:pt idx="310">
                  <c:v>378.31735470000001</c:v>
                </c:pt>
                <c:pt idx="311">
                  <c:v>378.92921180000002</c:v>
                </c:pt>
                <c:pt idx="312">
                  <c:v>377.59450720000001</c:v>
                </c:pt>
                <c:pt idx="313">
                  <c:v>379.18074519999999</c:v>
                </c:pt>
                <c:pt idx="314">
                  <c:v>377.30439230000002</c:v>
                </c:pt>
                <c:pt idx="315">
                  <c:v>377.63875480000002</c:v>
                </c:pt>
                <c:pt idx="316">
                  <c:v>378.36279359999997</c:v>
                </c:pt>
                <c:pt idx="317">
                  <c:v>376.06729519999999</c:v>
                </c:pt>
                <c:pt idx="318">
                  <c:v>377.01493379999999</c:v>
                </c:pt>
                <c:pt idx="319">
                  <c:v>379.19841739999998</c:v>
                </c:pt>
                <c:pt idx="320">
                  <c:v>379.48408339999997</c:v>
                </c:pt>
                <c:pt idx="321">
                  <c:v>378.37301939999998</c:v>
                </c:pt>
                <c:pt idx="322">
                  <c:v>378.40797350000003</c:v>
                </c:pt>
                <c:pt idx="323">
                  <c:v>376.82657139999998</c:v>
                </c:pt>
                <c:pt idx="324">
                  <c:v>377.61843590000001</c:v>
                </c:pt>
                <c:pt idx="325">
                  <c:v>378.30009269999999</c:v>
                </c:pt>
                <c:pt idx="326">
                  <c:v>377.91553270000003</c:v>
                </c:pt>
                <c:pt idx="327">
                  <c:v>378.04066030000001</c:v>
                </c:pt>
                <c:pt idx="328">
                  <c:v>377.58487280000003</c:v>
                </c:pt>
                <c:pt idx="329">
                  <c:v>378.86914150000001</c:v>
                </c:pt>
                <c:pt idx="330">
                  <c:v>378.72860600000001</c:v>
                </c:pt>
                <c:pt idx="331">
                  <c:v>387.4670744</c:v>
                </c:pt>
                <c:pt idx="332">
                  <c:v>395.12528200000003</c:v>
                </c:pt>
                <c:pt idx="333">
                  <c:v>403.49247589999999</c:v>
                </c:pt>
                <c:pt idx="334">
                  <c:v>412.24485190000001</c:v>
                </c:pt>
                <c:pt idx="335">
                  <c:v>417.69649390000001</c:v>
                </c:pt>
                <c:pt idx="336">
                  <c:v>424.57095839999999</c:v>
                </c:pt>
                <c:pt idx="337">
                  <c:v>429.6190939</c:v>
                </c:pt>
                <c:pt idx="338">
                  <c:v>437.5231192</c:v>
                </c:pt>
                <c:pt idx="339">
                  <c:v>443.90006629999999</c:v>
                </c:pt>
                <c:pt idx="340">
                  <c:v>446.5537357</c:v>
                </c:pt>
                <c:pt idx="341">
                  <c:v>447.23848959999998</c:v>
                </c:pt>
                <c:pt idx="342">
                  <c:v>448.08767210000002</c:v>
                </c:pt>
                <c:pt idx="343">
                  <c:v>448.61848550000002</c:v>
                </c:pt>
                <c:pt idx="344">
                  <c:v>448.87158679999999</c:v>
                </c:pt>
                <c:pt idx="345">
                  <c:v>449.3241716</c:v>
                </c:pt>
                <c:pt idx="346">
                  <c:v>449.52609580000001</c:v>
                </c:pt>
                <c:pt idx="347">
                  <c:v>448.44277410000001</c:v>
                </c:pt>
                <c:pt idx="348">
                  <c:v>448.6118558</c:v>
                </c:pt>
                <c:pt idx="349">
                  <c:v>447.89926780000002</c:v>
                </c:pt>
                <c:pt idx="350">
                  <c:v>448.87076930000001</c:v>
                </c:pt>
                <c:pt idx="351">
                  <c:v>449.77413039999999</c:v>
                </c:pt>
                <c:pt idx="352">
                  <c:v>447.9662457</c:v>
                </c:pt>
                <c:pt idx="353">
                  <c:v>449.29458299999999</c:v>
                </c:pt>
                <c:pt idx="354">
                  <c:v>448.76761140000002</c:v>
                </c:pt>
                <c:pt idx="355">
                  <c:v>449.20922239999999</c:v>
                </c:pt>
                <c:pt idx="356">
                  <c:v>448.29319420000002</c:v>
                </c:pt>
                <c:pt idx="357">
                  <c:v>448.43964929999999</c:v>
                </c:pt>
                <c:pt idx="358">
                  <c:v>449.51062450000001</c:v>
                </c:pt>
                <c:pt idx="359">
                  <c:v>449.77900349999999</c:v>
                </c:pt>
                <c:pt idx="360">
                  <c:v>448.01176880000003</c:v>
                </c:pt>
                <c:pt idx="361">
                  <c:v>448.79040209999999</c:v>
                </c:pt>
                <c:pt idx="362">
                  <c:v>450.1774039</c:v>
                </c:pt>
                <c:pt idx="363">
                  <c:v>448.12591070000002</c:v>
                </c:pt>
                <c:pt idx="364">
                  <c:v>448.38909430000001</c:v>
                </c:pt>
                <c:pt idx="365">
                  <c:v>448.44837969999998</c:v>
                </c:pt>
                <c:pt idx="366">
                  <c:v>449.51918260000002</c:v>
                </c:pt>
                <c:pt idx="367">
                  <c:v>449.46787810000001</c:v>
                </c:pt>
                <c:pt idx="368">
                  <c:v>449.3507573</c:v>
                </c:pt>
                <c:pt idx="369">
                  <c:v>449.36877529999998</c:v>
                </c:pt>
                <c:pt idx="370">
                  <c:v>447.50002009999997</c:v>
                </c:pt>
                <c:pt idx="371">
                  <c:v>448.14214570000001</c:v>
                </c:pt>
                <c:pt idx="372">
                  <c:v>447.74997080000003</c:v>
                </c:pt>
                <c:pt idx="373">
                  <c:v>448.9220325</c:v>
                </c:pt>
                <c:pt idx="374">
                  <c:v>447.74886409999999</c:v>
                </c:pt>
                <c:pt idx="375">
                  <c:v>447.03297220000002</c:v>
                </c:pt>
                <c:pt idx="376">
                  <c:v>447.93345169999998</c:v>
                </c:pt>
                <c:pt idx="377">
                  <c:v>449.04970520000001</c:v>
                </c:pt>
                <c:pt idx="378">
                  <c:v>447.64455249999997</c:v>
                </c:pt>
                <c:pt idx="379">
                  <c:v>447.77868590000003</c:v>
                </c:pt>
                <c:pt idx="380">
                  <c:v>448.14529800000003</c:v>
                </c:pt>
                <c:pt idx="381">
                  <c:v>447.86721549999999</c:v>
                </c:pt>
                <c:pt idx="382">
                  <c:v>448.15573449999999</c:v>
                </c:pt>
                <c:pt idx="383">
                  <c:v>446.54660919999998</c:v>
                </c:pt>
                <c:pt idx="384">
                  <c:v>448.338142</c:v>
                </c:pt>
                <c:pt idx="385">
                  <c:v>447.67136069999998</c:v>
                </c:pt>
                <c:pt idx="386">
                  <c:v>447.3387535</c:v>
                </c:pt>
                <c:pt idx="387">
                  <c:v>448.62838579999999</c:v>
                </c:pt>
                <c:pt idx="388">
                  <c:v>448.43746420000002</c:v>
                </c:pt>
                <c:pt idx="389">
                  <c:v>448.60496289999998</c:v>
                </c:pt>
                <c:pt idx="390">
                  <c:v>447.31695120000001</c:v>
                </c:pt>
                <c:pt idx="391">
                  <c:v>448.39495099999999</c:v>
                </c:pt>
                <c:pt idx="392">
                  <c:v>447.85184600000002</c:v>
                </c:pt>
                <c:pt idx="393">
                  <c:v>447.20644490000001</c:v>
                </c:pt>
                <c:pt idx="394">
                  <c:v>448.57839530000001</c:v>
                </c:pt>
                <c:pt idx="395">
                  <c:v>448.47719110000003</c:v>
                </c:pt>
                <c:pt idx="396">
                  <c:v>447.97217089999998</c:v>
                </c:pt>
                <c:pt idx="397">
                  <c:v>447.47458740000002</c:v>
                </c:pt>
                <c:pt idx="398">
                  <c:v>449.04812700000002</c:v>
                </c:pt>
                <c:pt idx="399">
                  <c:v>448.10579569999999</c:v>
                </c:pt>
                <c:pt idx="400">
                  <c:v>446.72970279999998</c:v>
                </c:pt>
                <c:pt idx="401">
                  <c:v>448.26325459999998</c:v>
                </c:pt>
                <c:pt idx="402">
                  <c:v>448.7009683</c:v>
                </c:pt>
                <c:pt idx="403">
                  <c:v>447.64173240000002</c:v>
                </c:pt>
                <c:pt idx="404">
                  <c:v>448.6926886</c:v>
                </c:pt>
                <c:pt idx="405">
                  <c:v>447.17582499999997</c:v>
                </c:pt>
                <c:pt idx="406">
                  <c:v>447.7583851</c:v>
                </c:pt>
                <c:pt idx="407">
                  <c:v>448.18161270000002</c:v>
                </c:pt>
                <c:pt idx="408">
                  <c:v>447.151501</c:v>
                </c:pt>
                <c:pt idx="409">
                  <c:v>447.91805779999999</c:v>
                </c:pt>
                <c:pt idx="410">
                  <c:v>447.74360760000002</c:v>
                </c:pt>
                <c:pt idx="411">
                  <c:v>447.0913688</c:v>
                </c:pt>
                <c:pt idx="412">
                  <c:v>447.04998130000001</c:v>
                </c:pt>
                <c:pt idx="413">
                  <c:v>448.69018690000001</c:v>
                </c:pt>
                <c:pt idx="414">
                  <c:v>448.2401706</c:v>
                </c:pt>
                <c:pt idx="415">
                  <c:v>447.0232292</c:v>
                </c:pt>
                <c:pt idx="416">
                  <c:v>446.38330680000001</c:v>
                </c:pt>
                <c:pt idx="417">
                  <c:v>447.20725620000002</c:v>
                </c:pt>
                <c:pt idx="418">
                  <c:v>446.60686529999998</c:v>
                </c:pt>
                <c:pt idx="419">
                  <c:v>446.93693819999999</c:v>
                </c:pt>
                <c:pt idx="420">
                  <c:v>448.18086310000001</c:v>
                </c:pt>
                <c:pt idx="421">
                  <c:v>447.3728653</c:v>
                </c:pt>
                <c:pt idx="422">
                  <c:v>446.5217892</c:v>
                </c:pt>
                <c:pt idx="423">
                  <c:v>448.41931979999998</c:v>
                </c:pt>
                <c:pt idx="424">
                  <c:v>447.04919030000002</c:v>
                </c:pt>
                <c:pt idx="425">
                  <c:v>446.60543180000002</c:v>
                </c:pt>
                <c:pt idx="426">
                  <c:v>447.007386</c:v>
                </c:pt>
                <c:pt idx="427">
                  <c:v>446.28915649999999</c:v>
                </c:pt>
                <c:pt idx="428">
                  <c:v>447.5922425</c:v>
                </c:pt>
                <c:pt idx="429">
                  <c:v>449.33063829999998</c:v>
                </c:pt>
                <c:pt idx="430">
                  <c:v>447.34778710000001</c:v>
                </c:pt>
                <c:pt idx="431">
                  <c:v>447.50270280000001</c:v>
                </c:pt>
                <c:pt idx="432">
                  <c:v>447.97321199999999</c:v>
                </c:pt>
                <c:pt idx="433">
                  <c:v>447.95137169999998</c:v>
                </c:pt>
                <c:pt idx="434">
                  <c:v>445.79393219999997</c:v>
                </c:pt>
                <c:pt idx="435">
                  <c:v>448.2546504</c:v>
                </c:pt>
                <c:pt idx="436">
                  <c:v>448.4165198</c:v>
                </c:pt>
                <c:pt idx="437">
                  <c:v>447.97216839999999</c:v>
                </c:pt>
                <c:pt idx="438">
                  <c:v>448.1288002</c:v>
                </c:pt>
                <c:pt idx="439">
                  <c:v>446.45478220000001</c:v>
                </c:pt>
                <c:pt idx="440">
                  <c:v>447.82852209999999</c:v>
                </c:pt>
                <c:pt idx="441">
                  <c:v>447.36955819999997</c:v>
                </c:pt>
                <c:pt idx="442">
                  <c:v>447.24625279999998</c:v>
                </c:pt>
                <c:pt idx="443">
                  <c:v>447.94323220000001</c:v>
                </c:pt>
                <c:pt idx="444">
                  <c:v>447.67192840000001</c:v>
                </c:pt>
                <c:pt idx="445">
                  <c:v>448.39793109999999</c:v>
                </c:pt>
                <c:pt idx="446">
                  <c:v>447.46780849999999</c:v>
                </c:pt>
                <c:pt idx="447">
                  <c:v>446.41802539999998</c:v>
                </c:pt>
                <c:pt idx="448">
                  <c:v>447.13517330000002</c:v>
                </c:pt>
                <c:pt idx="449">
                  <c:v>447.31329590000001</c:v>
                </c:pt>
                <c:pt idx="450">
                  <c:v>447.01597390000001</c:v>
                </c:pt>
                <c:pt idx="451">
                  <c:v>446.09465189999997</c:v>
                </c:pt>
                <c:pt idx="452">
                  <c:v>445.97519899999998</c:v>
                </c:pt>
                <c:pt idx="453">
                  <c:v>447.01922939999997</c:v>
                </c:pt>
                <c:pt idx="454">
                  <c:v>447.03592939999999</c:v>
                </c:pt>
                <c:pt idx="455">
                  <c:v>446.95187340000001</c:v>
                </c:pt>
                <c:pt idx="456">
                  <c:v>445.59563600000001</c:v>
                </c:pt>
                <c:pt idx="457">
                  <c:v>446.35541669999998</c:v>
                </c:pt>
                <c:pt idx="458">
                  <c:v>447.49689640000003</c:v>
                </c:pt>
                <c:pt idx="459">
                  <c:v>447.90911610000001</c:v>
                </c:pt>
                <c:pt idx="460">
                  <c:v>445.77568869999999</c:v>
                </c:pt>
                <c:pt idx="461">
                  <c:v>447.12388629999998</c:v>
                </c:pt>
                <c:pt idx="462">
                  <c:v>451.40152710000001</c:v>
                </c:pt>
                <c:pt idx="463">
                  <c:v>450.79130809999998</c:v>
                </c:pt>
                <c:pt idx="464">
                  <c:v>450.4898761</c:v>
                </c:pt>
                <c:pt idx="465">
                  <c:v>450.29916909999997</c:v>
                </c:pt>
                <c:pt idx="466">
                  <c:v>451.24848050000003</c:v>
                </c:pt>
                <c:pt idx="467">
                  <c:v>452.32882899999998</c:v>
                </c:pt>
                <c:pt idx="468">
                  <c:v>451.39574929999998</c:v>
                </c:pt>
                <c:pt idx="469">
                  <c:v>451.39715539999997</c:v>
                </c:pt>
                <c:pt idx="470">
                  <c:v>452.66946139999999</c:v>
                </c:pt>
                <c:pt idx="471">
                  <c:v>451.90758690000001</c:v>
                </c:pt>
                <c:pt idx="472">
                  <c:v>452.19062300000002</c:v>
                </c:pt>
                <c:pt idx="473">
                  <c:v>452.69788879999999</c:v>
                </c:pt>
                <c:pt idx="474">
                  <c:v>452.47275109999998</c:v>
                </c:pt>
                <c:pt idx="475">
                  <c:v>452.68775390000002</c:v>
                </c:pt>
                <c:pt idx="476">
                  <c:v>452.9767587</c:v>
                </c:pt>
                <c:pt idx="477">
                  <c:v>451.81729469999999</c:v>
                </c:pt>
                <c:pt idx="478">
                  <c:v>453.04093410000002</c:v>
                </c:pt>
                <c:pt idx="479">
                  <c:v>452.79064499999998</c:v>
                </c:pt>
                <c:pt idx="480">
                  <c:v>453.7322891</c:v>
                </c:pt>
                <c:pt idx="481">
                  <c:v>454.32134300000001</c:v>
                </c:pt>
                <c:pt idx="482">
                  <c:v>453.47581839999998</c:v>
                </c:pt>
                <c:pt idx="483">
                  <c:v>454.50569960000001</c:v>
                </c:pt>
                <c:pt idx="484">
                  <c:v>452.44506280000002</c:v>
                </c:pt>
                <c:pt idx="485">
                  <c:v>453.26632160000003</c:v>
                </c:pt>
                <c:pt idx="486">
                  <c:v>452.40461340000002</c:v>
                </c:pt>
                <c:pt idx="487">
                  <c:v>453.82013979999999</c:v>
                </c:pt>
                <c:pt idx="488">
                  <c:v>453.42510299999998</c:v>
                </c:pt>
                <c:pt idx="489">
                  <c:v>453.1746857</c:v>
                </c:pt>
                <c:pt idx="490">
                  <c:v>455.92817309999998</c:v>
                </c:pt>
                <c:pt idx="491">
                  <c:v>454.6930261</c:v>
                </c:pt>
                <c:pt idx="492">
                  <c:v>453.26621419999998</c:v>
                </c:pt>
                <c:pt idx="493">
                  <c:v>453.74622790000001</c:v>
                </c:pt>
                <c:pt idx="494">
                  <c:v>454.15296050000001</c:v>
                </c:pt>
                <c:pt idx="495">
                  <c:v>453.80416179999997</c:v>
                </c:pt>
                <c:pt idx="496">
                  <c:v>453.57213990000002</c:v>
                </c:pt>
                <c:pt idx="497">
                  <c:v>455.58329700000002</c:v>
                </c:pt>
                <c:pt idx="498">
                  <c:v>453.8914226</c:v>
                </c:pt>
                <c:pt idx="499">
                  <c:v>454.82701759999998</c:v>
                </c:pt>
                <c:pt idx="500">
                  <c:v>455.01322620000002</c:v>
                </c:pt>
                <c:pt idx="501">
                  <c:v>456.56963330000002</c:v>
                </c:pt>
                <c:pt idx="502">
                  <c:v>454.23509180000002</c:v>
                </c:pt>
                <c:pt idx="503">
                  <c:v>453.53904929999999</c:v>
                </c:pt>
                <c:pt idx="504">
                  <c:v>456.05781209999998</c:v>
                </c:pt>
                <c:pt idx="505">
                  <c:v>454.13875059999998</c:v>
                </c:pt>
                <c:pt idx="506">
                  <c:v>454.52688490000003</c:v>
                </c:pt>
                <c:pt idx="507">
                  <c:v>455.11168709999998</c:v>
                </c:pt>
                <c:pt idx="508">
                  <c:v>454.52387320000003</c:v>
                </c:pt>
                <c:pt idx="509">
                  <c:v>454.03726280000001</c:v>
                </c:pt>
                <c:pt idx="510">
                  <c:v>454.88777299999998</c:v>
                </c:pt>
                <c:pt idx="511">
                  <c:v>453.38044439999999</c:v>
                </c:pt>
                <c:pt idx="512">
                  <c:v>454.49750139999998</c:v>
                </c:pt>
                <c:pt idx="513">
                  <c:v>452.85193989999999</c:v>
                </c:pt>
                <c:pt idx="514">
                  <c:v>453.81312270000001</c:v>
                </c:pt>
                <c:pt idx="515">
                  <c:v>454.18657889999997</c:v>
                </c:pt>
                <c:pt idx="516">
                  <c:v>454.6894509</c:v>
                </c:pt>
                <c:pt idx="517">
                  <c:v>453.04010779999999</c:v>
                </c:pt>
                <c:pt idx="518">
                  <c:v>453.9989094</c:v>
                </c:pt>
                <c:pt idx="519">
                  <c:v>455.6033114</c:v>
                </c:pt>
                <c:pt idx="520">
                  <c:v>455.28208990000002</c:v>
                </c:pt>
                <c:pt idx="521">
                  <c:v>454.04464589999998</c:v>
                </c:pt>
                <c:pt idx="522">
                  <c:v>453.81119269999999</c:v>
                </c:pt>
                <c:pt idx="523">
                  <c:v>454.38784820000001</c:v>
                </c:pt>
                <c:pt idx="524">
                  <c:v>453.59293639999999</c:v>
                </c:pt>
                <c:pt idx="525">
                  <c:v>453.78168499999998</c:v>
                </c:pt>
                <c:pt idx="526">
                  <c:v>454.65253239999998</c:v>
                </c:pt>
                <c:pt idx="527">
                  <c:v>455.62937240000002</c:v>
                </c:pt>
                <c:pt idx="528">
                  <c:v>455.92057979999998</c:v>
                </c:pt>
                <c:pt idx="529">
                  <c:v>455.13796280000003</c:v>
                </c:pt>
                <c:pt idx="530">
                  <c:v>455.61892949999998</c:v>
                </c:pt>
                <c:pt idx="531">
                  <c:v>454.48862630000002</c:v>
                </c:pt>
                <c:pt idx="532">
                  <c:v>455.37027940000002</c:v>
                </c:pt>
                <c:pt idx="533">
                  <c:v>454.9420581</c:v>
                </c:pt>
                <c:pt idx="534">
                  <c:v>453.7254044</c:v>
                </c:pt>
                <c:pt idx="535">
                  <c:v>454.69254319999999</c:v>
                </c:pt>
                <c:pt idx="536">
                  <c:v>453.58199200000001</c:v>
                </c:pt>
                <c:pt idx="537">
                  <c:v>454.46924519999999</c:v>
                </c:pt>
                <c:pt idx="538">
                  <c:v>454.99257849999998</c:v>
                </c:pt>
                <c:pt idx="539">
                  <c:v>455.78102589999997</c:v>
                </c:pt>
                <c:pt idx="540">
                  <c:v>454.05673109999998</c:v>
                </c:pt>
                <c:pt idx="541">
                  <c:v>453.26877769999999</c:v>
                </c:pt>
                <c:pt idx="542">
                  <c:v>454.96641519999997</c:v>
                </c:pt>
                <c:pt idx="543">
                  <c:v>454.675769</c:v>
                </c:pt>
                <c:pt idx="544">
                  <c:v>453.9011127</c:v>
                </c:pt>
                <c:pt idx="545">
                  <c:v>453.84976879999999</c:v>
                </c:pt>
                <c:pt idx="546">
                  <c:v>454.04602060000002</c:v>
                </c:pt>
                <c:pt idx="547">
                  <c:v>453.14740010000003</c:v>
                </c:pt>
                <c:pt idx="548">
                  <c:v>454.60795940000003</c:v>
                </c:pt>
                <c:pt idx="549">
                  <c:v>453.82648540000002</c:v>
                </c:pt>
                <c:pt idx="550">
                  <c:v>452.63440680000002</c:v>
                </c:pt>
                <c:pt idx="551">
                  <c:v>453.55342209999998</c:v>
                </c:pt>
                <c:pt idx="552">
                  <c:v>454.70798359999998</c:v>
                </c:pt>
                <c:pt idx="553">
                  <c:v>454.29951210000002</c:v>
                </c:pt>
                <c:pt idx="554">
                  <c:v>455.27728639999998</c:v>
                </c:pt>
                <c:pt idx="555">
                  <c:v>454.52568020000001</c:v>
                </c:pt>
                <c:pt idx="556">
                  <c:v>453.33414049999999</c:v>
                </c:pt>
                <c:pt idx="557">
                  <c:v>454.06834959999998</c:v>
                </c:pt>
                <c:pt idx="558">
                  <c:v>453.6270202</c:v>
                </c:pt>
                <c:pt idx="559">
                  <c:v>452.9041967</c:v>
                </c:pt>
                <c:pt idx="560">
                  <c:v>453.09199159999997</c:v>
                </c:pt>
                <c:pt idx="561">
                  <c:v>454.5142414</c:v>
                </c:pt>
                <c:pt idx="562">
                  <c:v>452.89438890000002</c:v>
                </c:pt>
                <c:pt idx="563">
                  <c:v>452.61646480000002</c:v>
                </c:pt>
                <c:pt idx="564">
                  <c:v>454.6609224</c:v>
                </c:pt>
                <c:pt idx="565">
                  <c:v>453.87857350000002</c:v>
                </c:pt>
                <c:pt idx="566">
                  <c:v>453.6017549</c:v>
                </c:pt>
                <c:pt idx="567">
                  <c:v>453.36875309999999</c:v>
                </c:pt>
                <c:pt idx="568">
                  <c:v>452.9211593</c:v>
                </c:pt>
                <c:pt idx="569">
                  <c:v>453.1157407</c:v>
                </c:pt>
                <c:pt idx="570">
                  <c:v>453.76704749999999</c:v>
                </c:pt>
                <c:pt idx="571">
                  <c:v>454.82285890000003</c:v>
                </c:pt>
                <c:pt idx="572">
                  <c:v>455.79705419999999</c:v>
                </c:pt>
                <c:pt idx="573">
                  <c:v>454.07027720000002</c:v>
                </c:pt>
                <c:pt idx="574">
                  <c:v>452.92087309999999</c:v>
                </c:pt>
                <c:pt idx="575">
                  <c:v>453.88577759999998</c:v>
                </c:pt>
                <c:pt idx="576">
                  <c:v>454.39228530000003</c:v>
                </c:pt>
                <c:pt idx="577">
                  <c:v>455.1441155</c:v>
                </c:pt>
                <c:pt idx="578">
                  <c:v>454.38895930000001</c:v>
                </c:pt>
                <c:pt idx="579">
                  <c:v>453.79775030000002</c:v>
                </c:pt>
                <c:pt idx="580">
                  <c:v>452.62303159999999</c:v>
                </c:pt>
                <c:pt idx="581">
                  <c:v>452.56415299999998</c:v>
                </c:pt>
                <c:pt idx="582">
                  <c:v>453.67072990000003</c:v>
                </c:pt>
                <c:pt idx="583">
                  <c:v>453.58843519999999</c:v>
                </c:pt>
                <c:pt idx="584">
                  <c:v>454.70942860000002</c:v>
                </c:pt>
                <c:pt idx="585">
                  <c:v>452.81525690000001</c:v>
                </c:pt>
                <c:pt idx="586">
                  <c:v>453.91263709999998</c:v>
                </c:pt>
                <c:pt idx="587">
                  <c:v>454.47488950000002</c:v>
                </c:pt>
                <c:pt idx="588">
                  <c:v>454.5070058</c:v>
                </c:pt>
                <c:pt idx="589">
                  <c:v>453.42823069999997</c:v>
                </c:pt>
                <c:pt idx="590">
                  <c:v>454.33818500000001</c:v>
                </c:pt>
                <c:pt idx="591">
                  <c:v>454.7082221</c:v>
                </c:pt>
                <c:pt idx="592">
                  <c:v>453.15662479999997</c:v>
                </c:pt>
                <c:pt idx="593">
                  <c:v>453.52526749999998</c:v>
                </c:pt>
                <c:pt idx="594">
                  <c:v>454.08690990000002</c:v>
                </c:pt>
                <c:pt idx="595">
                  <c:v>453.15271380000001</c:v>
                </c:pt>
                <c:pt idx="596">
                  <c:v>453.92978440000002</c:v>
                </c:pt>
                <c:pt idx="597">
                  <c:v>454.66809260000002</c:v>
                </c:pt>
                <c:pt idx="598">
                  <c:v>452.77543559999998</c:v>
                </c:pt>
                <c:pt idx="599">
                  <c:v>454.37389789999997</c:v>
                </c:pt>
                <c:pt idx="600">
                  <c:v>455.20954230000001</c:v>
                </c:pt>
                <c:pt idx="601">
                  <c:v>453.92413390000002</c:v>
                </c:pt>
                <c:pt idx="602">
                  <c:v>452.7219715</c:v>
                </c:pt>
                <c:pt idx="603">
                  <c:v>454.6947558</c:v>
                </c:pt>
                <c:pt idx="604">
                  <c:v>452.8143652</c:v>
                </c:pt>
                <c:pt idx="605">
                  <c:v>452.9392795</c:v>
                </c:pt>
                <c:pt idx="606">
                  <c:v>453.41819390000001</c:v>
                </c:pt>
                <c:pt idx="607">
                  <c:v>452.73476529999999</c:v>
                </c:pt>
                <c:pt idx="608">
                  <c:v>453.91566110000002</c:v>
                </c:pt>
                <c:pt idx="609">
                  <c:v>454.3848691</c:v>
                </c:pt>
                <c:pt idx="610">
                  <c:v>453.10112609999999</c:v>
                </c:pt>
                <c:pt idx="611">
                  <c:v>454.35237059999997</c:v>
                </c:pt>
                <c:pt idx="612">
                  <c:v>453.73001290000002</c:v>
                </c:pt>
                <c:pt idx="613">
                  <c:v>451.81788749999998</c:v>
                </c:pt>
                <c:pt idx="614">
                  <c:v>454.2367271</c:v>
                </c:pt>
                <c:pt idx="615">
                  <c:v>453.85727450000002</c:v>
                </c:pt>
                <c:pt idx="616">
                  <c:v>454.048068</c:v>
                </c:pt>
                <c:pt idx="617">
                  <c:v>454.40325660000002</c:v>
                </c:pt>
                <c:pt idx="618">
                  <c:v>453.22201840000002</c:v>
                </c:pt>
                <c:pt idx="619">
                  <c:v>453.86270960000002</c:v>
                </c:pt>
                <c:pt idx="620">
                  <c:v>453.15927599999998</c:v>
                </c:pt>
                <c:pt idx="621">
                  <c:v>453.287262</c:v>
                </c:pt>
                <c:pt idx="622">
                  <c:v>453.41983210000001</c:v>
                </c:pt>
                <c:pt idx="623">
                  <c:v>453.2289887</c:v>
                </c:pt>
                <c:pt idx="624">
                  <c:v>453.07010220000001</c:v>
                </c:pt>
                <c:pt idx="625">
                  <c:v>453.89804190000001</c:v>
                </c:pt>
                <c:pt idx="626">
                  <c:v>454.24806419999999</c:v>
                </c:pt>
                <c:pt idx="627">
                  <c:v>453.1448006</c:v>
                </c:pt>
                <c:pt idx="628">
                  <c:v>452.6093444</c:v>
                </c:pt>
                <c:pt idx="629">
                  <c:v>453.14424869999999</c:v>
                </c:pt>
                <c:pt idx="630">
                  <c:v>452.02180879999997</c:v>
                </c:pt>
                <c:pt idx="631">
                  <c:v>452.1408232</c:v>
                </c:pt>
                <c:pt idx="632">
                  <c:v>452.28192439999998</c:v>
                </c:pt>
                <c:pt idx="633">
                  <c:v>454.557706</c:v>
                </c:pt>
                <c:pt idx="634">
                  <c:v>451.72996519999998</c:v>
                </c:pt>
                <c:pt idx="635">
                  <c:v>453.7491819</c:v>
                </c:pt>
                <c:pt idx="636">
                  <c:v>453.86723260000002</c:v>
                </c:pt>
                <c:pt idx="637">
                  <c:v>452.63913489999999</c:v>
                </c:pt>
                <c:pt idx="638">
                  <c:v>454.48002509999998</c:v>
                </c:pt>
                <c:pt idx="639">
                  <c:v>453.28695279999999</c:v>
                </c:pt>
                <c:pt idx="640">
                  <c:v>453.69852659999998</c:v>
                </c:pt>
                <c:pt idx="641">
                  <c:v>453.87234039999998</c:v>
                </c:pt>
                <c:pt idx="642">
                  <c:v>454.45264659999998</c:v>
                </c:pt>
                <c:pt idx="643">
                  <c:v>453.12787939999998</c:v>
                </c:pt>
                <c:pt idx="644">
                  <c:v>454.7046497</c:v>
                </c:pt>
                <c:pt idx="645">
                  <c:v>453.1265363</c:v>
                </c:pt>
                <c:pt idx="646">
                  <c:v>454.39932529999999</c:v>
                </c:pt>
                <c:pt idx="647">
                  <c:v>453.7021287</c:v>
                </c:pt>
                <c:pt idx="648">
                  <c:v>452.79664170000001</c:v>
                </c:pt>
                <c:pt idx="649">
                  <c:v>452.34268580000003</c:v>
                </c:pt>
                <c:pt idx="650">
                  <c:v>454.3417058</c:v>
                </c:pt>
                <c:pt idx="651">
                  <c:v>452.79252889999998</c:v>
                </c:pt>
                <c:pt idx="652">
                  <c:v>451.88789630000002</c:v>
                </c:pt>
                <c:pt idx="653">
                  <c:v>453.60183769999998</c:v>
                </c:pt>
                <c:pt idx="654">
                  <c:v>452.189142</c:v>
                </c:pt>
                <c:pt idx="655">
                  <c:v>341.92860819999999</c:v>
                </c:pt>
                <c:pt idx="656">
                  <c:v>259.76995219999998</c:v>
                </c:pt>
                <c:pt idx="657">
                  <c:v>253.69559169999999</c:v>
                </c:pt>
                <c:pt idx="658">
                  <c:v>253.16545249999999</c:v>
                </c:pt>
                <c:pt idx="659">
                  <c:v>252.40484710000001</c:v>
                </c:pt>
                <c:pt idx="660">
                  <c:v>253.009353</c:v>
                </c:pt>
                <c:pt idx="661">
                  <c:v>252.74428330000001</c:v>
                </c:pt>
                <c:pt idx="662">
                  <c:v>253.17140989999999</c:v>
                </c:pt>
                <c:pt idx="663">
                  <c:v>252.37094379999999</c:v>
                </c:pt>
                <c:pt idx="664">
                  <c:v>252.3431812</c:v>
                </c:pt>
                <c:pt idx="665">
                  <c:v>252.38234180000001</c:v>
                </c:pt>
                <c:pt idx="666">
                  <c:v>253.13648950000001</c:v>
                </c:pt>
                <c:pt idx="667">
                  <c:v>251.2760001</c:v>
                </c:pt>
                <c:pt idx="668">
                  <c:v>251.5310326</c:v>
                </c:pt>
                <c:pt idx="669">
                  <c:v>248.4354621</c:v>
                </c:pt>
                <c:pt idx="670">
                  <c:v>250.4656693</c:v>
                </c:pt>
                <c:pt idx="671">
                  <c:v>252.60414420000001</c:v>
                </c:pt>
                <c:pt idx="672">
                  <c:v>259.57304429999999</c:v>
                </c:pt>
                <c:pt idx="673">
                  <c:v>264.25003709999999</c:v>
                </c:pt>
                <c:pt idx="674">
                  <c:v>276.45740990000002</c:v>
                </c:pt>
                <c:pt idx="675">
                  <c:v>284.62517650000001</c:v>
                </c:pt>
                <c:pt idx="676">
                  <c:v>292.41338969999998</c:v>
                </c:pt>
                <c:pt idx="677">
                  <c:v>300.88093409999999</c:v>
                </c:pt>
                <c:pt idx="678">
                  <c:v>306.32486890000001</c:v>
                </c:pt>
                <c:pt idx="679">
                  <c:v>306.26458289999999</c:v>
                </c:pt>
                <c:pt idx="680">
                  <c:v>313.19680579999999</c:v>
                </c:pt>
                <c:pt idx="681">
                  <c:v>315.53544460000001</c:v>
                </c:pt>
                <c:pt idx="682">
                  <c:v>314.13130269999999</c:v>
                </c:pt>
                <c:pt idx="683">
                  <c:v>315.33574820000001</c:v>
                </c:pt>
                <c:pt idx="684">
                  <c:v>316.17037740000001</c:v>
                </c:pt>
                <c:pt idx="685">
                  <c:v>316.49975640000002</c:v>
                </c:pt>
                <c:pt idx="686">
                  <c:v>314.93069150000002</c:v>
                </c:pt>
                <c:pt idx="687">
                  <c:v>316.77356370000001</c:v>
                </c:pt>
                <c:pt idx="688">
                  <c:v>315.07845600000002</c:v>
                </c:pt>
                <c:pt idx="689">
                  <c:v>315.22536079999998</c:v>
                </c:pt>
                <c:pt idx="690">
                  <c:v>314.59427590000001</c:v>
                </c:pt>
                <c:pt idx="691">
                  <c:v>315.6352589</c:v>
                </c:pt>
                <c:pt idx="692">
                  <c:v>315.23056580000002</c:v>
                </c:pt>
                <c:pt idx="693">
                  <c:v>314.30409880000002</c:v>
                </c:pt>
                <c:pt idx="694">
                  <c:v>315.1756173</c:v>
                </c:pt>
                <c:pt idx="695">
                  <c:v>316.84615980000001</c:v>
                </c:pt>
                <c:pt idx="696">
                  <c:v>316.77145739999997</c:v>
                </c:pt>
                <c:pt idx="697">
                  <c:v>315.1001382</c:v>
                </c:pt>
                <c:pt idx="698">
                  <c:v>316.13084140000001</c:v>
                </c:pt>
                <c:pt idx="699">
                  <c:v>315.55947939999999</c:v>
                </c:pt>
                <c:pt idx="700">
                  <c:v>314.46355399999999</c:v>
                </c:pt>
                <c:pt idx="701">
                  <c:v>315.47222399999998</c:v>
                </c:pt>
                <c:pt idx="702">
                  <c:v>315.41873620000001</c:v>
                </c:pt>
                <c:pt idx="703">
                  <c:v>316.09876880000002</c:v>
                </c:pt>
                <c:pt idx="704">
                  <c:v>317.66397740000002</c:v>
                </c:pt>
                <c:pt idx="705">
                  <c:v>316.83454660000001</c:v>
                </c:pt>
                <c:pt idx="706">
                  <c:v>316.78471639999998</c:v>
                </c:pt>
                <c:pt idx="707">
                  <c:v>315.33458089999999</c:v>
                </c:pt>
                <c:pt idx="708">
                  <c:v>316.27232279999998</c:v>
                </c:pt>
                <c:pt idx="709">
                  <c:v>315.16291810000001</c:v>
                </c:pt>
                <c:pt idx="710">
                  <c:v>316.81016699999998</c:v>
                </c:pt>
                <c:pt idx="711">
                  <c:v>315.3254872</c:v>
                </c:pt>
                <c:pt idx="712">
                  <c:v>316.13719220000002</c:v>
                </c:pt>
                <c:pt idx="713">
                  <c:v>316.41294019999998</c:v>
                </c:pt>
                <c:pt idx="714">
                  <c:v>316.88998500000002</c:v>
                </c:pt>
                <c:pt idx="715">
                  <c:v>316.48811009999997</c:v>
                </c:pt>
                <c:pt idx="716">
                  <c:v>314.89323669999999</c:v>
                </c:pt>
                <c:pt idx="717">
                  <c:v>315.81243230000001</c:v>
                </c:pt>
                <c:pt idx="718">
                  <c:v>315.0764135</c:v>
                </c:pt>
                <c:pt idx="719">
                  <c:v>316.8738257</c:v>
                </c:pt>
                <c:pt idx="720">
                  <c:v>315.03954820000001</c:v>
                </c:pt>
                <c:pt idx="721">
                  <c:v>315.73177370000002</c:v>
                </c:pt>
                <c:pt idx="722">
                  <c:v>315.80763880000001</c:v>
                </c:pt>
                <c:pt idx="723">
                  <c:v>315.63119499999999</c:v>
                </c:pt>
                <c:pt idx="724">
                  <c:v>315.49770339999998</c:v>
                </c:pt>
                <c:pt idx="725">
                  <c:v>318.17971110000002</c:v>
                </c:pt>
                <c:pt idx="726">
                  <c:v>316.3399124</c:v>
                </c:pt>
                <c:pt idx="727">
                  <c:v>315.34663080000001</c:v>
                </c:pt>
                <c:pt idx="728">
                  <c:v>317.2147516</c:v>
                </c:pt>
                <c:pt idx="729">
                  <c:v>316.00983689999998</c:v>
                </c:pt>
                <c:pt idx="730">
                  <c:v>314.27963549999998</c:v>
                </c:pt>
                <c:pt idx="731">
                  <c:v>315.34703280000002</c:v>
                </c:pt>
                <c:pt idx="732">
                  <c:v>315.41084979999999</c:v>
                </c:pt>
                <c:pt idx="733">
                  <c:v>314.39431389999999</c:v>
                </c:pt>
                <c:pt idx="734">
                  <c:v>314.9046735</c:v>
                </c:pt>
                <c:pt idx="735">
                  <c:v>315.20402080000002</c:v>
                </c:pt>
                <c:pt idx="736">
                  <c:v>317.33831129999999</c:v>
                </c:pt>
                <c:pt idx="737">
                  <c:v>315.50486549999999</c:v>
                </c:pt>
                <c:pt idx="738">
                  <c:v>315.5918375</c:v>
                </c:pt>
                <c:pt idx="739">
                  <c:v>316.15750409999998</c:v>
                </c:pt>
                <c:pt idx="740">
                  <c:v>315.17521749999997</c:v>
                </c:pt>
                <c:pt idx="741">
                  <c:v>316.25983100000002</c:v>
                </c:pt>
                <c:pt idx="742">
                  <c:v>316.1393587</c:v>
                </c:pt>
                <c:pt idx="743">
                  <c:v>316.4195934</c:v>
                </c:pt>
                <c:pt idx="744">
                  <c:v>316.12756639999998</c:v>
                </c:pt>
                <c:pt idx="745">
                  <c:v>316.49896949999999</c:v>
                </c:pt>
                <c:pt idx="746">
                  <c:v>316.76631780000002</c:v>
                </c:pt>
                <c:pt idx="747">
                  <c:v>316.25942529999998</c:v>
                </c:pt>
                <c:pt idx="748">
                  <c:v>316.45344990000001</c:v>
                </c:pt>
                <c:pt idx="749">
                  <c:v>317.54393590000001</c:v>
                </c:pt>
                <c:pt idx="750">
                  <c:v>316.47782000000001</c:v>
                </c:pt>
                <c:pt idx="751">
                  <c:v>313.22032200000001</c:v>
                </c:pt>
                <c:pt idx="752">
                  <c:v>275.18432389999998</c:v>
                </c:pt>
                <c:pt idx="753">
                  <c:v>272.48154260000001</c:v>
                </c:pt>
                <c:pt idx="754">
                  <c:v>271.39220189999998</c:v>
                </c:pt>
                <c:pt idx="755">
                  <c:v>272.56588249999999</c:v>
                </c:pt>
                <c:pt idx="756">
                  <c:v>272.62529649999999</c:v>
                </c:pt>
                <c:pt idx="757">
                  <c:v>271.82161730000001</c:v>
                </c:pt>
                <c:pt idx="758">
                  <c:v>272.27373490000002</c:v>
                </c:pt>
                <c:pt idx="759">
                  <c:v>270.99448949999999</c:v>
                </c:pt>
                <c:pt idx="760">
                  <c:v>273.25786970000001</c:v>
                </c:pt>
                <c:pt idx="761">
                  <c:v>273.72379110000003</c:v>
                </c:pt>
                <c:pt idx="762">
                  <c:v>271.54484889999998</c:v>
                </c:pt>
                <c:pt idx="763">
                  <c:v>272.92427859999998</c:v>
                </c:pt>
                <c:pt idx="764">
                  <c:v>278.58169090000001</c:v>
                </c:pt>
                <c:pt idx="765">
                  <c:v>286.04660289999998</c:v>
                </c:pt>
                <c:pt idx="766">
                  <c:v>296.3228178</c:v>
                </c:pt>
                <c:pt idx="767">
                  <c:v>310.3103107</c:v>
                </c:pt>
                <c:pt idx="768">
                  <c:v>327.3505753</c:v>
                </c:pt>
                <c:pt idx="769">
                  <c:v>341.39330260000003</c:v>
                </c:pt>
                <c:pt idx="770">
                  <c:v>358.19500920000002</c:v>
                </c:pt>
                <c:pt idx="771">
                  <c:v>373.20810019999999</c:v>
                </c:pt>
                <c:pt idx="772">
                  <c:v>382.50743799999998</c:v>
                </c:pt>
                <c:pt idx="773">
                  <c:v>384.45384250000001</c:v>
                </c:pt>
                <c:pt idx="774">
                  <c:v>389.23996840000001</c:v>
                </c:pt>
                <c:pt idx="775">
                  <c:v>391.81156470000002</c:v>
                </c:pt>
                <c:pt idx="776">
                  <c:v>390.2198649</c:v>
                </c:pt>
                <c:pt idx="777">
                  <c:v>389.91543350000001</c:v>
                </c:pt>
                <c:pt idx="778">
                  <c:v>393.20222239999998</c:v>
                </c:pt>
                <c:pt idx="779">
                  <c:v>390.83839060000003</c:v>
                </c:pt>
                <c:pt idx="780">
                  <c:v>391.08425499999998</c:v>
                </c:pt>
                <c:pt idx="781">
                  <c:v>390.69329370000003</c:v>
                </c:pt>
                <c:pt idx="782">
                  <c:v>389.88938889999997</c:v>
                </c:pt>
                <c:pt idx="783">
                  <c:v>390.48109260000001</c:v>
                </c:pt>
                <c:pt idx="784">
                  <c:v>391.61884199999997</c:v>
                </c:pt>
                <c:pt idx="785">
                  <c:v>389.0061346</c:v>
                </c:pt>
                <c:pt idx="786">
                  <c:v>390.43181659999999</c:v>
                </c:pt>
                <c:pt idx="787">
                  <c:v>388.92124339999998</c:v>
                </c:pt>
                <c:pt idx="788">
                  <c:v>390.2543799</c:v>
                </c:pt>
                <c:pt idx="789">
                  <c:v>390.67597910000001</c:v>
                </c:pt>
                <c:pt idx="790">
                  <c:v>389.92719440000002</c:v>
                </c:pt>
                <c:pt idx="791">
                  <c:v>389.76939110000001</c:v>
                </c:pt>
                <c:pt idx="792">
                  <c:v>390.84495049999998</c:v>
                </c:pt>
                <c:pt idx="793">
                  <c:v>389.0693675</c:v>
                </c:pt>
                <c:pt idx="794">
                  <c:v>389.86203490000003</c:v>
                </c:pt>
                <c:pt idx="795">
                  <c:v>391.17845440000002</c:v>
                </c:pt>
                <c:pt idx="796">
                  <c:v>389.26413000000002</c:v>
                </c:pt>
                <c:pt idx="797">
                  <c:v>390.08690569999999</c:v>
                </c:pt>
                <c:pt idx="798">
                  <c:v>388.43934669999999</c:v>
                </c:pt>
                <c:pt idx="799">
                  <c:v>390.48571370000002</c:v>
                </c:pt>
                <c:pt idx="800">
                  <c:v>387.60237710000001</c:v>
                </c:pt>
                <c:pt idx="801">
                  <c:v>389.4337787</c:v>
                </c:pt>
                <c:pt idx="802">
                  <c:v>389.31214240000003</c:v>
                </c:pt>
                <c:pt idx="803">
                  <c:v>388.98744950000003</c:v>
                </c:pt>
                <c:pt idx="804">
                  <c:v>389.65367550000002</c:v>
                </c:pt>
                <c:pt idx="805">
                  <c:v>389.77070980000002</c:v>
                </c:pt>
                <c:pt idx="806">
                  <c:v>389.39562619999998</c:v>
                </c:pt>
                <c:pt idx="807">
                  <c:v>388.79240570000002</c:v>
                </c:pt>
                <c:pt idx="808">
                  <c:v>389.44333820000003</c:v>
                </c:pt>
                <c:pt idx="809">
                  <c:v>389.141099</c:v>
                </c:pt>
                <c:pt idx="810">
                  <c:v>389.59878609999998</c:v>
                </c:pt>
                <c:pt idx="811">
                  <c:v>390.41738500000002</c:v>
                </c:pt>
                <c:pt idx="812">
                  <c:v>389.17606890000002</c:v>
                </c:pt>
                <c:pt idx="813">
                  <c:v>389.92539019999998</c:v>
                </c:pt>
                <c:pt idx="814">
                  <c:v>389.91952099999997</c:v>
                </c:pt>
                <c:pt idx="815">
                  <c:v>389.02973909999997</c:v>
                </c:pt>
                <c:pt idx="816">
                  <c:v>389.28311350000001</c:v>
                </c:pt>
                <c:pt idx="817">
                  <c:v>390.385989</c:v>
                </c:pt>
                <c:pt idx="818">
                  <c:v>388.47532269999999</c:v>
                </c:pt>
                <c:pt idx="819">
                  <c:v>388.67634179999999</c:v>
                </c:pt>
                <c:pt idx="820">
                  <c:v>388.98114809999998</c:v>
                </c:pt>
                <c:pt idx="821">
                  <c:v>388.99593479999999</c:v>
                </c:pt>
                <c:pt idx="822">
                  <c:v>289.07420009999998</c:v>
                </c:pt>
                <c:pt idx="823">
                  <c:v>287.71821219999998</c:v>
                </c:pt>
                <c:pt idx="824">
                  <c:v>287.43074000000001</c:v>
                </c:pt>
                <c:pt idx="825">
                  <c:v>287.1839066</c:v>
                </c:pt>
                <c:pt idx="826">
                  <c:v>287.60881019999999</c:v>
                </c:pt>
                <c:pt idx="827">
                  <c:v>287.44776419999999</c:v>
                </c:pt>
                <c:pt idx="828">
                  <c:v>289.00783489999998</c:v>
                </c:pt>
                <c:pt idx="829">
                  <c:v>286.05352310000001</c:v>
                </c:pt>
                <c:pt idx="830">
                  <c:v>286.63373719999998</c:v>
                </c:pt>
                <c:pt idx="831">
                  <c:v>285.89019039999999</c:v>
                </c:pt>
                <c:pt idx="832">
                  <c:v>286.97789549999999</c:v>
                </c:pt>
                <c:pt idx="833">
                  <c:v>286.06997699999999</c:v>
                </c:pt>
                <c:pt idx="834">
                  <c:v>287.52100009999998</c:v>
                </c:pt>
                <c:pt idx="835">
                  <c:v>287.5849058</c:v>
                </c:pt>
                <c:pt idx="836">
                  <c:v>288.05406950000003</c:v>
                </c:pt>
                <c:pt idx="837">
                  <c:v>287.02614890000001</c:v>
                </c:pt>
                <c:pt idx="838">
                  <c:v>286.06982699999998</c:v>
                </c:pt>
                <c:pt idx="839">
                  <c:v>285.40661710000001</c:v>
                </c:pt>
                <c:pt idx="840">
                  <c:v>286.2495189</c:v>
                </c:pt>
                <c:pt idx="841">
                  <c:v>285.91658710000002</c:v>
                </c:pt>
                <c:pt idx="842">
                  <c:v>286.73791649999998</c:v>
                </c:pt>
                <c:pt idx="843">
                  <c:v>286.01962750000001</c:v>
                </c:pt>
                <c:pt idx="844">
                  <c:v>286.97183200000001</c:v>
                </c:pt>
                <c:pt idx="845">
                  <c:v>287.72967039999997</c:v>
                </c:pt>
                <c:pt idx="846">
                  <c:v>288.04649130000001</c:v>
                </c:pt>
                <c:pt idx="847">
                  <c:v>284.99400209999999</c:v>
                </c:pt>
                <c:pt idx="848">
                  <c:v>260.29056109999999</c:v>
                </c:pt>
                <c:pt idx="849">
                  <c:v>256.13599859999999</c:v>
                </c:pt>
                <c:pt idx="850">
                  <c:v>255.179081</c:v>
                </c:pt>
                <c:pt idx="851">
                  <c:v>257.32306210000002</c:v>
                </c:pt>
                <c:pt idx="852">
                  <c:v>256.75055650000002</c:v>
                </c:pt>
                <c:pt idx="853">
                  <c:v>255.76328549999999</c:v>
                </c:pt>
                <c:pt idx="854">
                  <c:v>255.7423379</c:v>
                </c:pt>
                <c:pt idx="855">
                  <c:v>255.45617419999999</c:v>
                </c:pt>
                <c:pt idx="856">
                  <c:v>256.6709616</c:v>
                </c:pt>
                <c:pt idx="857">
                  <c:v>257.35597589999998</c:v>
                </c:pt>
                <c:pt idx="858">
                  <c:v>255.00195099999999</c:v>
                </c:pt>
                <c:pt idx="859">
                  <c:v>256.45573689999998</c:v>
                </c:pt>
                <c:pt idx="860">
                  <c:v>257.6254533</c:v>
                </c:pt>
                <c:pt idx="861">
                  <c:v>255.4197149</c:v>
                </c:pt>
                <c:pt idx="862">
                  <c:v>254.19962090000001</c:v>
                </c:pt>
                <c:pt idx="863">
                  <c:v>255.01047130000001</c:v>
                </c:pt>
                <c:pt idx="864">
                  <c:v>256.9975579</c:v>
                </c:pt>
                <c:pt idx="865">
                  <c:v>256.71582719999998</c:v>
                </c:pt>
                <c:pt idx="866">
                  <c:v>255.01125500000001</c:v>
                </c:pt>
                <c:pt idx="867">
                  <c:v>255.94445690000001</c:v>
                </c:pt>
                <c:pt idx="868">
                  <c:v>255.64301140000001</c:v>
                </c:pt>
                <c:pt idx="869">
                  <c:v>257.32484540000002</c:v>
                </c:pt>
                <c:pt idx="870">
                  <c:v>256.44082859999997</c:v>
                </c:pt>
                <c:pt idx="871">
                  <c:v>256.44089330000003</c:v>
                </c:pt>
                <c:pt idx="872">
                  <c:v>255.8937928</c:v>
                </c:pt>
                <c:pt idx="873">
                  <c:v>255.53977810000001</c:v>
                </c:pt>
                <c:pt idx="874">
                  <c:v>256.76195819999998</c:v>
                </c:pt>
                <c:pt idx="875">
                  <c:v>255.73021309999999</c:v>
                </c:pt>
                <c:pt idx="876">
                  <c:v>256.60026190000002</c:v>
                </c:pt>
                <c:pt idx="877">
                  <c:v>256.5650665</c:v>
                </c:pt>
                <c:pt idx="878">
                  <c:v>257.84236449999997</c:v>
                </c:pt>
                <c:pt idx="879">
                  <c:v>254.5946931</c:v>
                </c:pt>
                <c:pt idx="880">
                  <c:v>256.1333214</c:v>
                </c:pt>
                <c:pt idx="881">
                  <c:v>256.28473120000001</c:v>
                </c:pt>
                <c:pt idx="882">
                  <c:v>256.74747300000001</c:v>
                </c:pt>
                <c:pt idx="883">
                  <c:v>257.27147230000003</c:v>
                </c:pt>
                <c:pt idx="884">
                  <c:v>256.0710527</c:v>
                </c:pt>
                <c:pt idx="885">
                  <c:v>254.8712027</c:v>
                </c:pt>
                <c:pt idx="886">
                  <c:v>256.52240210000002</c:v>
                </c:pt>
                <c:pt idx="887">
                  <c:v>257.0029237</c:v>
                </c:pt>
                <c:pt idx="888">
                  <c:v>255.41179589999999</c:v>
                </c:pt>
                <c:pt idx="889">
                  <c:v>256.34347609999998</c:v>
                </c:pt>
                <c:pt idx="890">
                  <c:v>255.93959459999999</c:v>
                </c:pt>
                <c:pt idx="891">
                  <c:v>255.37081420000001</c:v>
                </c:pt>
                <c:pt idx="892">
                  <c:v>255.4657546</c:v>
                </c:pt>
                <c:pt idx="893">
                  <c:v>256.21040520000003</c:v>
                </c:pt>
                <c:pt idx="894">
                  <c:v>254.91228849999999</c:v>
                </c:pt>
                <c:pt idx="895">
                  <c:v>255.32530349999999</c:v>
                </c:pt>
                <c:pt idx="896">
                  <c:v>255.6948295</c:v>
                </c:pt>
                <c:pt idx="897">
                  <c:v>257.03834460000002</c:v>
                </c:pt>
                <c:pt idx="898">
                  <c:v>256.98661679999998</c:v>
                </c:pt>
                <c:pt idx="899">
                  <c:v>256.04313710000002</c:v>
                </c:pt>
                <c:pt idx="900">
                  <c:v>256.56011849999999</c:v>
                </c:pt>
                <c:pt idx="901">
                  <c:v>256.83490369999998</c:v>
                </c:pt>
                <c:pt idx="902">
                  <c:v>258.50482579999999</c:v>
                </c:pt>
                <c:pt idx="903">
                  <c:v>260.03216270000001</c:v>
                </c:pt>
                <c:pt idx="904">
                  <c:v>261.4843166</c:v>
                </c:pt>
                <c:pt idx="905">
                  <c:v>264.27961520000002</c:v>
                </c:pt>
                <c:pt idx="906">
                  <c:v>268.88684239999998</c:v>
                </c:pt>
                <c:pt idx="907">
                  <c:v>278.0578557</c:v>
                </c:pt>
                <c:pt idx="908">
                  <c:v>288.17071370000002</c:v>
                </c:pt>
                <c:pt idx="909">
                  <c:v>301.01596430000001</c:v>
                </c:pt>
                <c:pt idx="910">
                  <c:v>311.72744990000001</c:v>
                </c:pt>
                <c:pt idx="911">
                  <c:v>327.33337080000001</c:v>
                </c:pt>
                <c:pt idx="912">
                  <c:v>340.76201520000001</c:v>
                </c:pt>
                <c:pt idx="913">
                  <c:v>355.69217350000002</c:v>
                </c:pt>
                <c:pt idx="914">
                  <c:v>370.87068859999999</c:v>
                </c:pt>
                <c:pt idx="915">
                  <c:v>384.53660180000003</c:v>
                </c:pt>
                <c:pt idx="916">
                  <c:v>397.53977470000001</c:v>
                </c:pt>
                <c:pt idx="917">
                  <c:v>409.43101760000002</c:v>
                </c:pt>
                <c:pt idx="918">
                  <c:v>422.43842849999999</c:v>
                </c:pt>
                <c:pt idx="919">
                  <c:v>433.1505406</c:v>
                </c:pt>
                <c:pt idx="920">
                  <c:v>447.31635740000002</c:v>
                </c:pt>
                <c:pt idx="921">
                  <c:v>459.77832269999999</c:v>
                </c:pt>
                <c:pt idx="922">
                  <c:v>472.70748859999998</c:v>
                </c:pt>
                <c:pt idx="923">
                  <c:v>486.62946099999999</c:v>
                </c:pt>
                <c:pt idx="924">
                  <c:v>498.77172409999997</c:v>
                </c:pt>
                <c:pt idx="925">
                  <c:v>507.64477799999997</c:v>
                </c:pt>
                <c:pt idx="926">
                  <c:v>519.53303970000002</c:v>
                </c:pt>
                <c:pt idx="927">
                  <c:v>525.5013361</c:v>
                </c:pt>
                <c:pt idx="928">
                  <c:v>534.40602120000005</c:v>
                </c:pt>
                <c:pt idx="929">
                  <c:v>538.033233</c:v>
                </c:pt>
                <c:pt idx="930">
                  <c:v>536.46994729999994</c:v>
                </c:pt>
                <c:pt idx="931">
                  <c:v>537.61961429999997</c:v>
                </c:pt>
                <c:pt idx="932">
                  <c:v>541.87197979999996</c:v>
                </c:pt>
                <c:pt idx="933">
                  <c:v>543.05585450000001</c:v>
                </c:pt>
                <c:pt idx="934">
                  <c:v>544.83216219999997</c:v>
                </c:pt>
                <c:pt idx="935">
                  <c:v>544.37413289999995</c:v>
                </c:pt>
                <c:pt idx="936">
                  <c:v>543.04595970000003</c:v>
                </c:pt>
                <c:pt idx="937">
                  <c:v>544.00580739999998</c:v>
                </c:pt>
                <c:pt idx="938">
                  <c:v>543.99605229999997</c:v>
                </c:pt>
                <c:pt idx="939">
                  <c:v>542.26739710000004</c:v>
                </c:pt>
                <c:pt idx="940">
                  <c:v>543.45765630000005</c:v>
                </c:pt>
                <c:pt idx="941">
                  <c:v>542.64699340000004</c:v>
                </c:pt>
                <c:pt idx="942">
                  <c:v>542.72374179999997</c:v>
                </c:pt>
                <c:pt idx="943">
                  <c:v>543.41651909999996</c:v>
                </c:pt>
                <c:pt idx="944">
                  <c:v>544.33246569999994</c:v>
                </c:pt>
                <c:pt idx="945">
                  <c:v>542.44904729999996</c:v>
                </c:pt>
                <c:pt idx="946">
                  <c:v>541.55019960000004</c:v>
                </c:pt>
                <c:pt idx="947">
                  <c:v>542.91352070000005</c:v>
                </c:pt>
                <c:pt idx="948">
                  <c:v>542.27067490000002</c:v>
                </c:pt>
                <c:pt idx="949">
                  <c:v>543.25831679999999</c:v>
                </c:pt>
                <c:pt idx="950">
                  <c:v>543.07651699999997</c:v>
                </c:pt>
                <c:pt idx="951">
                  <c:v>542.60961889999999</c:v>
                </c:pt>
                <c:pt idx="952">
                  <c:v>541.90999069999998</c:v>
                </c:pt>
                <c:pt idx="953">
                  <c:v>543.74441079999997</c:v>
                </c:pt>
                <c:pt idx="954">
                  <c:v>543.15697560000001</c:v>
                </c:pt>
                <c:pt idx="955">
                  <c:v>542.56436900000006</c:v>
                </c:pt>
                <c:pt idx="956">
                  <c:v>541.48129289999997</c:v>
                </c:pt>
                <c:pt idx="957">
                  <c:v>544.32112500000005</c:v>
                </c:pt>
                <c:pt idx="958">
                  <c:v>543.86361690000001</c:v>
                </c:pt>
                <c:pt idx="959">
                  <c:v>543.75552789999995</c:v>
                </c:pt>
                <c:pt idx="960">
                  <c:v>543.34605929999998</c:v>
                </c:pt>
                <c:pt idx="961">
                  <c:v>544.46164629999998</c:v>
                </c:pt>
                <c:pt idx="962">
                  <c:v>545.42439869999998</c:v>
                </c:pt>
                <c:pt idx="963">
                  <c:v>543.64332009999998</c:v>
                </c:pt>
                <c:pt idx="964">
                  <c:v>543.77125679999995</c:v>
                </c:pt>
                <c:pt idx="965">
                  <c:v>544.80132920000005</c:v>
                </c:pt>
                <c:pt idx="966">
                  <c:v>544.20837830000005</c:v>
                </c:pt>
                <c:pt idx="967">
                  <c:v>542.90815840000005</c:v>
                </c:pt>
                <c:pt idx="968">
                  <c:v>544.31858499999998</c:v>
                </c:pt>
                <c:pt idx="969">
                  <c:v>544.47108849999995</c:v>
                </c:pt>
                <c:pt idx="970">
                  <c:v>544.90584430000001</c:v>
                </c:pt>
                <c:pt idx="971">
                  <c:v>543.64588279999998</c:v>
                </c:pt>
                <c:pt idx="972">
                  <c:v>543.86518820000003</c:v>
                </c:pt>
                <c:pt idx="973">
                  <c:v>544.04679639999995</c:v>
                </c:pt>
                <c:pt idx="974">
                  <c:v>544.84644590000005</c:v>
                </c:pt>
                <c:pt idx="975">
                  <c:v>544.32282799999996</c:v>
                </c:pt>
                <c:pt idx="976">
                  <c:v>544.79380679999997</c:v>
                </c:pt>
                <c:pt idx="977">
                  <c:v>544.4747754</c:v>
                </c:pt>
                <c:pt idx="978">
                  <c:v>543.52662050000004</c:v>
                </c:pt>
                <c:pt idx="979">
                  <c:v>544.10878869999999</c:v>
                </c:pt>
                <c:pt idx="980">
                  <c:v>543.70960200000002</c:v>
                </c:pt>
                <c:pt idx="981">
                  <c:v>544.54218030000004</c:v>
                </c:pt>
                <c:pt idx="982">
                  <c:v>543.21136390000004</c:v>
                </c:pt>
                <c:pt idx="983">
                  <c:v>543.66536289999999</c:v>
                </c:pt>
                <c:pt idx="984">
                  <c:v>543.3005584</c:v>
                </c:pt>
                <c:pt idx="985">
                  <c:v>543.75458839999999</c:v>
                </c:pt>
                <c:pt idx="986">
                  <c:v>543.40264730000001</c:v>
                </c:pt>
                <c:pt idx="987">
                  <c:v>542.41799839999999</c:v>
                </c:pt>
                <c:pt idx="988">
                  <c:v>544.17822109999997</c:v>
                </c:pt>
                <c:pt idx="989">
                  <c:v>542.92854620000003</c:v>
                </c:pt>
                <c:pt idx="990">
                  <c:v>543.11602860000005</c:v>
                </c:pt>
                <c:pt idx="991">
                  <c:v>542.39801439999997</c:v>
                </c:pt>
                <c:pt idx="992">
                  <c:v>542.76888559999998</c:v>
                </c:pt>
                <c:pt idx="993">
                  <c:v>543.4843333</c:v>
                </c:pt>
                <c:pt idx="994">
                  <c:v>543.33357360000002</c:v>
                </c:pt>
                <c:pt idx="995">
                  <c:v>543.11476919999996</c:v>
                </c:pt>
                <c:pt idx="996">
                  <c:v>544.16854209999997</c:v>
                </c:pt>
                <c:pt idx="997">
                  <c:v>543.55609370000002</c:v>
                </c:pt>
                <c:pt idx="998">
                  <c:v>544.1661742</c:v>
                </c:pt>
                <c:pt idx="999">
                  <c:v>544.80908109999996</c:v>
                </c:pt>
                <c:pt idx="1000">
                  <c:v>543.67491740000003</c:v>
                </c:pt>
                <c:pt idx="1001">
                  <c:v>543.73077950000004</c:v>
                </c:pt>
                <c:pt idx="1002">
                  <c:v>543.54394930000001</c:v>
                </c:pt>
                <c:pt idx="1003">
                  <c:v>542.4245813</c:v>
                </c:pt>
                <c:pt idx="1004">
                  <c:v>543.05100579999998</c:v>
                </c:pt>
                <c:pt idx="1005">
                  <c:v>542.81224129999998</c:v>
                </c:pt>
                <c:pt idx="1006">
                  <c:v>543.22515080000005</c:v>
                </c:pt>
                <c:pt idx="1007">
                  <c:v>543.24300570000003</c:v>
                </c:pt>
                <c:pt idx="1008">
                  <c:v>544.09642980000001</c:v>
                </c:pt>
                <c:pt idx="1009">
                  <c:v>541.9942231</c:v>
                </c:pt>
                <c:pt idx="1010">
                  <c:v>543.13339310000003</c:v>
                </c:pt>
                <c:pt idx="1011">
                  <c:v>542.78769050000005</c:v>
                </c:pt>
                <c:pt idx="1012">
                  <c:v>541.90087140000003</c:v>
                </c:pt>
                <c:pt idx="1013">
                  <c:v>542.81162959999995</c:v>
                </c:pt>
                <c:pt idx="1014">
                  <c:v>543.32362439999997</c:v>
                </c:pt>
                <c:pt idx="1015">
                  <c:v>543.05217979999998</c:v>
                </c:pt>
                <c:pt idx="1016">
                  <c:v>543.40327809999997</c:v>
                </c:pt>
                <c:pt idx="1017">
                  <c:v>543.26548739999998</c:v>
                </c:pt>
                <c:pt idx="1018">
                  <c:v>541.2345669</c:v>
                </c:pt>
                <c:pt idx="1019">
                  <c:v>542.45358729999998</c:v>
                </c:pt>
                <c:pt idx="1020">
                  <c:v>543.55503269999997</c:v>
                </c:pt>
                <c:pt idx="1021">
                  <c:v>542.93095270000003</c:v>
                </c:pt>
                <c:pt idx="1022">
                  <c:v>543.00122899999997</c:v>
                </c:pt>
                <c:pt idx="1023">
                  <c:v>543.25520410000001</c:v>
                </c:pt>
                <c:pt idx="1024">
                  <c:v>541.65115160000005</c:v>
                </c:pt>
                <c:pt idx="1025">
                  <c:v>542.67072540000004</c:v>
                </c:pt>
                <c:pt idx="1026">
                  <c:v>543.59774930000003</c:v>
                </c:pt>
                <c:pt idx="1027">
                  <c:v>543.07374730000004</c:v>
                </c:pt>
                <c:pt idx="1028">
                  <c:v>543.54313070000001</c:v>
                </c:pt>
                <c:pt idx="1029">
                  <c:v>542.49021960000005</c:v>
                </c:pt>
                <c:pt idx="1030">
                  <c:v>543.18367109999997</c:v>
                </c:pt>
                <c:pt idx="1031">
                  <c:v>542.16012209999997</c:v>
                </c:pt>
                <c:pt idx="1032">
                  <c:v>542.47776260000001</c:v>
                </c:pt>
                <c:pt idx="1033">
                  <c:v>542.58617749999996</c:v>
                </c:pt>
                <c:pt idx="1034">
                  <c:v>543.3501023</c:v>
                </c:pt>
                <c:pt idx="1035">
                  <c:v>543.48824309999998</c:v>
                </c:pt>
                <c:pt idx="1036">
                  <c:v>543.62637359999997</c:v>
                </c:pt>
                <c:pt idx="1037">
                  <c:v>542.82324749999998</c:v>
                </c:pt>
                <c:pt idx="1038">
                  <c:v>543.40271729999995</c:v>
                </c:pt>
                <c:pt idx="1039">
                  <c:v>540.87673940000002</c:v>
                </c:pt>
                <c:pt idx="1040">
                  <c:v>543.5018523</c:v>
                </c:pt>
                <c:pt idx="1041">
                  <c:v>541.98746289999997</c:v>
                </c:pt>
                <c:pt idx="1042">
                  <c:v>542.24905939999996</c:v>
                </c:pt>
                <c:pt idx="1043">
                  <c:v>542.47719870000003</c:v>
                </c:pt>
                <c:pt idx="1044">
                  <c:v>543.67685449999999</c:v>
                </c:pt>
                <c:pt idx="1045">
                  <c:v>542.90663770000003</c:v>
                </c:pt>
                <c:pt idx="1046">
                  <c:v>542.99447699999996</c:v>
                </c:pt>
                <c:pt idx="1047">
                  <c:v>542.63111409999999</c:v>
                </c:pt>
                <c:pt idx="1048">
                  <c:v>543.18483149999997</c:v>
                </c:pt>
                <c:pt idx="1049">
                  <c:v>541.50854709999999</c:v>
                </c:pt>
                <c:pt idx="1050">
                  <c:v>544.36423779999996</c:v>
                </c:pt>
                <c:pt idx="1051">
                  <c:v>543.21276479999995</c:v>
                </c:pt>
                <c:pt idx="1052">
                  <c:v>542.75606500000004</c:v>
                </c:pt>
                <c:pt idx="1053">
                  <c:v>541.90475379999998</c:v>
                </c:pt>
                <c:pt idx="1054">
                  <c:v>542.91724009999996</c:v>
                </c:pt>
                <c:pt idx="1055">
                  <c:v>542.96059820000005</c:v>
                </c:pt>
                <c:pt idx="1056">
                  <c:v>543.42359499999998</c:v>
                </c:pt>
                <c:pt idx="1057">
                  <c:v>540.78581259999999</c:v>
                </c:pt>
                <c:pt idx="1058">
                  <c:v>543.02820350000002</c:v>
                </c:pt>
                <c:pt idx="1059">
                  <c:v>542.93844990000002</c:v>
                </c:pt>
                <c:pt idx="1060">
                  <c:v>543.10365339999998</c:v>
                </c:pt>
                <c:pt idx="1061">
                  <c:v>542.28344570000002</c:v>
                </c:pt>
                <c:pt idx="1062">
                  <c:v>543.29027470000005</c:v>
                </c:pt>
                <c:pt idx="1063">
                  <c:v>544.19103840000002</c:v>
                </c:pt>
                <c:pt idx="1064">
                  <c:v>542.32917310000005</c:v>
                </c:pt>
                <c:pt idx="1065">
                  <c:v>542.44162889999996</c:v>
                </c:pt>
                <c:pt idx="1066">
                  <c:v>542.1618211</c:v>
                </c:pt>
                <c:pt idx="1067">
                  <c:v>542.49002069999995</c:v>
                </c:pt>
                <c:pt idx="1068">
                  <c:v>541.82433149999997</c:v>
                </c:pt>
                <c:pt idx="1069">
                  <c:v>542.5036801</c:v>
                </c:pt>
                <c:pt idx="1070">
                  <c:v>543.41616759999999</c:v>
                </c:pt>
                <c:pt idx="1071">
                  <c:v>542.00137380000001</c:v>
                </c:pt>
                <c:pt idx="1072">
                  <c:v>543.71321239999997</c:v>
                </c:pt>
                <c:pt idx="1073">
                  <c:v>541.43989139999996</c:v>
                </c:pt>
                <c:pt idx="1074">
                  <c:v>543.07404369999995</c:v>
                </c:pt>
                <c:pt idx="1075">
                  <c:v>543.72228410000002</c:v>
                </c:pt>
                <c:pt idx="1076">
                  <c:v>542.29707959999996</c:v>
                </c:pt>
                <c:pt idx="1077">
                  <c:v>543.26883969999994</c:v>
                </c:pt>
                <c:pt idx="1078">
                  <c:v>542.94071570000006</c:v>
                </c:pt>
                <c:pt idx="1079">
                  <c:v>543.02899990000003</c:v>
                </c:pt>
                <c:pt idx="1080">
                  <c:v>541.868109</c:v>
                </c:pt>
                <c:pt idx="1081">
                  <c:v>541.33787219999999</c:v>
                </c:pt>
                <c:pt idx="1082">
                  <c:v>542.76661539999998</c:v>
                </c:pt>
                <c:pt idx="1083">
                  <c:v>543.81437419999997</c:v>
                </c:pt>
                <c:pt idx="1084">
                  <c:v>542.72215119999998</c:v>
                </c:pt>
                <c:pt idx="1085">
                  <c:v>544.66420219999998</c:v>
                </c:pt>
                <c:pt idx="1086">
                  <c:v>542.49230769999997</c:v>
                </c:pt>
                <c:pt idx="1087">
                  <c:v>541.41656850000004</c:v>
                </c:pt>
                <c:pt idx="1088">
                  <c:v>542.97913510000001</c:v>
                </c:pt>
                <c:pt idx="1089">
                  <c:v>542.01784459999999</c:v>
                </c:pt>
                <c:pt idx="1090">
                  <c:v>541.57210780000003</c:v>
                </c:pt>
                <c:pt idx="1091">
                  <c:v>542.29011060000005</c:v>
                </c:pt>
                <c:pt idx="1092">
                  <c:v>542.5253841</c:v>
                </c:pt>
                <c:pt idx="1093">
                  <c:v>542.14639099999999</c:v>
                </c:pt>
                <c:pt idx="1094">
                  <c:v>543.25125000000003</c:v>
                </c:pt>
                <c:pt idx="1095">
                  <c:v>542.74934570000005</c:v>
                </c:pt>
                <c:pt idx="1096">
                  <c:v>541.83641079999995</c:v>
                </c:pt>
                <c:pt idx="1097">
                  <c:v>542.17149930000005</c:v>
                </c:pt>
                <c:pt idx="1098">
                  <c:v>543.25688679999996</c:v>
                </c:pt>
                <c:pt idx="1099">
                  <c:v>543.51410989999999</c:v>
                </c:pt>
                <c:pt idx="1100">
                  <c:v>543.81739430000005</c:v>
                </c:pt>
                <c:pt idx="1101">
                  <c:v>543.24249580000003</c:v>
                </c:pt>
                <c:pt idx="1102">
                  <c:v>543.09316639999997</c:v>
                </c:pt>
                <c:pt idx="1103">
                  <c:v>542.84472400000004</c:v>
                </c:pt>
                <c:pt idx="1104">
                  <c:v>542.03808719999995</c:v>
                </c:pt>
                <c:pt idx="1105">
                  <c:v>541.50431930000002</c:v>
                </c:pt>
                <c:pt idx="1106">
                  <c:v>542.29476169999998</c:v>
                </c:pt>
                <c:pt idx="1107">
                  <c:v>554.05436740000005</c:v>
                </c:pt>
                <c:pt idx="1108">
                  <c:v>566.36059020000005</c:v>
                </c:pt>
                <c:pt idx="1109">
                  <c:v>571.71457450000003</c:v>
                </c:pt>
                <c:pt idx="1110">
                  <c:v>574.9918255</c:v>
                </c:pt>
                <c:pt idx="1111">
                  <c:v>574.31315830000005</c:v>
                </c:pt>
                <c:pt idx="1112">
                  <c:v>575.96621459999994</c:v>
                </c:pt>
                <c:pt idx="1113">
                  <c:v>574.34077839999998</c:v>
                </c:pt>
                <c:pt idx="1114">
                  <c:v>575.07886380000002</c:v>
                </c:pt>
                <c:pt idx="1115">
                  <c:v>574.72918730000004</c:v>
                </c:pt>
                <c:pt idx="1116">
                  <c:v>573.96830160000002</c:v>
                </c:pt>
                <c:pt idx="1117">
                  <c:v>574.94161140000006</c:v>
                </c:pt>
                <c:pt idx="1118">
                  <c:v>575.99322770000003</c:v>
                </c:pt>
                <c:pt idx="1119">
                  <c:v>576.59869939999999</c:v>
                </c:pt>
                <c:pt idx="1120">
                  <c:v>576.62800670000001</c:v>
                </c:pt>
                <c:pt idx="1121">
                  <c:v>576.38057379999998</c:v>
                </c:pt>
                <c:pt idx="1122">
                  <c:v>577.09662930000002</c:v>
                </c:pt>
                <c:pt idx="1123">
                  <c:v>576.62966770000003</c:v>
                </c:pt>
                <c:pt idx="1124">
                  <c:v>576.46315549999997</c:v>
                </c:pt>
                <c:pt idx="1125">
                  <c:v>578.16907119999996</c:v>
                </c:pt>
                <c:pt idx="1126">
                  <c:v>577.66593709999995</c:v>
                </c:pt>
                <c:pt idx="1127">
                  <c:v>577.53460170000005</c:v>
                </c:pt>
                <c:pt idx="1128">
                  <c:v>577.33393120000005</c:v>
                </c:pt>
                <c:pt idx="1129">
                  <c:v>577.2764823</c:v>
                </c:pt>
                <c:pt idx="1130">
                  <c:v>578.29622559999996</c:v>
                </c:pt>
                <c:pt idx="1131">
                  <c:v>578.09117100000003</c:v>
                </c:pt>
                <c:pt idx="1132">
                  <c:v>578.63759219999997</c:v>
                </c:pt>
                <c:pt idx="1133">
                  <c:v>577.26113369999996</c:v>
                </c:pt>
                <c:pt idx="1134">
                  <c:v>577.5443444</c:v>
                </c:pt>
                <c:pt idx="1135">
                  <c:v>577.19009119999998</c:v>
                </c:pt>
                <c:pt idx="1136">
                  <c:v>577.61962219999998</c:v>
                </c:pt>
                <c:pt idx="1137">
                  <c:v>577.81003529999998</c:v>
                </c:pt>
                <c:pt idx="1138">
                  <c:v>577.48595909999995</c:v>
                </c:pt>
                <c:pt idx="1139">
                  <c:v>578.2488161</c:v>
                </c:pt>
                <c:pt idx="1140">
                  <c:v>577.30923580000001</c:v>
                </c:pt>
                <c:pt idx="1141">
                  <c:v>577.42214650000005</c:v>
                </c:pt>
                <c:pt idx="1142">
                  <c:v>579.21585430000005</c:v>
                </c:pt>
                <c:pt idx="1143">
                  <c:v>577.50902150000002</c:v>
                </c:pt>
                <c:pt idx="1144">
                  <c:v>578.00945049999996</c:v>
                </c:pt>
                <c:pt idx="1145">
                  <c:v>576.89269220000006</c:v>
                </c:pt>
                <c:pt idx="1146">
                  <c:v>577.24653650000005</c:v>
                </c:pt>
                <c:pt idx="1147">
                  <c:v>578.80951570000002</c:v>
                </c:pt>
                <c:pt idx="1148">
                  <c:v>576.95868380000002</c:v>
                </c:pt>
                <c:pt idx="1149">
                  <c:v>577.34639470000002</c:v>
                </c:pt>
                <c:pt idx="1150">
                  <c:v>577.45021129999998</c:v>
                </c:pt>
                <c:pt idx="1151">
                  <c:v>578.6536701</c:v>
                </c:pt>
                <c:pt idx="1152">
                  <c:v>577.33854829999996</c:v>
                </c:pt>
                <c:pt idx="1153">
                  <c:v>577.25661760000003</c:v>
                </c:pt>
                <c:pt idx="1154">
                  <c:v>576.7722837</c:v>
                </c:pt>
                <c:pt idx="1155">
                  <c:v>576.30663589999995</c:v>
                </c:pt>
                <c:pt idx="1156">
                  <c:v>577.51384410000003</c:v>
                </c:pt>
                <c:pt idx="1157">
                  <c:v>577.26543470000001</c:v>
                </c:pt>
                <c:pt idx="1158">
                  <c:v>578.62151719999997</c:v>
                </c:pt>
                <c:pt idx="1159">
                  <c:v>577.75215900000001</c:v>
                </c:pt>
                <c:pt idx="1160">
                  <c:v>575.97240439999996</c:v>
                </c:pt>
                <c:pt idx="1161">
                  <c:v>576.05288519999999</c:v>
                </c:pt>
                <c:pt idx="1162">
                  <c:v>577.54923410000004</c:v>
                </c:pt>
                <c:pt idx="1163">
                  <c:v>576.39994890000003</c:v>
                </c:pt>
                <c:pt idx="1164">
                  <c:v>576.78085710000005</c:v>
                </c:pt>
                <c:pt idx="1165">
                  <c:v>577.02771289999998</c:v>
                </c:pt>
                <c:pt idx="1166">
                  <c:v>575.98409760000004</c:v>
                </c:pt>
                <c:pt idx="1167">
                  <c:v>578.64581869999995</c:v>
                </c:pt>
                <c:pt idx="1168">
                  <c:v>577.23407450000002</c:v>
                </c:pt>
                <c:pt idx="1169">
                  <c:v>576.58980859999997</c:v>
                </c:pt>
                <c:pt idx="1170">
                  <c:v>576.09296930000005</c:v>
                </c:pt>
                <c:pt idx="1171">
                  <c:v>576.60540049999997</c:v>
                </c:pt>
                <c:pt idx="1172">
                  <c:v>578.65465110000002</c:v>
                </c:pt>
                <c:pt idx="1173">
                  <c:v>576.61467189999996</c:v>
                </c:pt>
                <c:pt idx="1174">
                  <c:v>576.95935880000002</c:v>
                </c:pt>
                <c:pt idx="1175">
                  <c:v>576.25876419999997</c:v>
                </c:pt>
                <c:pt idx="1176">
                  <c:v>576.76342390000002</c:v>
                </c:pt>
                <c:pt idx="1177">
                  <c:v>577.08251689999997</c:v>
                </c:pt>
                <c:pt idx="1178">
                  <c:v>576.77405839999994</c:v>
                </c:pt>
                <c:pt idx="1179">
                  <c:v>577.62840459999995</c:v>
                </c:pt>
                <c:pt idx="1180">
                  <c:v>577.57596760000001</c:v>
                </c:pt>
                <c:pt idx="1181">
                  <c:v>577.40076380000005</c:v>
                </c:pt>
                <c:pt idx="1182">
                  <c:v>577.84630400000003</c:v>
                </c:pt>
                <c:pt idx="1183">
                  <c:v>578.14572320000002</c:v>
                </c:pt>
                <c:pt idx="1184">
                  <c:v>576.01901120000002</c:v>
                </c:pt>
                <c:pt idx="1185">
                  <c:v>576.74441430000002</c:v>
                </c:pt>
                <c:pt idx="1186">
                  <c:v>575.20047390000002</c:v>
                </c:pt>
                <c:pt idx="1187">
                  <c:v>575.13010340000005</c:v>
                </c:pt>
                <c:pt idx="1188">
                  <c:v>513.69729170000005</c:v>
                </c:pt>
                <c:pt idx="1189">
                  <c:v>369.03134319999998</c:v>
                </c:pt>
                <c:pt idx="1190">
                  <c:v>339.66370490000003</c:v>
                </c:pt>
                <c:pt idx="1191">
                  <c:v>339.14109380000002</c:v>
                </c:pt>
                <c:pt idx="1192">
                  <c:v>340.23577299999999</c:v>
                </c:pt>
                <c:pt idx="1193">
                  <c:v>339.44796939999998</c:v>
                </c:pt>
                <c:pt idx="1194">
                  <c:v>341.08589890000002</c:v>
                </c:pt>
                <c:pt idx="1195">
                  <c:v>340.04257289999998</c:v>
                </c:pt>
                <c:pt idx="1196">
                  <c:v>339.53753390000003</c:v>
                </c:pt>
                <c:pt idx="1197">
                  <c:v>340.61840669999998</c:v>
                </c:pt>
                <c:pt idx="1198">
                  <c:v>339.76409050000001</c:v>
                </c:pt>
                <c:pt idx="1199">
                  <c:v>340.62772430000001</c:v>
                </c:pt>
                <c:pt idx="1200">
                  <c:v>340.26926850000001</c:v>
                </c:pt>
                <c:pt idx="1201">
                  <c:v>340.09661879999999</c:v>
                </c:pt>
                <c:pt idx="1202">
                  <c:v>340.09730430000002</c:v>
                </c:pt>
                <c:pt idx="1203">
                  <c:v>338.8163098</c:v>
                </c:pt>
                <c:pt idx="1204">
                  <c:v>340.07441419999998</c:v>
                </c:pt>
                <c:pt idx="1205">
                  <c:v>340.76341660000003</c:v>
                </c:pt>
                <c:pt idx="1206">
                  <c:v>339.7918947</c:v>
                </c:pt>
                <c:pt idx="1207">
                  <c:v>341.5058138</c:v>
                </c:pt>
                <c:pt idx="1208">
                  <c:v>341.37331419999998</c:v>
                </c:pt>
                <c:pt idx="1209">
                  <c:v>341.26776289999998</c:v>
                </c:pt>
                <c:pt idx="1210">
                  <c:v>340.38141710000002</c:v>
                </c:pt>
                <c:pt idx="1211">
                  <c:v>340.18214949999998</c:v>
                </c:pt>
                <c:pt idx="1212">
                  <c:v>338.39028109999998</c:v>
                </c:pt>
                <c:pt idx="1213">
                  <c:v>340.47326839999999</c:v>
                </c:pt>
                <c:pt idx="1214">
                  <c:v>340.64391330000001</c:v>
                </c:pt>
                <c:pt idx="1215">
                  <c:v>341.20912179999999</c:v>
                </c:pt>
                <c:pt idx="1216">
                  <c:v>340.89140800000001</c:v>
                </c:pt>
                <c:pt idx="1217">
                  <c:v>340.46387129999999</c:v>
                </c:pt>
                <c:pt idx="1218">
                  <c:v>340.2818762</c:v>
                </c:pt>
                <c:pt idx="1219">
                  <c:v>340.9531806</c:v>
                </c:pt>
                <c:pt idx="1220">
                  <c:v>339.28410700000001</c:v>
                </c:pt>
                <c:pt idx="1221">
                  <c:v>339.5599646</c:v>
                </c:pt>
                <c:pt idx="1222">
                  <c:v>339.20475490000001</c:v>
                </c:pt>
                <c:pt idx="1223">
                  <c:v>341.22389870000001</c:v>
                </c:pt>
                <c:pt idx="1224">
                  <c:v>341.42657759999997</c:v>
                </c:pt>
                <c:pt idx="1225">
                  <c:v>341.44015839999997</c:v>
                </c:pt>
                <c:pt idx="1226">
                  <c:v>342.3158904</c:v>
                </c:pt>
                <c:pt idx="1227">
                  <c:v>340.67121079999998</c:v>
                </c:pt>
                <c:pt idx="1228">
                  <c:v>340.20513269999998</c:v>
                </c:pt>
                <c:pt idx="1229">
                  <c:v>341.38635449999998</c:v>
                </c:pt>
                <c:pt idx="1230">
                  <c:v>339.54872610000001</c:v>
                </c:pt>
                <c:pt idx="1231">
                  <c:v>340.46040920000002</c:v>
                </c:pt>
                <c:pt idx="1232">
                  <c:v>340.15085690000001</c:v>
                </c:pt>
                <c:pt idx="1233">
                  <c:v>341.8225587</c:v>
                </c:pt>
                <c:pt idx="1234">
                  <c:v>340.65304420000001</c:v>
                </c:pt>
                <c:pt idx="1235">
                  <c:v>340.1710152</c:v>
                </c:pt>
                <c:pt idx="1236">
                  <c:v>340.2741474</c:v>
                </c:pt>
                <c:pt idx="1237">
                  <c:v>341.03501619999997</c:v>
                </c:pt>
                <c:pt idx="1238">
                  <c:v>341.43664560000002</c:v>
                </c:pt>
                <c:pt idx="1239">
                  <c:v>340.40465560000001</c:v>
                </c:pt>
                <c:pt idx="1240">
                  <c:v>341.58682549999997</c:v>
                </c:pt>
                <c:pt idx="1241">
                  <c:v>341.36357839999999</c:v>
                </c:pt>
                <c:pt idx="1242">
                  <c:v>341.84776369999997</c:v>
                </c:pt>
                <c:pt idx="1243">
                  <c:v>341.6934306</c:v>
                </c:pt>
                <c:pt idx="1244">
                  <c:v>339.84473800000001</c:v>
                </c:pt>
                <c:pt idx="1245">
                  <c:v>341.21540470000002</c:v>
                </c:pt>
                <c:pt idx="1246">
                  <c:v>340.62400480000002</c:v>
                </c:pt>
                <c:pt idx="1247">
                  <c:v>340.28898220000002</c:v>
                </c:pt>
                <c:pt idx="1248">
                  <c:v>340.1968718</c:v>
                </c:pt>
                <c:pt idx="1249">
                  <c:v>340.76760890000003</c:v>
                </c:pt>
                <c:pt idx="1250">
                  <c:v>339.84492760000001</c:v>
                </c:pt>
                <c:pt idx="1251">
                  <c:v>340.16966550000001</c:v>
                </c:pt>
                <c:pt idx="1252">
                  <c:v>340.76012630000002</c:v>
                </c:pt>
                <c:pt idx="1253">
                  <c:v>340.76084639999999</c:v>
                </c:pt>
                <c:pt idx="1254">
                  <c:v>341.2158192</c:v>
                </c:pt>
                <c:pt idx="1255">
                  <c:v>341.67515470000001</c:v>
                </c:pt>
                <c:pt idx="1256">
                  <c:v>340.7514491</c:v>
                </c:pt>
                <c:pt idx="1257">
                  <c:v>340.57903290000002</c:v>
                </c:pt>
                <c:pt idx="1258">
                  <c:v>340.89818730000002</c:v>
                </c:pt>
                <c:pt idx="1259">
                  <c:v>339.17542109999999</c:v>
                </c:pt>
                <c:pt idx="1260">
                  <c:v>341.42843820000002</c:v>
                </c:pt>
                <c:pt idx="1261">
                  <c:v>341.69877009999999</c:v>
                </c:pt>
                <c:pt idx="1262">
                  <c:v>342.32710889999998</c:v>
                </c:pt>
                <c:pt idx="1263">
                  <c:v>342.9387625</c:v>
                </c:pt>
                <c:pt idx="1264">
                  <c:v>340.40817129999999</c:v>
                </c:pt>
                <c:pt idx="1265">
                  <c:v>341.43538439999998</c:v>
                </c:pt>
                <c:pt idx="1266">
                  <c:v>340.1646045</c:v>
                </c:pt>
                <c:pt idx="1267">
                  <c:v>340.33513490000001</c:v>
                </c:pt>
                <c:pt idx="1268">
                  <c:v>342.21142250000003</c:v>
                </c:pt>
                <c:pt idx="1269">
                  <c:v>340.30697279999998</c:v>
                </c:pt>
                <c:pt idx="1270">
                  <c:v>341.04512260000001</c:v>
                </c:pt>
                <c:pt idx="1271">
                  <c:v>341.39884439999997</c:v>
                </c:pt>
                <c:pt idx="1272">
                  <c:v>339.21336000000002</c:v>
                </c:pt>
                <c:pt idx="1273">
                  <c:v>340.19568149999998</c:v>
                </c:pt>
                <c:pt idx="1274">
                  <c:v>341.40491179999998</c:v>
                </c:pt>
                <c:pt idx="1275">
                  <c:v>342.6334731</c:v>
                </c:pt>
                <c:pt idx="1276">
                  <c:v>341.0709875</c:v>
                </c:pt>
                <c:pt idx="1277">
                  <c:v>340.58146629999999</c:v>
                </c:pt>
                <c:pt idx="1278">
                  <c:v>340.13934860000001</c:v>
                </c:pt>
                <c:pt idx="1279">
                  <c:v>340.49427109999999</c:v>
                </c:pt>
                <c:pt idx="1280">
                  <c:v>340.64218519999997</c:v>
                </c:pt>
                <c:pt idx="1281">
                  <c:v>340.5057668</c:v>
                </c:pt>
                <c:pt idx="1282">
                  <c:v>340.49319209999999</c:v>
                </c:pt>
                <c:pt idx="1283">
                  <c:v>342.78526849999997</c:v>
                </c:pt>
                <c:pt idx="1284">
                  <c:v>341.07865270000002</c:v>
                </c:pt>
                <c:pt idx="1285">
                  <c:v>341.74007829999999</c:v>
                </c:pt>
                <c:pt idx="1286">
                  <c:v>341.69192459999999</c:v>
                </c:pt>
                <c:pt idx="1287">
                  <c:v>339.86874019999999</c:v>
                </c:pt>
                <c:pt idx="1288">
                  <c:v>341.71799700000003</c:v>
                </c:pt>
                <c:pt idx="1289">
                  <c:v>340.3142004</c:v>
                </c:pt>
                <c:pt idx="1290">
                  <c:v>341.93900639999998</c:v>
                </c:pt>
                <c:pt idx="1291">
                  <c:v>340.54554680000001</c:v>
                </c:pt>
                <c:pt idx="1292">
                  <c:v>341.4332996</c:v>
                </c:pt>
                <c:pt idx="1293">
                  <c:v>340.433065</c:v>
                </c:pt>
                <c:pt idx="1294">
                  <c:v>341.02668929999999</c:v>
                </c:pt>
                <c:pt idx="1295">
                  <c:v>342.01870220000001</c:v>
                </c:pt>
                <c:pt idx="1296">
                  <c:v>341.54750619999999</c:v>
                </c:pt>
                <c:pt idx="1297">
                  <c:v>339.37018610000001</c:v>
                </c:pt>
                <c:pt idx="1298">
                  <c:v>338.94185809999999</c:v>
                </c:pt>
                <c:pt idx="1299">
                  <c:v>340.75466829999999</c:v>
                </c:pt>
                <c:pt idx="1300">
                  <c:v>341.18653669999998</c:v>
                </c:pt>
                <c:pt idx="1301">
                  <c:v>341.2254446</c:v>
                </c:pt>
                <c:pt idx="1302">
                  <c:v>340.94517730000001</c:v>
                </c:pt>
                <c:pt idx="1303">
                  <c:v>341.3181692</c:v>
                </c:pt>
                <c:pt idx="1304">
                  <c:v>340.79505510000001</c:v>
                </c:pt>
                <c:pt idx="1305">
                  <c:v>341.29529669999999</c:v>
                </c:pt>
                <c:pt idx="1306">
                  <c:v>340.13404009999999</c:v>
                </c:pt>
                <c:pt idx="1307">
                  <c:v>341.0839891</c:v>
                </c:pt>
                <c:pt idx="1308">
                  <c:v>341.06609630000003</c:v>
                </c:pt>
                <c:pt idx="1309">
                  <c:v>341.20476109999998</c:v>
                </c:pt>
                <c:pt idx="1310">
                  <c:v>342.01904610000003</c:v>
                </c:pt>
                <c:pt idx="1311">
                  <c:v>340.2695587</c:v>
                </c:pt>
                <c:pt idx="1312">
                  <c:v>339.34766050000002</c:v>
                </c:pt>
                <c:pt idx="1313">
                  <c:v>340.38046689999999</c:v>
                </c:pt>
                <c:pt idx="1314">
                  <c:v>340.93677589999999</c:v>
                </c:pt>
                <c:pt idx="1315">
                  <c:v>342.32971689999999</c:v>
                </c:pt>
                <c:pt idx="1316">
                  <c:v>340.60602829999999</c:v>
                </c:pt>
                <c:pt idx="1317">
                  <c:v>341.1233494</c:v>
                </c:pt>
                <c:pt idx="1318">
                  <c:v>342.36410669999998</c:v>
                </c:pt>
                <c:pt idx="1319">
                  <c:v>341.09722019999998</c:v>
                </c:pt>
                <c:pt idx="1320">
                  <c:v>341.22763559999999</c:v>
                </c:pt>
                <c:pt idx="1321">
                  <c:v>342.02298480000002</c:v>
                </c:pt>
                <c:pt idx="1322">
                  <c:v>340.62648669999999</c:v>
                </c:pt>
                <c:pt idx="1323">
                  <c:v>341.74010670000001</c:v>
                </c:pt>
                <c:pt idx="1324">
                  <c:v>341.22717119999999</c:v>
                </c:pt>
                <c:pt idx="1325">
                  <c:v>341.67864639999999</c:v>
                </c:pt>
                <c:pt idx="1326">
                  <c:v>339.52118539999998</c:v>
                </c:pt>
                <c:pt idx="1327">
                  <c:v>340.33480059999999</c:v>
                </c:pt>
                <c:pt idx="1328">
                  <c:v>339.98419039999999</c:v>
                </c:pt>
                <c:pt idx="1329">
                  <c:v>340.77357180000001</c:v>
                </c:pt>
                <c:pt idx="1330">
                  <c:v>338.75337780000001</c:v>
                </c:pt>
                <c:pt idx="1331">
                  <c:v>341.25471229999999</c:v>
                </c:pt>
                <c:pt idx="1332">
                  <c:v>341.40790290000001</c:v>
                </c:pt>
                <c:pt idx="1333">
                  <c:v>340.99433269999997</c:v>
                </c:pt>
                <c:pt idx="1334">
                  <c:v>340.11469240000002</c:v>
                </c:pt>
                <c:pt idx="1335">
                  <c:v>340.3337272</c:v>
                </c:pt>
                <c:pt idx="1336">
                  <c:v>340.7507774</c:v>
                </c:pt>
                <c:pt idx="1337">
                  <c:v>340.82397470000001</c:v>
                </c:pt>
                <c:pt idx="1338">
                  <c:v>339.69070360000001</c:v>
                </c:pt>
                <c:pt idx="1339">
                  <c:v>341.15958069999999</c:v>
                </c:pt>
                <c:pt idx="1340">
                  <c:v>341.51076280000001</c:v>
                </c:pt>
                <c:pt idx="1341">
                  <c:v>340.81748729999998</c:v>
                </c:pt>
                <c:pt idx="1342">
                  <c:v>339.79942990000001</c:v>
                </c:pt>
                <c:pt idx="1343">
                  <c:v>340.00552750000003</c:v>
                </c:pt>
                <c:pt idx="1344">
                  <c:v>339.18627570000001</c:v>
                </c:pt>
                <c:pt idx="1345">
                  <c:v>342.65739619999999</c:v>
                </c:pt>
                <c:pt idx="1346">
                  <c:v>340.93297860000001</c:v>
                </c:pt>
                <c:pt idx="1347">
                  <c:v>340.91505069999999</c:v>
                </c:pt>
                <c:pt idx="1348">
                  <c:v>341.11238680000002</c:v>
                </c:pt>
                <c:pt idx="1349">
                  <c:v>342.20144429999999</c:v>
                </c:pt>
                <c:pt idx="1350">
                  <c:v>341.24262950000002</c:v>
                </c:pt>
                <c:pt idx="1351">
                  <c:v>340.21423629999998</c:v>
                </c:pt>
                <c:pt idx="1352">
                  <c:v>341.69452469999999</c:v>
                </c:pt>
                <c:pt idx="1353">
                  <c:v>340.74305629999998</c:v>
                </c:pt>
                <c:pt idx="1354">
                  <c:v>341.59422619999998</c:v>
                </c:pt>
                <c:pt idx="1355">
                  <c:v>339.98754500000001</c:v>
                </c:pt>
                <c:pt idx="1356">
                  <c:v>340.9520923</c:v>
                </c:pt>
                <c:pt idx="1357">
                  <c:v>341.34313959999997</c:v>
                </c:pt>
                <c:pt idx="1358">
                  <c:v>342.008599</c:v>
                </c:pt>
                <c:pt idx="1359">
                  <c:v>341.5477277</c:v>
                </c:pt>
                <c:pt idx="1360">
                  <c:v>341.99194169999998</c:v>
                </c:pt>
                <c:pt idx="1361">
                  <c:v>339.88681650000001</c:v>
                </c:pt>
                <c:pt idx="1362">
                  <c:v>340.31219349999998</c:v>
                </c:pt>
                <c:pt idx="1363">
                  <c:v>340.7292142</c:v>
                </c:pt>
                <c:pt idx="1364">
                  <c:v>340.54837570000001</c:v>
                </c:pt>
                <c:pt idx="1365">
                  <c:v>340.66909779999997</c:v>
                </c:pt>
                <c:pt idx="1366">
                  <c:v>340.76002360000001</c:v>
                </c:pt>
                <c:pt idx="1367">
                  <c:v>340.37199049999998</c:v>
                </c:pt>
                <c:pt idx="1368">
                  <c:v>340.44468440000003</c:v>
                </c:pt>
                <c:pt idx="1369">
                  <c:v>342.05730879999999</c:v>
                </c:pt>
                <c:pt idx="1370">
                  <c:v>340.45389239999997</c:v>
                </c:pt>
                <c:pt idx="1371">
                  <c:v>340.91553019999998</c:v>
                </c:pt>
                <c:pt idx="1372">
                  <c:v>340.92354039999998</c:v>
                </c:pt>
                <c:pt idx="1373">
                  <c:v>341.24567309999998</c:v>
                </c:pt>
                <c:pt idx="1374">
                  <c:v>341.25695530000002</c:v>
                </c:pt>
                <c:pt idx="1375">
                  <c:v>341.28725830000002</c:v>
                </c:pt>
                <c:pt idx="1376">
                  <c:v>341.66255610000002</c:v>
                </c:pt>
                <c:pt idx="1377">
                  <c:v>341.44203920000001</c:v>
                </c:pt>
                <c:pt idx="1378">
                  <c:v>341.0979428</c:v>
                </c:pt>
                <c:pt idx="1379">
                  <c:v>341.72582460000001</c:v>
                </c:pt>
                <c:pt idx="1380">
                  <c:v>341.7233023</c:v>
                </c:pt>
                <c:pt idx="1381">
                  <c:v>339.94435390000001</c:v>
                </c:pt>
                <c:pt idx="1382">
                  <c:v>340.5447638</c:v>
                </c:pt>
                <c:pt idx="1383">
                  <c:v>340.56024100000002</c:v>
                </c:pt>
                <c:pt idx="1384">
                  <c:v>341.3351399</c:v>
                </c:pt>
                <c:pt idx="1385">
                  <c:v>342.67141679999997</c:v>
                </c:pt>
                <c:pt idx="1386">
                  <c:v>340.27872819999999</c:v>
                </c:pt>
                <c:pt idx="1387">
                  <c:v>340.91846520000001</c:v>
                </c:pt>
                <c:pt idx="1388">
                  <c:v>340.92057929999999</c:v>
                </c:pt>
                <c:pt idx="1389">
                  <c:v>341.25474839999998</c:v>
                </c:pt>
                <c:pt idx="1390">
                  <c:v>342.19651620000002</c:v>
                </c:pt>
                <c:pt idx="1391">
                  <c:v>342.18004719999999</c:v>
                </c:pt>
                <c:pt idx="1392">
                  <c:v>341.67037540000001</c:v>
                </c:pt>
                <c:pt idx="1393">
                  <c:v>340.58604489999999</c:v>
                </c:pt>
                <c:pt idx="1394">
                  <c:v>340.00069130000003</c:v>
                </c:pt>
                <c:pt idx="1395">
                  <c:v>341.50141639999998</c:v>
                </c:pt>
                <c:pt idx="1396">
                  <c:v>343.16153359999998</c:v>
                </c:pt>
                <c:pt idx="1397">
                  <c:v>347.6175356</c:v>
                </c:pt>
                <c:pt idx="1398">
                  <c:v>352.61098090000002</c:v>
                </c:pt>
                <c:pt idx="1399">
                  <c:v>358.78726690000002</c:v>
                </c:pt>
                <c:pt idx="1400">
                  <c:v>370.21848390000002</c:v>
                </c:pt>
                <c:pt idx="1401">
                  <c:v>382.51239880000003</c:v>
                </c:pt>
                <c:pt idx="1402">
                  <c:v>395.42109310000001</c:v>
                </c:pt>
                <c:pt idx="1403">
                  <c:v>411.8501685</c:v>
                </c:pt>
                <c:pt idx="1404">
                  <c:v>430.01932399999998</c:v>
                </c:pt>
                <c:pt idx="1405">
                  <c:v>441.56421610000001</c:v>
                </c:pt>
                <c:pt idx="1406">
                  <c:v>460.94768449999998</c:v>
                </c:pt>
                <c:pt idx="1407">
                  <c:v>472.89686369999998</c:v>
                </c:pt>
                <c:pt idx="1408">
                  <c:v>491.2663149</c:v>
                </c:pt>
                <c:pt idx="1409">
                  <c:v>505.19927419999999</c:v>
                </c:pt>
                <c:pt idx="1410">
                  <c:v>519.36177780000003</c:v>
                </c:pt>
                <c:pt idx="1411">
                  <c:v>535.56245439999998</c:v>
                </c:pt>
                <c:pt idx="1412">
                  <c:v>551.04150149999998</c:v>
                </c:pt>
                <c:pt idx="1413">
                  <c:v>565.35594639999999</c:v>
                </c:pt>
                <c:pt idx="1414">
                  <c:v>580.06842300000005</c:v>
                </c:pt>
                <c:pt idx="1415">
                  <c:v>596.45283219999999</c:v>
                </c:pt>
                <c:pt idx="1416">
                  <c:v>612.65173370000002</c:v>
                </c:pt>
                <c:pt idx="1417">
                  <c:v>625.79325610000001</c:v>
                </c:pt>
                <c:pt idx="1418">
                  <c:v>642.09261089999995</c:v>
                </c:pt>
                <c:pt idx="1419">
                  <c:v>658.66851080000004</c:v>
                </c:pt>
                <c:pt idx="1420">
                  <c:v>675.49528139999995</c:v>
                </c:pt>
                <c:pt idx="1421">
                  <c:v>692.36983640000005</c:v>
                </c:pt>
                <c:pt idx="1422">
                  <c:v>708.37604720000002</c:v>
                </c:pt>
                <c:pt idx="1423">
                  <c:v>721.81606209999995</c:v>
                </c:pt>
                <c:pt idx="1424">
                  <c:v>730.57260069999995</c:v>
                </c:pt>
                <c:pt idx="1425">
                  <c:v>734.42996870000002</c:v>
                </c:pt>
                <c:pt idx="1426">
                  <c:v>743.23871410000004</c:v>
                </c:pt>
                <c:pt idx="1427">
                  <c:v>749.68178920000003</c:v>
                </c:pt>
                <c:pt idx="1428">
                  <c:v>752.68944639999995</c:v>
                </c:pt>
                <c:pt idx="1429">
                  <c:v>755.40072210000005</c:v>
                </c:pt>
                <c:pt idx="1430">
                  <c:v>754.32914960000005</c:v>
                </c:pt>
                <c:pt idx="1431">
                  <c:v>755.30512659999999</c:v>
                </c:pt>
                <c:pt idx="1432">
                  <c:v>756.44322829999999</c:v>
                </c:pt>
                <c:pt idx="1433">
                  <c:v>755.81953710000005</c:v>
                </c:pt>
                <c:pt idx="1434">
                  <c:v>754.97047970000006</c:v>
                </c:pt>
                <c:pt idx="1435">
                  <c:v>755.22378490000006</c:v>
                </c:pt>
                <c:pt idx="1436">
                  <c:v>757.88164089999998</c:v>
                </c:pt>
                <c:pt idx="1437">
                  <c:v>755.59112990000006</c:v>
                </c:pt>
                <c:pt idx="1438">
                  <c:v>754.08937319999995</c:v>
                </c:pt>
                <c:pt idx="1439">
                  <c:v>755.46523090000005</c:v>
                </c:pt>
                <c:pt idx="1440">
                  <c:v>755.30078049999997</c:v>
                </c:pt>
                <c:pt idx="1441">
                  <c:v>755.36427379999998</c:v>
                </c:pt>
                <c:pt idx="1442">
                  <c:v>756.45106580000004</c:v>
                </c:pt>
                <c:pt idx="1443">
                  <c:v>757.57855380000001</c:v>
                </c:pt>
                <c:pt idx="1444">
                  <c:v>756.27743869999995</c:v>
                </c:pt>
                <c:pt idx="1445">
                  <c:v>758.40059770000005</c:v>
                </c:pt>
                <c:pt idx="1446">
                  <c:v>758.63062690000004</c:v>
                </c:pt>
                <c:pt idx="1447">
                  <c:v>759.12482130000001</c:v>
                </c:pt>
                <c:pt idx="1448">
                  <c:v>759.82237859999998</c:v>
                </c:pt>
                <c:pt idx="1449">
                  <c:v>758.78698359999999</c:v>
                </c:pt>
                <c:pt idx="1450">
                  <c:v>759.39055359999998</c:v>
                </c:pt>
                <c:pt idx="1451">
                  <c:v>760.33815040000002</c:v>
                </c:pt>
                <c:pt idx="1452">
                  <c:v>760.93459959999996</c:v>
                </c:pt>
                <c:pt idx="1453">
                  <c:v>762.7316581</c:v>
                </c:pt>
                <c:pt idx="1454">
                  <c:v>764.11517570000001</c:v>
                </c:pt>
                <c:pt idx="1455">
                  <c:v>764.86644639999997</c:v>
                </c:pt>
                <c:pt idx="1456">
                  <c:v>764.86887909999996</c:v>
                </c:pt>
                <c:pt idx="1457">
                  <c:v>763.29522110000005</c:v>
                </c:pt>
                <c:pt idx="1458">
                  <c:v>764.58782659999997</c:v>
                </c:pt>
                <c:pt idx="1459">
                  <c:v>765.06506839999997</c:v>
                </c:pt>
                <c:pt idx="1460">
                  <c:v>766.43242969999994</c:v>
                </c:pt>
                <c:pt idx="1461">
                  <c:v>766.78697790000001</c:v>
                </c:pt>
                <c:pt idx="1462">
                  <c:v>768.87208650000002</c:v>
                </c:pt>
                <c:pt idx="1463">
                  <c:v>768.29216240000005</c:v>
                </c:pt>
                <c:pt idx="1464">
                  <c:v>768.14689280000005</c:v>
                </c:pt>
                <c:pt idx="1465">
                  <c:v>767.33804420000001</c:v>
                </c:pt>
                <c:pt idx="1466">
                  <c:v>767.47372729999995</c:v>
                </c:pt>
                <c:pt idx="1467">
                  <c:v>769.22583399999996</c:v>
                </c:pt>
                <c:pt idx="1468">
                  <c:v>770.44300209999994</c:v>
                </c:pt>
                <c:pt idx="1469">
                  <c:v>771.10313799999994</c:v>
                </c:pt>
                <c:pt idx="1470">
                  <c:v>771.09366699999998</c:v>
                </c:pt>
                <c:pt idx="1471">
                  <c:v>773.67760420000002</c:v>
                </c:pt>
                <c:pt idx="1472">
                  <c:v>773.58818970000004</c:v>
                </c:pt>
                <c:pt idx="1473">
                  <c:v>772.58701489999999</c:v>
                </c:pt>
                <c:pt idx="1474">
                  <c:v>773.56287229999998</c:v>
                </c:pt>
                <c:pt idx="1475">
                  <c:v>774.18873559999997</c:v>
                </c:pt>
                <c:pt idx="1476">
                  <c:v>775.32368650000001</c:v>
                </c:pt>
                <c:pt idx="1477">
                  <c:v>774.52959899999996</c:v>
                </c:pt>
                <c:pt idx="1478">
                  <c:v>776.23621500000002</c:v>
                </c:pt>
                <c:pt idx="1479">
                  <c:v>775.98598440000001</c:v>
                </c:pt>
                <c:pt idx="1480">
                  <c:v>775.87967430000003</c:v>
                </c:pt>
                <c:pt idx="1481">
                  <c:v>775.44970690000002</c:v>
                </c:pt>
                <c:pt idx="1482">
                  <c:v>776.50599999999997</c:v>
                </c:pt>
                <c:pt idx="1483">
                  <c:v>777.65592649999996</c:v>
                </c:pt>
                <c:pt idx="1484">
                  <c:v>776.38582029999998</c:v>
                </c:pt>
                <c:pt idx="1485">
                  <c:v>777.64730489999999</c:v>
                </c:pt>
                <c:pt idx="1486">
                  <c:v>776.69217920000006</c:v>
                </c:pt>
                <c:pt idx="1487">
                  <c:v>777.01009509999994</c:v>
                </c:pt>
                <c:pt idx="1488">
                  <c:v>777.19403090000003</c:v>
                </c:pt>
                <c:pt idx="1489">
                  <c:v>775.90814720000003</c:v>
                </c:pt>
                <c:pt idx="1490">
                  <c:v>774.40141640000002</c:v>
                </c:pt>
                <c:pt idx="1491">
                  <c:v>776.5609862</c:v>
                </c:pt>
                <c:pt idx="1492">
                  <c:v>776.55236260000004</c:v>
                </c:pt>
                <c:pt idx="1493">
                  <c:v>776.4485181</c:v>
                </c:pt>
                <c:pt idx="1494">
                  <c:v>777.19494429999997</c:v>
                </c:pt>
                <c:pt idx="1495">
                  <c:v>774.99072139999998</c:v>
                </c:pt>
                <c:pt idx="1496">
                  <c:v>776.27008579999995</c:v>
                </c:pt>
                <c:pt idx="1497">
                  <c:v>776.27261650000003</c:v>
                </c:pt>
                <c:pt idx="1498">
                  <c:v>776.23986739999998</c:v>
                </c:pt>
                <c:pt idx="1499">
                  <c:v>776.43065060000004</c:v>
                </c:pt>
                <c:pt idx="1500">
                  <c:v>776.89329210000005</c:v>
                </c:pt>
                <c:pt idx="1501">
                  <c:v>774.99919699999998</c:v>
                </c:pt>
                <c:pt idx="1502">
                  <c:v>776.83956060000003</c:v>
                </c:pt>
                <c:pt idx="1503">
                  <c:v>775.79983679999998</c:v>
                </c:pt>
                <c:pt idx="1504">
                  <c:v>776.43982389999996</c:v>
                </c:pt>
                <c:pt idx="1505">
                  <c:v>776.67881050000005</c:v>
                </c:pt>
                <c:pt idx="1506">
                  <c:v>776.91058269999996</c:v>
                </c:pt>
                <c:pt idx="1507">
                  <c:v>776.27955889999998</c:v>
                </c:pt>
                <c:pt idx="1508">
                  <c:v>776.97585449999997</c:v>
                </c:pt>
                <c:pt idx="1509">
                  <c:v>776.41175769999995</c:v>
                </c:pt>
                <c:pt idx="1510">
                  <c:v>775.93028340000001</c:v>
                </c:pt>
                <c:pt idx="1511">
                  <c:v>777.51562409999997</c:v>
                </c:pt>
                <c:pt idx="1512">
                  <c:v>776.11462110000002</c:v>
                </c:pt>
                <c:pt idx="1513">
                  <c:v>777.21075610000003</c:v>
                </c:pt>
                <c:pt idx="1514">
                  <c:v>776.5569289</c:v>
                </c:pt>
                <c:pt idx="1515">
                  <c:v>776.11990019999996</c:v>
                </c:pt>
                <c:pt idx="1516">
                  <c:v>775.93871899999999</c:v>
                </c:pt>
                <c:pt idx="1517">
                  <c:v>776.88144450000004</c:v>
                </c:pt>
                <c:pt idx="1518">
                  <c:v>777.29753440000002</c:v>
                </c:pt>
                <c:pt idx="1519">
                  <c:v>775.3792803</c:v>
                </c:pt>
                <c:pt idx="1520">
                  <c:v>776.52548939999997</c:v>
                </c:pt>
                <c:pt idx="1521">
                  <c:v>776.57628920000002</c:v>
                </c:pt>
                <c:pt idx="1522">
                  <c:v>777.77633279999998</c:v>
                </c:pt>
                <c:pt idx="1523">
                  <c:v>776.04182900000001</c:v>
                </c:pt>
                <c:pt idx="1524">
                  <c:v>776.57576970000002</c:v>
                </c:pt>
                <c:pt idx="1525">
                  <c:v>776.69585199999995</c:v>
                </c:pt>
                <c:pt idx="1526">
                  <c:v>776.03483800000004</c:v>
                </c:pt>
                <c:pt idx="1527">
                  <c:v>775.47536709999997</c:v>
                </c:pt>
                <c:pt idx="1528">
                  <c:v>777.04402889999994</c:v>
                </c:pt>
                <c:pt idx="1529">
                  <c:v>776.77220499999999</c:v>
                </c:pt>
                <c:pt idx="1530">
                  <c:v>775.58549570000002</c:v>
                </c:pt>
                <c:pt idx="1531">
                  <c:v>775.39881630000002</c:v>
                </c:pt>
                <c:pt idx="1532">
                  <c:v>776.77812819999997</c:v>
                </c:pt>
                <c:pt idx="1533">
                  <c:v>776.58574650000003</c:v>
                </c:pt>
                <c:pt idx="1534">
                  <c:v>775.43418589999999</c:v>
                </c:pt>
                <c:pt idx="1535">
                  <c:v>776.17364359999999</c:v>
                </c:pt>
                <c:pt idx="1536">
                  <c:v>775.39513539999996</c:v>
                </c:pt>
                <c:pt idx="1537">
                  <c:v>776.06578149999996</c:v>
                </c:pt>
                <c:pt idx="1538">
                  <c:v>776.74176580000005</c:v>
                </c:pt>
                <c:pt idx="1539">
                  <c:v>776.04523270000004</c:v>
                </c:pt>
                <c:pt idx="1540">
                  <c:v>776.40177559999995</c:v>
                </c:pt>
                <c:pt idx="1541">
                  <c:v>776.41513339999995</c:v>
                </c:pt>
                <c:pt idx="1542">
                  <c:v>775.64596710000001</c:v>
                </c:pt>
                <c:pt idx="1543">
                  <c:v>776.40487700000006</c:v>
                </c:pt>
                <c:pt idx="1544">
                  <c:v>775.48072850000005</c:v>
                </c:pt>
                <c:pt idx="1545">
                  <c:v>775.49179260000005</c:v>
                </c:pt>
                <c:pt idx="1546">
                  <c:v>775.00150889999998</c:v>
                </c:pt>
                <c:pt idx="1547">
                  <c:v>777.43523549999998</c:v>
                </c:pt>
                <c:pt idx="1548">
                  <c:v>775.78836869999998</c:v>
                </c:pt>
                <c:pt idx="1549">
                  <c:v>776.10786570000005</c:v>
                </c:pt>
                <c:pt idx="1550">
                  <c:v>775.0933387</c:v>
                </c:pt>
                <c:pt idx="1551">
                  <c:v>775.78803240000002</c:v>
                </c:pt>
                <c:pt idx="1552">
                  <c:v>775.55703949999997</c:v>
                </c:pt>
                <c:pt idx="1553">
                  <c:v>775.28241869999999</c:v>
                </c:pt>
                <c:pt idx="1554">
                  <c:v>774.91164119999996</c:v>
                </c:pt>
                <c:pt idx="1555">
                  <c:v>774.67174809999995</c:v>
                </c:pt>
                <c:pt idx="1556">
                  <c:v>777.12516930000004</c:v>
                </c:pt>
                <c:pt idx="1557">
                  <c:v>775.17507030000002</c:v>
                </c:pt>
                <c:pt idx="1558">
                  <c:v>774.50204570000005</c:v>
                </c:pt>
                <c:pt idx="1559">
                  <c:v>774.88012119999996</c:v>
                </c:pt>
                <c:pt idx="1560">
                  <c:v>775.13301120000006</c:v>
                </c:pt>
                <c:pt idx="1561">
                  <c:v>776.75594060000003</c:v>
                </c:pt>
                <c:pt idx="1562">
                  <c:v>775.14648550000004</c:v>
                </c:pt>
                <c:pt idx="1563">
                  <c:v>775.4311854</c:v>
                </c:pt>
                <c:pt idx="1564">
                  <c:v>775.04496519999998</c:v>
                </c:pt>
                <c:pt idx="1565">
                  <c:v>776.38504049999995</c:v>
                </c:pt>
                <c:pt idx="1566">
                  <c:v>775.08265919999997</c:v>
                </c:pt>
                <c:pt idx="1567">
                  <c:v>773.74524140000005</c:v>
                </c:pt>
                <c:pt idx="1568">
                  <c:v>775.4370639</c:v>
                </c:pt>
                <c:pt idx="1569">
                  <c:v>776.74729219999995</c:v>
                </c:pt>
                <c:pt idx="1570">
                  <c:v>776.10180979999996</c:v>
                </c:pt>
                <c:pt idx="1571">
                  <c:v>775.59388620000004</c:v>
                </c:pt>
                <c:pt idx="1572">
                  <c:v>775.44443779999995</c:v>
                </c:pt>
                <c:pt idx="1573">
                  <c:v>775.56594419999999</c:v>
                </c:pt>
                <c:pt idx="1574">
                  <c:v>776.4400627</c:v>
                </c:pt>
                <c:pt idx="1575">
                  <c:v>776.03615119999995</c:v>
                </c:pt>
                <c:pt idx="1576">
                  <c:v>776.06390329999999</c:v>
                </c:pt>
                <c:pt idx="1577">
                  <c:v>774.68352670000002</c:v>
                </c:pt>
                <c:pt idx="1578">
                  <c:v>775.88879240000006</c:v>
                </c:pt>
                <c:pt idx="1579">
                  <c:v>775.82046590000004</c:v>
                </c:pt>
                <c:pt idx="1580">
                  <c:v>775.70714250000003</c:v>
                </c:pt>
                <c:pt idx="1581">
                  <c:v>775.13976490000005</c:v>
                </c:pt>
                <c:pt idx="1582">
                  <c:v>774.67846510000004</c:v>
                </c:pt>
                <c:pt idx="1583">
                  <c:v>776.71885139999995</c:v>
                </c:pt>
                <c:pt idx="1584">
                  <c:v>776.83577720000005</c:v>
                </c:pt>
                <c:pt idx="1585">
                  <c:v>775.29383559999997</c:v>
                </c:pt>
                <c:pt idx="1586">
                  <c:v>776.0171881</c:v>
                </c:pt>
                <c:pt idx="1587">
                  <c:v>775.80911330000004</c:v>
                </c:pt>
                <c:pt idx="1588">
                  <c:v>774.54665690000002</c:v>
                </c:pt>
                <c:pt idx="1589">
                  <c:v>776.26667780000002</c:v>
                </c:pt>
                <c:pt idx="1590">
                  <c:v>775.00526009999999</c:v>
                </c:pt>
                <c:pt idx="1591">
                  <c:v>775.55747389999999</c:v>
                </c:pt>
                <c:pt idx="1592">
                  <c:v>774.36658709999995</c:v>
                </c:pt>
                <c:pt idx="1593">
                  <c:v>776.36865409999996</c:v>
                </c:pt>
                <c:pt idx="1594">
                  <c:v>776.23017440000001</c:v>
                </c:pt>
                <c:pt idx="1595">
                  <c:v>775.056196</c:v>
                </c:pt>
                <c:pt idx="1596">
                  <c:v>774.49706140000001</c:v>
                </c:pt>
                <c:pt idx="1597">
                  <c:v>775.25704789999998</c:v>
                </c:pt>
                <c:pt idx="1598">
                  <c:v>776.25575330000004</c:v>
                </c:pt>
                <c:pt idx="1599">
                  <c:v>774.05533809999997</c:v>
                </c:pt>
                <c:pt idx="1600">
                  <c:v>776.94857420000005</c:v>
                </c:pt>
                <c:pt idx="1601">
                  <c:v>774.27062920000003</c:v>
                </c:pt>
                <c:pt idx="1602">
                  <c:v>777.19568360000005</c:v>
                </c:pt>
                <c:pt idx="1603">
                  <c:v>775.62134360000005</c:v>
                </c:pt>
                <c:pt idx="1604">
                  <c:v>776.5741448</c:v>
                </c:pt>
                <c:pt idx="1605">
                  <c:v>775.02699099999995</c:v>
                </c:pt>
                <c:pt idx="1606">
                  <c:v>775.62516579999999</c:v>
                </c:pt>
                <c:pt idx="1607">
                  <c:v>776.9988591</c:v>
                </c:pt>
                <c:pt idx="1608">
                  <c:v>780.64733120000005</c:v>
                </c:pt>
                <c:pt idx="1609">
                  <c:v>786.42399150000006</c:v>
                </c:pt>
                <c:pt idx="1610">
                  <c:v>790.46148559999995</c:v>
                </c:pt>
                <c:pt idx="1611">
                  <c:v>792.21236290000002</c:v>
                </c:pt>
                <c:pt idx="1612">
                  <c:v>794.66758040000002</c:v>
                </c:pt>
                <c:pt idx="1613">
                  <c:v>794.9336558</c:v>
                </c:pt>
                <c:pt idx="1614">
                  <c:v>796.53833180000004</c:v>
                </c:pt>
                <c:pt idx="1615">
                  <c:v>796.02216439999995</c:v>
                </c:pt>
                <c:pt idx="1616">
                  <c:v>796.69689149999999</c:v>
                </c:pt>
                <c:pt idx="1617">
                  <c:v>796.48235269999998</c:v>
                </c:pt>
                <c:pt idx="1618">
                  <c:v>795.73155599999996</c:v>
                </c:pt>
                <c:pt idx="1619">
                  <c:v>796.66960989999995</c:v>
                </c:pt>
                <c:pt idx="1620">
                  <c:v>796.83091349999995</c:v>
                </c:pt>
                <c:pt idx="1621">
                  <c:v>797.42487619999997</c:v>
                </c:pt>
                <c:pt idx="1622">
                  <c:v>795.74286649999999</c:v>
                </c:pt>
                <c:pt idx="1623">
                  <c:v>795.44397260000005</c:v>
                </c:pt>
                <c:pt idx="1624">
                  <c:v>796.67366430000004</c:v>
                </c:pt>
                <c:pt idx="1625">
                  <c:v>796.3174133</c:v>
                </c:pt>
                <c:pt idx="1626">
                  <c:v>798.1591833</c:v>
                </c:pt>
                <c:pt idx="1627">
                  <c:v>798.09808169999997</c:v>
                </c:pt>
                <c:pt idx="1628">
                  <c:v>796.68042700000001</c:v>
                </c:pt>
                <c:pt idx="1629">
                  <c:v>798.53449390000003</c:v>
                </c:pt>
                <c:pt idx="1630">
                  <c:v>797.18397809999999</c:v>
                </c:pt>
                <c:pt idx="1631">
                  <c:v>797.56648800000005</c:v>
                </c:pt>
                <c:pt idx="1632">
                  <c:v>796.54821230000005</c:v>
                </c:pt>
                <c:pt idx="1633">
                  <c:v>797.29424959999994</c:v>
                </c:pt>
                <c:pt idx="1634">
                  <c:v>796.51974580000001</c:v>
                </c:pt>
                <c:pt idx="1635">
                  <c:v>796.64684239999997</c:v>
                </c:pt>
                <c:pt idx="1636">
                  <c:v>797.34114799999998</c:v>
                </c:pt>
                <c:pt idx="1637">
                  <c:v>797.74882200000002</c:v>
                </c:pt>
                <c:pt idx="1638">
                  <c:v>797.27320450000002</c:v>
                </c:pt>
                <c:pt idx="1639">
                  <c:v>797.87136520000001</c:v>
                </c:pt>
                <c:pt idx="1640">
                  <c:v>796.85254410000005</c:v>
                </c:pt>
                <c:pt idx="1641">
                  <c:v>796.51076420000004</c:v>
                </c:pt>
                <c:pt idx="1642">
                  <c:v>799.27877479999995</c:v>
                </c:pt>
                <c:pt idx="1643">
                  <c:v>797.25833369999998</c:v>
                </c:pt>
                <c:pt idx="1644">
                  <c:v>799.56684370000005</c:v>
                </c:pt>
                <c:pt idx="1645">
                  <c:v>799.94000730000005</c:v>
                </c:pt>
                <c:pt idx="1646">
                  <c:v>800.37963279999997</c:v>
                </c:pt>
                <c:pt idx="1647">
                  <c:v>800.05671429999995</c:v>
                </c:pt>
                <c:pt idx="1648">
                  <c:v>799.89502270000003</c:v>
                </c:pt>
                <c:pt idx="1649">
                  <c:v>800.62687430000005</c:v>
                </c:pt>
                <c:pt idx="1650">
                  <c:v>799.63652769999999</c:v>
                </c:pt>
                <c:pt idx="1651">
                  <c:v>799.07244830000002</c:v>
                </c:pt>
                <c:pt idx="1652">
                  <c:v>800.45968559999994</c:v>
                </c:pt>
                <c:pt idx="1653">
                  <c:v>800.17431180000005</c:v>
                </c:pt>
                <c:pt idx="1654">
                  <c:v>801.49139290000005</c:v>
                </c:pt>
                <c:pt idx="1655">
                  <c:v>799.94467550000002</c:v>
                </c:pt>
                <c:pt idx="1656">
                  <c:v>801.63610210000002</c:v>
                </c:pt>
                <c:pt idx="1657">
                  <c:v>801.06275230000006</c:v>
                </c:pt>
                <c:pt idx="1658">
                  <c:v>801.66737599999999</c:v>
                </c:pt>
                <c:pt idx="1659">
                  <c:v>801.22568109999997</c:v>
                </c:pt>
                <c:pt idx="1660">
                  <c:v>802.44565790000001</c:v>
                </c:pt>
                <c:pt idx="1661">
                  <c:v>801.3790219</c:v>
                </c:pt>
                <c:pt idx="1662">
                  <c:v>802.3098076</c:v>
                </c:pt>
                <c:pt idx="1663">
                  <c:v>801.00528410000004</c:v>
                </c:pt>
                <c:pt idx="1664">
                  <c:v>801.74544349999996</c:v>
                </c:pt>
                <c:pt idx="1665">
                  <c:v>801.21866360000001</c:v>
                </c:pt>
                <c:pt idx="1666">
                  <c:v>801.41513889999999</c:v>
                </c:pt>
                <c:pt idx="1667">
                  <c:v>802.60891340000001</c:v>
                </c:pt>
                <c:pt idx="1668">
                  <c:v>802.00735880000002</c:v>
                </c:pt>
                <c:pt idx="1669">
                  <c:v>800.77120609999997</c:v>
                </c:pt>
                <c:pt idx="1670">
                  <c:v>800.92768339999998</c:v>
                </c:pt>
                <c:pt idx="1671">
                  <c:v>802.22711360000005</c:v>
                </c:pt>
                <c:pt idx="1672">
                  <c:v>802.33174459999998</c:v>
                </c:pt>
                <c:pt idx="1673">
                  <c:v>802.48938859999998</c:v>
                </c:pt>
                <c:pt idx="1674">
                  <c:v>801.82984369999997</c:v>
                </c:pt>
                <c:pt idx="1675">
                  <c:v>801.35267899999997</c:v>
                </c:pt>
                <c:pt idx="1676">
                  <c:v>802.16642549999995</c:v>
                </c:pt>
                <c:pt idx="1677">
                  <c:v>803.26298199999997</c:v>
                </c:pt>
                <c:pt idx="1678">
                  <c:v>802.49930889999996</c:v>
                </c:pt>
                <c:pt idx="1679">
                  <c:v>801.33593180000003</c:v>
                </c:pt>
                <c:pt idx="1680">
                  <c:v>801.06055809999998</c:v>
                </c:pt>
                <c:pt idx="1681">
                  <c:v>801.35957440000004</c:v>
                </c:pt>
                <c:pt idx="1682">
                  <c:v>806.34473219999995</c:v>
                </c:pt>
                <c:pt idx="1683">
                  <c:v>812.11344929999996</c:v>
                </c:pt>
                <c:pt idx="1684">
                  <c:v>815.59712820000004</c:v>
                </c:pt>
                <c:pt idx="1685">
                  <c:v>825.55373789999999</c:v>
                </c:pt>
                <c:pt idx="1686">
                  <c:v>833.77413960000001</c:v>
                </c:pt>
                <c:pt idx="1687">
                  <c:v>838.92875170000002</c:v>
                </c:pt>
                <c:pt idx="1688">
                  <c:v>846.75201100000004</c:v>
                </c:pt>
                <c:pt idx="1689">
                  <c:v>856.47592150000003</c:v>
                </c:pt>
                <c:pt idx="1690">
                  <c:v>864.04284029999997</c:v>
                </c:pt>
                <c:pt idx="1691">
                  <c:v>864.96382200000005</c:v>
                </c:pt>
                <c:pt idx="1692">
                  <c:v>865.58490619999998</c:v>
                </c:pt>
                <c:pt idx="1693">
                  <c:v>865.38133149999999</c:v>
                </c:pt>
                <c:pt idx="1694">
                  <c:v>866.23844159999999</c:v>
                </c:pt>
                <c:pt idx="1695">
                  <c:v>866.65116939999996</c:v>
                </c:pt>
                <c:pt idx="1696">
                  <c:v>867.31462759999999</c:v>
                </c:pt>
                <c:pt idx="1697">
                  <c:v>868.14341000000002</c:v>
                </c:pt>
                <c:pt idx="1698">
                  <c:v>869.00008660000003</c:v>
                </c:pt>
                <c:pt idx="1699">
                  <c:v>868.58555409999997</c:v>
                </c:pt>
                <c:pt idx="1700">
                  <c:v>867.97262720000003</c:v>
                </c:pt>
                <c:pt idx="1701">
                  <c:v>869.02246100000002</c:v>
                </c:pt>
                <c:pt idx="1702">
                  <c:v>868.59715000000006</c:v>
                </c:pt>
                <c:pt idx="1703">
                  <c:v>869.57692910000003</c:v>
                </c:pt>
                <c:pt idx="1704">
                  <c:v>869.02207129999999</c:v>
                </c:pt>
                <c:pt idx="1705">
                  <c:v>869.07549089999998</c:v>
                </c:pt>
                <c:pt idx="1706">
                  <c:v>868.52224160000003</c:v>
                </c:pt>
                <c:pt idx="1707">
                  <c:v>870.18067470000005</c:v>
                </c:pt>
                <c:pt idx="1708">
                  <c:v>869.15350290000003</c:v>
                </c:pt>
                <c:pt idx="1709">
                  <c:v>869.21404770000004</c:v>
                </c:pt>
                <c:pt idx="1710">
                  <c:v>868.69432200000006</c:v>
                </c:pt>
                <c:pt idx="1711">
                  <c:v>868.68257389999997</c:v>
                </c:pt>
                <c:pt idx="1712">
                  <c:v>868.67303809999999</c:v>
                </c:pt>
                <c:pt idx="1713">
                  <c:v>869.98013300000002</c:v>
                </c:pt>
                <c:pt idx="1714">
                  <c:v>871.25765790000003</c:v>
                </c:pt>
                <c:pt idx="1715">
                  <c:v>868.72836059999997</c:v>
                </c:pt>
                <c:pt idx="1716">
                  <c:v>870.39324899999997</c:v>
                </c:pt>
                <c:pt idx="1717">
                  <c:v>871.30756269999995</c:v>
                </c:pt>
                <c:pt idx="1718">
                  <c:v>869.8582523</c:v>
                </c:pt>
                <c:pt idx="1719">
                  <c:v>870.44779100000005</c:v>
                </c:pt>
                <c:pt idx="1720">
                  <c:v>869.61068320000004</c:v>
                </c:pt>
                <c:pt idx="1721">
                  <c:v>871.64199629999996</c:v>
                </c:pt>
                <c:pt idx="1722">
                  <c:v>870.91230959999996</c:v>
                </c:pt>
                <c:pt idx="1723">
                  <c:v>869.63344570000004</c:v>
                </c:pt>
                <c:pt idx="1724">
                  <c:v>869.74426219999998</c:v>
                </c:pt>
                <c:pt idx="1725">
                  <c:v>871.57321999999999</c:v>
                </c:pt>
                <c:pt idx="1726">
                  <c:v>871.70658300000002</c:v>
                </c:pt>
                <c:pt idx="1727">
                  <c:v>870.75701790000005</c:v>
                </c:pt>
                <c:pt idx="1728">
                  <c:v>871.40906480000001</c:v>
                </c:pt>
                <c:pt idx="1729">
                  <c:v>870.79267519999996</c:v>
                </c:pt>
                <c:pt idx="1730">
                  <c:v>869.72572920000005</c:v>
                </c:pt>
                <c:pt idx="1731">
                  <c:v>871.20368120000001</c:v>
                </c:pt>
                <c:pt idx="1732">
                  <c:v>869.93135649999999</c:v>
                </c:pt>
                <c:pt idx="1733">
                  <c:v>870.77308830000004</c:v>
                </c:pt>
                <c:pt idx="1734">
                  <c:v>871.04556590000004</c:v>
                </c:pt>
                <c:pt idx="1735">
                  <c:v>872.76969899999995</c:v>
                </c:pt>
                <c:pt idx="1736">
                  <c:v>871.7615131</c:v>
                </c:pt>
                <c:pt idx="1737">
                  <c:v>871.97267469999997</c:v>
                </c:pt>
                <c:pt idx="1738">
                  <c:v>871.12314479999998</c:v>
                </c:pt>
                <c:pt idx="1739">
                  <c:v>871.69768120000003</c:v>
                </c:pt>
                <c:pt idx="1740">
                  <c:v>871.58819749999998</c:v>
                </c:pt>
                <c:pt idx="1741">
                  <c:v>870.90560660000006</c:v>
                </c:pt>
                <c:pt idx="1742">
                  <c:v>871.68854269999997</c:v>
                </c:pt>
                <c:pt idx="1743">
                  <c:v>870.15364409999995</c:v>
                </c:pt>
                <c:pt idx="1744">
                  <c:v>871.74523020000004</c:v>
                </c:pt>
                <c:pt idx="1745">
                  <c:v>870.9857002</c:v>
                </c:pt>
                <c:pt idx="1746">
                  <c:v>871.23418340000001</c:v>
                </c:pt>
                <c:pt idx="1747">
                  <c:v>872.44289000000003</c:v>
                </c:pt>
                <c:pt idx="1748">
                  <c:v>871.00597379999999</c:v>
                </c:pt>
                <c:pt idx="1749">
                  <c:v>872.64335210000002</c:v>
                </c:pt>
                <c:pt idx="1750">
                  <c:v>871.51510800000005</c:v>
                </c:pt>
                <c:pt idx="1751">
                  <c:v>870.90197460000002</c:v>
                </c:pt>
                <c:pt idx="1752">
                  <c:v>870.85588099999995</c:v>
                </c:pt>
                <c:pt idx="1753">
                  <c:v>872.03587010000001</c:v>
                </c:pt>
                <c:pt idx="1754">
                  <c:v>870.29084490000002</c:v>
                </c:pt>
                <c:pt idx="1755">
                  <c:v>872.01711450000005</c:v>
                </c:pt>
                <c:pt idx="1756">
                  <c:v>872.45077749999996</c:v>
                </c:pt>
                <c:pt idx="1757">
                  <c:v>871.70290790000001</c:v>
                </c:pt>
                <c:pt idx="1758">
                  <c:v>870.90890549999995</c:v>
                </c:pt>
                <c:pt idx="1759">
                  <c:v>864.00513799999999</c:v>
                </c:pt>
                <c:pt idx="1760">
                  <c:v>651.91360359999999</c:v>
                </c:pt>
                <c:pt idx="1761">
                  <c:v>547.2828164</c:v>
                </c:pt>
                <c:pt idx="1762">
                  <c:v>510.92855780000002</c:v>
                </c:pt>
                <c:pt idx="1763">
                  <c:v>506.56195330000003</c:v>
                </c:pt>
                <c:pt idx="1764">
                  <c:v>506.78249080000001</c:v>
                </c:pt>
                <c:pt idx="1765">
                  <c:v>505.95508189999998</c:v>
                </c:pt>
                <c:pt idx="1766">
                  <c:v>505.18542539999999</c:v>
                </c:pt>
                <c:pt idx="1767">
                  <c:v>505.22794879999998</c:v>
                </c:pt>
                <c:pt idx="1768">
                  <c:v>505.71409540000002</c:v>
                </c:pt>
                <c:pt idx="1769">
                  <c:v>504.839313</c:v>
                </c:pt>
                <c:pt idx="1770">
                  <c:v>505.00702200000001</c:v>
                </c:pt>
                <c:pt idx="1771">
                  <c:v>506.58735589999998</c:v>
                </c:pt>
                <c:pt idx="1772">
                  <c:v>505.15499569999997</c:v>
                </c:pt>
                <c:pt idx="1773">
                  <c:v>505.21076149999999</c:v>
                </c:pt>
                <c:pt idx="1774">
                  <c:v>506.85798130000001</c:v>
                </c:pt>
                <c:pt idx="1775">
                  <c:v>505.94705729999998</c:v>
                </c:pt>
                <c:pt idx="1776">
                  <c:v>505.14779049999999</c:v>
                </c:pt>
                <c:pt idx="1777">
                  <c:v>505.58414479999999</c:v>
                </c:pt>
                <c:pt idx="1778">
                  <c:v>506.801827</c:v>
                </c:pt>
                <c:pt idx="1779">
                  <c:v>504.31948499999999</c:v>
                </c:pt>
                <c:pt idx="1780">
                  <c:v>506.83179630000001</c:v>
                </c:pt>
                <c:pt idx="1781">
                  <c:v>504.66304400000001</c:v>
                </c:pt>
                <c:pt idx="1782">
                  <c:v>506.56350500000002</c:v>
                </c:pt>
                <c:pt idx="1783">
                  <c:v>504.47808120000002</c:v>
                </c:pt>
                <c:pt idx="1784">
                  <c:v>504.40071990000001</c:v>
                </c:pt>
                <c:pt idx="1785">
                  <c:v>504.1511701</c:v>
                </c:pt>
                <c:pt idx="1786">
                  <c:v>505.91018150000002</c:v>
                </c:pt>
                <c:pt idx="1787">
                  <c:v>505.05154210000001</c:v>
                </c:pt>
                <c:pt idx="1788">
                  <c:v>506.06751170000001</c:v>
                </c:pt>
                <c:pt idx="1789">
                  <c:v>506.12059290000002</c:v>
                </c:pt>
                <c:pt idx="1790">
                  <c:v>505.56664269999999</c:v>
                </c:pt>
                <c:pt idx="1791">
                  <c:v>505.33969350000001</c:v>
                </c:pt>
                <c:pt idx="1792">
                  <c:v>504.08475379999999</c:v>
                </c:pt>
                <c:pt idx="1793">
                  <c:v>505.5075478</c:v>
                </c:pt>
                <c:pt idx="1794">
                  <c:v>506.42488200000003</c:v>
                </c:pt>
                <c:pt idx="1795">
                  <c:v>505.89873399999999</c:v>
                </c:pt>
                <c:pt idx="1796">
                  <c:v>506.0986388</c:v>
                </c:pt>
                <c:pt idx="1797">
                  <c:v>505.14257420000001</c:v>
                </c:pt>
                <c:pt idx="1798">
                  <c:v>506.5293666</c:v>
                </c:pt>
                <c:pt idx="1799">
                  <c:v>506.26822179999999</c:v>
                </c:pt>
                <c:pt idx="1800">
                  <c:v>504.82639879999999</c:v>
                </c:pt>
                <c:pt idx="1801">
                  <c:v>504.83092590000001</c:v>
                </c:pt>
                <c:pt idx="1802">
                  <c:v>504.98226399999999</c:v>
                </c:pt>
                <c:pt idx="1803">
                  <c:v>505.84076549999997</c:v>
                </c:pt>
                <c:pt idx="1804">
                  <c:v>505.50344840000002</c:v>
                </c:pt>
                <c:pt idx="1805">
                  <c:v>505.4091861</c:v>
                </c:pt>
                <c:pt idx="1806">
                  <c:v>504.48734569999999</c:v>
                </c:pt>
                <c:pt idx="1807">
                  <c:v>504.88184180000002</c:v>
                </c:pt>
                <c:pt idx="1808">
                  <c:v>505.88501530000002</c:v>
                </c:pt>
                <c:pt idx="1809">
                  <c:v>504.87795169999998</c:v>
                </c:pt>
                <c:pt idx="1810">
                  <c:v>505.04230080000002</c:v>
                </c:pt>
                <c:pt idx="1811">
                  <c:v>503.72528390000002</c:v>
                </c:pt>
                <c:pt idx="1812">
                  <c:v>506.38914569999997</c:v>
                </c:pt>
                <c:pt idx="1813">
                  <c:v>505.17458420000003</c:v>
                </c:pt>
                <c:pt idx="1814">
                  <c:v>504.8728595</c:v>
                </c:pt>
                <c:pt idx="1815">
                  <c:v>506.3750162</c:v>
                </c:pt>
                <c:pt idx="1816">
                  <c:v>505.28444389999999</c:v>
                </c:pt>
                <c:pt idx="1817">
                  <c:v>506.0599732</c:v>
                </c:pt>
                <c:pt idx="1818">
                  <c:v>504.38952760000001</c:v>
                </c:pt>
                <c:pt idx="1819">
                  <c:v>504.78951080000002</c:v>
                </c:pt>
                <c:pt idx="1820">
                  <c:v>506.38178449999998</c:v>
                </c:pt>
                <c:pt idx="1821">
                  <c:v>504.94846139999999</c:v>
                </c:pt>
                <c:pt idx="1822">
                  <c:v>504.16693120000002</c:v>
                </c:pt>
                <c:pt idx="1823">
                  <c:v>505.27598979999999</c:v>
                </c:pt>
                <c:pt idx="1824">
                  <c:v>505.34291430000002</c:v>
                </c:pt>
                <c:pt idx="1825">
                  <c:v>505.10286150000002</c:v>
                </c:pt>
                <c:pt idx="1826">
                  <c:v>504.07185349999997</c:v>
                </c:pt>
                <c:pt idx="1827">
                  <c:v>504.39821920000003</c:v>
                </c:pt>
                <c:pt idx="1828">
                  <c:v>504.40436510000001</c:v>
                </c:pt>
                <c:pt idx="1829">
                  <c:v>504.9868985</c:v>
                </c:pt>
                <c:pt idx="1830">
                  <c:v>505.0266633</c:v>
                </c:pt>
                <c:pt idx="1831">
                  <c:v>505.78583639999999</c:v>
                </c:pt>
                <c:pt idx="1832">
                  <c:v>504.91424280000001</c:v>
                </c:pt>
                <c:pt idx="1833">
                  <c:v>505.10321929999998</c:v>
                </c:pt>
                <c:pt idx="1834">
                  <c:v>504.42240040000001</c:v>
                </c:pt>
                <c:pt idx="1835">
                  <c:v>505.44276029999997</c:v>
                </c:pt>
                <c:pt idx="1836">
                  <c:v>505.431014</c:v>
                </c:pt>
                <c:pt idx="1837">
                  <c:v>506.48302469999999</c:v>
                </c:pt>
                <c:pt idx="1838">
                  <c:v>503.63871619999998</c:v>
                </c:pt>
                <c:pt idx="1839">
                  <c:v>504.42538109999998</c:v>
                </c:pt>
                <c:pt idx="1840">
                  <c:v>505.9425157</c:v>
                </c:pt>
                <c:pt idx="1841">
                  <c:v>505.64086250000003</c:v>
                </c:pt>
                <c:pt idx="1842">
                  <c:v>506.20665489999999</c:v>
                </c:pt>
                <c:pt idx="1843">
                  <c:v>506.6436003</c:v>
                </c:pt>
                <c:pt idx="1844">
                  <c:v>506.55345740000001</c:v>
                </c:pt>
                <c:pt idx="1845">
                  <c:v>504.82981030000002</c:v>
                </c:pt>
                <c:pt idx="1846">
                  <c:v>505.69028900000001</c:v>
                </c:pt>
                <c:pt idx="1847">
                  <c:v>504.5619279</c:v>
                </c:pt>
                <c:pt idx="1848">
                  <c:v>505.68354269999998</c:v>
                </c:pt>
                <c:pt idx="1849">
                  <c:v>505.9220712</c:v>
                </c:pt>
                <c:pt idx="1850">
                  <c:v>506.33762039999999</c:v>
                </c:pt>
                <c:pt idx="1851">
                  <c:v>505.61674840000001</c:v>
                </c:pt>
                <c:pt idx="1852">
                  <c:v>504.9811924</c:v>
                </c:pt>
                <c:pt idx="1853">
                  <c:v>504.17842380000002</c:v>
                </c:pt>
                <c:pt idx="1854">
                  <c:v>505.74036369999999</c:v>
                </c:pt>
                <c:pt idx="1855">
                  <c:v>503.23494979999998</c:v>
                </c:pt>
                <c:pt idx="1856">
                  <c:v>505.32288870000002</c:v>
                </c:pt>
                <c:pt idx="1857">
                  <c:v>505.1361991</c:v>
                </c:pt>
                <c:pt idx="1858">
                  <c:v>506.00963510000003</c:v>
                </c:pt>
                <c:pt idx="1859">
                  <c:v>506.14963970000002</c:v>
                </c:pt>
                <c:pt idx="1860">
                  <c:v>504.8953017</c:v>
                </c:pt>
                <c:pt idx="1861">
                  <c:v>505.90368489999997</c:v>
                </c:pt>
                <c:pt idx="1862">
                  <c:v>505.87571459999998</c:v>
                </c:pt>
                <c:pt idx="1863">
                  <c:v>507.05264190000003</c:v>
                </c:pt>
                <c:pt idx="1864">
                  <c:v>505.6416322</c:v>
                </c:pt>
                <c:pt idx="1865">
                  <c:v>506.10602319999998</c:v>
                </c:pt>
                <c:pt idx="1866">
                  <c:v>505.59358450000002</c:v>
                </c:pt>
                <c:pt idx="1867">
                  <c:v>504.2648312</c:v>
                </c:pt>
                <c:pt idx="1868">
                  <c:v>505.19296279999998</c:v>
                </c:pt>
                <c:pt idx="1869">
                  <c:v>505.14618569999999</c:v>
                </c:pt>
                <c:pt idx="1870">
                  <c:v>505.25161839999998</c:v>
                </c:pt>
                <c:pt idx="1871">
                  <c:v>506.1240133</c:v>
                </c:pt>
                <c:pt idx="1872">
                  <c:v>504.73301989999999</c:v>
                </c:pt>
                <c:pt idx="1873">
                  <c:v>504.85994890000001</c:v>
                </c:pt>
                <c:pt idx="1874">
                  <c:v>503.53306559999999</c:v>
                </c:pt>
                <c:pt idx="1875">
                  <c:v>503.91058099999998</c:v>
                </c:pt>
                <c:pt idx="1876">
                  <c:v>505.9132975</c:v>
                </c:pt>
                <c:pt idx="1877">
                  <c:v>504.30826660000002</c:v>
                </c:pt>
                <c:pt idx="1878">
                  <c:v>504.92948100000001</c:v>
                </c:pt>
                <c:pt idx="1879">
                  <c:v>504.96760399999999</c:v>
                </c:pt>
                <c:pt idx="1880">
                  <c:v>506.42336089999998</c:v>
                </c:pt>
                <c:pt idx="1881">
                  <c:v>506.79947679999998</c:v>
                </c:pt>
                <c:pt idx="1882">
                  <c:v>504.68517680000002</c:v>
                </c:pt>
                <c:pt idx="1883">
                  <c:v>505.586184</c:v>
                </c:pt>
                <c:pt idx="1884">
                  <c:v>504.8049575</c:v>
                </c:pt>
                <c:pt idx="1885">
                  <c:v>505.02813049999997</c:v>
                </c:pt>
                <c:pt idx="1886">
                  <c:v>505.62424709999999</c:v>
                </c:pt>
                <c:pt idx="1887">
                  <c:v>506.00171979999999</c:v>
                </c:pt>
                <c:pt idx="1888">
                  <c:v>504.36505620000003</c:v>
                </c:pt>
                <c:pt idx="1889">
                  <c:v>504.0018144</c:v>
                </c:pt>
                <c:pt idx="1890">
                  <c:v>505.93777239999997</c:v>
                </c:pt>
                <c:pt idx="1891">
                  <c:v>506.13790089999998</c:v>
                </c:pt>
                <c:pt idx="1892">
                  <c:v>505.79718480000003</c:v>
                </c:pt>
                <c:pt idx="1893">
                  <c:v>503.43138809999999</c:v>
                </c:pt>
                <c:pt idx="1894">
                  <c:v>505.64191970000002</c:v>
                </c:pt>
                <c:pt idx="1895">
                  <c:v>504.39808820000002</c:v>
                </c:pt>
                <c:pt idx="1896">
                  <c:v>505.3364052</c:v>
                </c:pt>
                <c:pt idx="1897">
                  <c:v>505.46999299999999</c:v>
                </c:pt>
                <c:pt idx="1898">
                  <c:v>505.1987006</c:v>
                </c:pt>
                <c:pt idx="1899">
                  <c:v>505.87120220000003</c:v>
                </c:pt>
                <c:pt idx="1900">
                  <c:v>507.95780930000001</c:v>
                </c:pt>
                <c:pt idx="1901">
                  <c:v>507.7829203</c:v>
                </c:pt>
                <c:pt idx="1902">
                  <c:v>508.44820989999999</c:v>
                </c:pt>
                <c:pt idx="1903">
                  <c:v>508.8118786</c:v>
                </c:pt>
                <c:pt idx="1904">
                  <c:v>511.8579684</c:v>
                </c:pt>
                <c:pt idx="1905">
                  <c:v>517.81432400000006</c:v>
                </c:pt>
                <c:pt idx="1906">
                  <c:v>525.10206789999995</c:v>
                </c:pt>
                <c:pt idx="1907">
                  <c:v>535.41270120000001</c:v>
                </c:pt>
                <c:pt idx="1908">
                  <c:v>544.56688970000005</c:v>
                </c:pt>
                <c:pt idx="1909">
                  <c:v>555.53856350000001</c:v>
                </c:pt>
                <c:pt idx="1910">
                  <c:v>569.2675064</c:v>
                </c:pt>
                <c:pt idx="1911">
                  <c:v>578.80025620000004</c:v>
                </c:pt>
                <c:pt idx="1912">
                  <c:v>590.50332360000004</c:v>
                </c:pt>
                <c:pt idx="1913">
                  <c:v>602.17809639999996</c:v>
                </c:pt>
                <c:pt idx="1914">
                  <c:v>610.2077127</c:v>
                </c:pt>
                <c:pt idx="1915">
                  <c:v>619.31148470000005</c:v>
                </c:pt>
                <c:pt idx="1916">
                  <c:v>622.01249289999998</c:v>
                </c:pt>
                <c:pt idx="1917">
                  <c:v>623.39760539999997</c:v>
                </c:pt>
                <c:pt idx="1918">
                  <c:v>623.36874450000005</c:v>
                </c:pt>
                <c:pt idx="1919">
                  <c:v>623.43846900000005</c:v>
                </c:pt>
                <c:pt idx="1920">
                  <c:v>622.54329210000003</c:v>
                </c:pt>
                <c:pt idx="1921">
                  <c:v>623.34146320000002</c:v>
                </c:pt>
                <c:pt idx="1922">
                  <c:v>622.83620800000006</c:v>
                </c:pt>
                <c:pt idx="1923">
                  <c:v>623.54173179999998</c:v>
                </c:pt>
                <c:pt idx="1924">
                  <c:v>622.73304050000002</c:v>
                </c:pt>
                <c:pt idx="1925">
                  <c:v>623.334746</c:v>
                </c:pt>
                <c:pt idx="1926">
                  <c:v>623.19631870000001</c:v>
                </c:pt>
                <c:pt idx="1927">
                  <c:v>621.79421630000002</c:v>
                </c:pt>
                <c:pt idx="1928">
                  <c:v>621.93694660000006</c:v>
                </c:pt>
                <c:pt idx="1929">
                  <c:v>624.14377500000001</c:v>
                </c:pt>
                <c:pt idx="1930">
                  <c:v>623.20354669999995</c:v>
                </c:pt>
                <c:pt idx="1931">
                  <c:v>621.00835029999996</c:v>
                </c:pt>
                <c:pt idx="1932">
                  <c:v>622.88399000000004</c:v>
                </c:pt>
                <c:pt idx="1933">
                  <c:v>620.86252649999994</c:v>
                </c:pt>
                <c:pt idx="1934">
                  <c:v>622.71931089999998</c:v>
                </c:pt>
                <c:pt idx="1935">
                  <c:v>621.60650639999994</c:v>
                </c:pt>
                <c:pt idx="1936">
                  <c:v>621.42843570000002</c:v>
                </c:pt>
                <c:pt idx="1937">
                  <c:v>621.88428629999999</c:v>
                </c:pt>
                <c:pt idx="1938">
                  <c:v>622.6032755</c:v>
                </c:pt>
                <c:pt idx="1939">
                  <c:v>622.76945439999997</c:v>
                </c:pt>
                <c:pt idx="1940">
                  <c:v>623.22895970000002</c:v>
                </c:pt>
                <c:pt idx="1941">
                  <c:v>622.51982320000002</c:v>
                </c:pt>
                <c:pt idx="1942">
                  <c:v>620.55157729999996</c:v>
                </c:pt>
                <c:pt idx="1943">
                  <c:v>621.93868599999996</c:v>
                </c:pt>
                <c:pt idx="1944">
                  <c:v>622.19221370000002</c:v>
                </c:pt>
                <c:pt idx="1945">
                  <c:v>622.17258479999998</c:v>
                </c:pt>
                <c:pt idx="1946">
                  <c:v>622.16178720000005</c:v>
                </c:pt>
                <c:pt idx="1947">
                  <c:v>620.22661400000004</c:v>
                </c:pt>
                <c:pt idx="1948">
                  <c:v>622.01605059999997</c:v>
                </c:pt>
                <c:pt idx="1949">
                  <c:v>621.63685339999995</c:v>
                </c:pt>
                <c:pt idx="1950">
                  <c:v>621.71832449999999</c:v>
                </c:pt>
                <c:pt idx="1951">
                  <c:v>623.42166269999996</c:v>
                </c:pt>
                <c:pt idx="1952">
                  <c:v>622.67764499999998</c:v>
                </c:pt>
                <c:pt idx="1953">
                  <c:v>623.57426899999996</c:v>
                </c:pt>
                <c:pt idx="1954">
                  <c:v>623.91728060000003</c:v>
                </c:pt>
                <c:pt idx="1955">
                  <c:v>622.2476107</c:v>
                </c:pt>
                <c:pt idx="1956">
                  <c:v>622.74260360000005</c:v>
                </c:pt>
                <c:pt idx="1957">
                  <c:v>623.79020170000001</c:v>
                </c:pt>
                <c:pt idx="1958">
                  <c:v>623.86610459999997</c:v>
                </c:pt>
                <c:pt idx="1959">
                  <c:v>621.68276779999997</c:v>
                </c:pt>
                <c:pt idx="1960">
                  <c:v>623.99739699999998</c:v>
                </c:pt>
                <c:pt idx="1961">
                  <c:v>623.16707410000004</c:v>
                </c:pt>
                <c:pt idx="1962">
                  <c:v>623.84220549999998</c:v>
                </c:pt>
                <c:pt idx="1963">
                  <c:v>623.34329509999998</c:v>
                </c:pt>
                <c:pt idx="1964">
                  <c:v>623.6690562</c:v>
                </c:pt>
                <c:pt idx="1965">
                  <c:v>625.02580390000003</c:v>
                </c:pt>
                <c:pt idx="1966">
                  <c:v>624.55723399999999</c:v>
                </c:pt>
                <c:pt idx="1967">
                  <c:v>625.09745969999994</c:v>
                </c:pt>
                <c:pt idx="1968">
                  <c:v>623.9245985</c:v>
                </c:pt>
                <c:pt idx="1969">
                  <c:v>624.15603999999996</c:v>
                </c:pt>
                <c:pt idx="1970">
                  <c:v>623.84492680000005</c:v>
                </c:pt>
                <c:pt idx="1971">
                  <c:v>622.65746549999994</c:v>
                </c:pt>
                <c:pt idx="1972">
                  <c:v>622.57818450000002</c:v>
                </c:pt>
                <c:pt idx="1973">
                  <c:v>623.01758029999996</c:v>
                </c:pt>
                <c:pt idx="1974">
                  <c:v>623.49746619999996</c:v>
                </c:pt>
                <c:pt idx="1975">
                  <c:v>622.65557239999998</c:v>
                </c:pt>
                <c:pt idx="1976">
                  <c:v>550.25969499999997</c:v>
                </c:pt>
                <c:pt idx="1977">
                  <c:v>538.62448629999994</c:v>
                </c:pt>
                <c:pt idx="1978">
                  <c:v>538.21729219999997</c:v>
                </c:pt>
                <c:pt idx="1979">
                  <c:v>539.27470510000001</c:v>
                </c:pt>
                <c:pt idx="1980">
                  <c:v>538.47198590000005</c:v>
                </c:pt>
                <c:pt idx="1981">
                  <c:v>539.13990820000004</c:v>
                </c:pt>
                <c:pt idx="1982">
                  <c:v>539.43110950000005</c:v>
                </c:pt>
                <c:pt idx="1983">
                  <c:v>540.79900210000005</c:v>
                </c:pt>
                <c:pt idx="1984">
                  <c:v>539.00684690000003</c:v>
                </c:pt>
                <c:pt idx="1985">
                  <c:v>538.98544730000003</c:v>
                </c:pt>
                <c:pt idx="1986">
                  <c:v>537.99852550000003</c:v>
                </c:pt>
                <c:pt idx="1987">
                  <c:v>538.21050990000003</c:v>
                </c:pt>
                <c:pt idx="1988">
                  <c:v>539.72985949999998</c:v>
                </c:pt>
                <c:pt idx="1989">
                  <c:v>539.54263820000006</c:v>
                </c:pt>
                <c:pt idx="1990">
                  <c:v>537.88064770000005</c:v>
                </c:pt>
                <c:pt idx="1991">
                  <c:v>537.33436640000002</c:v>
                </c:pt>
                <c:pt idx="1992">
                  <c:v>539.44856379999999</c:v>
                </c:pt>
                <c:pt idx="1993">
                  <c:v>543.67251690000001</c:v>
                </c:pt>
                <c:pt idx="1994">
                  <c:v>545.68287250000003</c:v>
                </c:pt>
                <c:pt idx="1995">
                  <c:v>548.77841669999998</c:v>
                </c:pt>
                <c:pt idx="1996">
                  <c:v>550.19604979999997</c:v>
                </c:pt>
                <c:pt idx="1997">
                  <c:v>554.55394860000001</c:v>
                </c:pt>
                <c:pt idx="1998">
                  <c:v>561.44632979999994</c:v>
                </c:pt>
                <c:pt idx="1999">
                  <c:v>568.00329060000001</c:v>
                </c:pt>
                <c:pt idx="2000">
                  <c:v>576.81735519999995</c:v>
                </c:pt>
                <c:pt idx="2001">
                  <c:v>589.25973729999998</c:v>
                </c:pt>
                <c:pt idx="2002">
                  <c:v>598.75864939999997</c:v>
                </c:pt>
                <c:pt idx="2003">
                  <c:v>607.96392939999998</c:v>
                </c:pt>
                <c:pt idx="2004">
                  <c:v>617.59611210000003</c:v>
                </c:pt>
                <c:pt idx="2005">
                  <c:v>628.34012399999995</c:v>
                </c:pt>
                <c:pt idx="2006">
                  <c:v>640.83906060000004</c:v>
                </c:pt>
                <c:pt idx="2007">
                  <c:v>642.76626250000004</c:v>
                </c:pt>
                <c:pt idx="2008">
                  <c:v>644.5517562</c:v>
                </c:pt>
                <c:pt idx="2009">
                  <c:v>641.55230689999996</c:v>
                </c:pt>
                <c:pt idx="2010">
                  <c:v>645.18570520000003</c:v>
                </c:pt>
                <c:pt idx="2011">
                  <c:v>644.99708450000003</c:v>
                </c:pt>
                <c:pt idx="2012">
                  <c:v>644.85937230000002</c:v>
                </c:pt>
                <c:pt idx="2013">
                  <c:v>645.79107469999997</c:v>
                </c:pt>
                <c:pt idx="2014">
                  <c:v>644.51141910000001</c:v>
                </c:pt>
                <c:pt idx="2015">
                  <c:v>645.19767139999999</c:v>
                </c:pt>
                <c:pt idx="2016">
                  <c:v>645.63475240000002</c:v>
                </c:pt>
                <c:pt idx="2017">
                  <c:v>644.85243079999998</c:v>
                </c:pt>
                <c:pt idx="2018">
                  <c:v>645.06153830000005</c:v>
                </c:pt>
                <c:pt idx="2019">
                  <c:v>645.00537399999996</c:v>
                </c:pt>
                <c:pt idx="2020">
                  <c:v>644.08571289999998</c:v>
                </c:pt>
                <c:pt idx="2021">
                  <c:v>644.22817239999995</c:v>
                </c:pt>
                <c:pt idx="2022">
                  <c:v>645.66554129999997</c:v>
                </c:pt>
                <c:pt idx="2023">
                  <c:v>645.5155651</c:v>
                </c:pt>
                <c:pt idx="2024">
                  <c:v>644.84982909999997</c:v>
                </c:pt>
                <c:pt idx="2025">
                  <c:v>646.10689809999997</c:v>
                </c:pt>
                <c:pt idx="2026">
                  <c:v>645.80307719999996</c:v>
                </c:pt>
                <c:pt idx="2027">
                  <c:v>642.53154500000005</c:v>
                </c:pt>
                <c:pt idx="2028">
                  <c:v>645.5617949</c:v>
                </c:pt>
                <c:pt idx="2029">
                  <c:v>643.44890980000002</c:v>
                </c:pt>
                <c:pt idx="2030">
                  <c:v>645.62351269999999</c:v>
                </c:pt>
                <c:pt idx="2031">
                  <c:v>643.52838150000002</c:v>
                </c:pt>
                <c:pt idx="2032">
                  <c:v>644.40224499999999</c:v>
                </c:pt>
                <c:pt idx="2033">
                  <c:v>644.22669480000002</c:v>
                </c:pt>
                <c:pt idx="2034">
                  <c:v>644.24691050000001</c:v>
                </c:pt>
                <c:pt idx="2035">
                  <c:v>643.78699549999999</c:v>
                </c:pt>
                <c:pt idx="2036">
                  <c:v>642.81153200000006</c:v>
                </c:pt>
                <c:pt idx="2037">
                  <c:v>645.08827989999997</c:v>
                </c:pt>
                <c:pt idx="2038">
                  <c:v>647.10344999999995</c:v>
                </c:pt>
                <c:pt idx="2039">
                  <c:v>646.14386260000003</c:v>
                </c:pt>
                <c:pt idx="2040">
                  <c:v>643.52826540000001</c:v>
                </c:pt>
                <c:pt idx="2041">
                  <c:v>644.76165490000005</c:v>
                </c:pt>
                <c:pt idx="2042">
                  <c:v>644.61883899999998</c:v>
                </c:pt>
                <c:pt idx="2043">
                  <c:v>646.42724139999996</c:v>
                </c:pt>
                <c:pt idx="2044">
                  <c:v>644.92690789999995</c:v>
                </c:pt>
                <c:pt idx="2045">
                  <c:v>644.53514380000001</c:v>
                </c:pt>
                <c:pt idx="2046">
                  <c:v>645.6055149</c:v>
                </c:pt>
                <c:pt idx="2047">
                  <c:v>643.41539479999994</c:v>
                </c:pt>
                <c:pt idx="2048">
                  <c:v>643.92710309999995</c:v>
                </c:pt>
                <c:pt idx="2049">
                  <c:v>586.48229949999995</c:v>
                </c:pt>
                <c:pt idx="2050">
                  <c:v>580.34626219999996</c:v>
                </c:pt>
                <c:pt idx="2051">
                  <c:v>581.24269870000001</c:v>
                </c:pt>
                <c:pt idx="2052">
                  <c:v>579.15560589999995</c:v>
                </c:pt>
                <c:pt idx="2053">
                  <c:v>580.09035319999998</c:v>
                </c:pt>
                <c:pt idx="2054">
                  <c:v>580.02533330000006</c:v>
                </c:pt>
                <c:pt idx="2055">
                  <c:v>581.04782909999994</c:v>
                </c:pt>
                <c:pt idx="2056">
                  <c:v>580.4750573</c:v>
                </c:pt>
                <c:pt idx="2057">
                  <c:v>580.44919930000003</c:v>
                </c:pt>
                <c:pt idx="2058">
                  <c:v>581.37241219999999</c:v>
                </c:pt>
                <c:pt idx="2059">
                  <c:v>580.39873580000005</c:v>
                </c:pt>
                <c:pt idx="2060">
                  <c:v>582.11793980000004</c:v>
                </c:pt>
                <c:pt idx="2061">
                  <c:v>580.82704550000005</c:v>
                </c:pt>
                <c:pt idx="2062">
                  <c:v>579.67297150000002</c:v>
                </c:pt>
                <c:pt idx="2063">
                  <c:v>581.80295249999995</c:v>
                </c:pt>
                <c:pt idx="2064">
                  <c:v>580.9207212</c:v>
                </c:pt>
                <c:pt idx="2065">
                  <c:v>580.82162649999998</c:v>
                </c:pt>
                <c:pt idx="2066">
                  <c:v>580.16348979999998</c:v>
                </c:pt>
                <c:pt idx="2067">
                  <c:v>575.03377990000001</c:v>
                </c:pt>
                <c:pt idx="2068">
                  <c:v>576.22846259999994</c:v>
                </c:pt>
                <c:pt idx="2069">
                  <c:v>577.65364099999999</c:v>
                </c:pt>
                <c:pt idx="2070">
                  <c:v>578.52214160000005</c:v>
                </c:pt>
                <c:pt idx="2071">
                  <c:v>580.96382970000002</c:v>
                </c:pt>
                <c:pt idx="2072">
                  <c:v>584.99918760000003</c:v>
                </c:pt>
                <c:pt idx="2073">
                  <c:v>586.97615359999998</c:v>
                </c:pt>
                <c:pt idx="2074">
                  <c:v>591.85543949999999</c:v>
                </c:pt>
                <c:pt idx="2075">
                  <c:v>600.23651129999996</c:v>
                </c:pt>
                <c:pt idx="2076">
                  <c:v>612.25644720000003</c:v>
                </c:pt>
                <c:pt idx="2077">
                  <c:v>625.34530500000005</c:v>
                </c:pt>
                <c:pt idx="2078">
                  <c:v>638.91161509999995</c:v>
                </c:pt>
                <c:pt idx="2079">
                  <c:v>653.24350219999997</c:v>
                </c:pt>
                <c:pt idx="2080">
                  <c:v>667.98607689999994</c:v>
                </c:pt>
                <c:pt idx="2081">
                  <c:v>680.10877789999995</c:v>
                </c:pt>
                <c:pt idx="2082">
                  <c:v>685.76257929999997</c:v>
                </c:pt>
                <c:pt idx="2083">
                  <c:v>686.09298460000002</c:v>
                </c:pt>
                <c:pt idx="2084">
                  <c:v>693.86585479999997</c:v>
                </c:pt>
                <c:pt idx="2085">
                  <c:v>692.87775469999997</c:v>
                </c:pt>
                <c:pt idx="2086">
                  <c:v>692.03984249999996</c:v>
                </c:pt>
                <c:pt idx="2087">
                  <c:v>690.0782633</c:v>
                </c:pt>
                <c:pt idx="2088">
                  <c:v>691.19296599999996</c:v>
                </c:pt>
                <c:pt idx="2089">
                  <c:v>689.45636219999994</c:v>
                </c:pt>
                <c:pt idx="2090">
                  <c:v>690.25706630000002</c:v>
                </c:pt>
                <c:pt idx="2091">
                  <c:v>689.50798050000003</c:v>
                </c:pt>
                <c:pt idx="2092">
                  <c:v>690.285256</c:v>
                </c:pt>
                <c:pt idx="2093">
                  <c:v>691.18040189999999</c:v>
                </c:pt>
                <c:pt idx="2094">
                  <c:v>690.92234540000004</c:v>
                </c:pt>
                <c:pt idx="2095">
                  <c:v>690.63907180000001</c:v>
                </c:pt>
                <c:pt idx="2096">
                  <c:v>690.12037840000005</c:v>
                </c:pt>
                <c:pt idx="2097">
                  <c:v>691.06516610000006</c:v>
                </c:pt>
                <c:pt idx="2098">
                  <c:v>690.64861340000004</c:v>
                </c:pt>
                <c:pt idx="2099">
                  <c:v>688.9407923</c:v>
                </c:pt>
                <c:pt idx="2100">
                  <c:v>690.93202350000001</c:v>
                </c:pt>
                <c:pt idx="2101">
                  <c:v>688.58776479999995</c:v>
                </c:pt>
                <c:pt idx="2102">
                  <c:v>689.80204140000001</c:v>
                </c:pt>
                <c:pt idx="2103">
                  <c:v>689.37957119999999</c:v>
                </c:pt>
                <c:pt idx="2104">
                  <c:v>690.03126450000002</c:v>
                </c:pt>
                <c:pt idx="2105">
                  <c:v>688.88650189999998</c:v>
                </c:pt>
                <c:pt idx="2106">
                  <c:v>689.78318560000002</c:v>
                </c:pt>
                <c:pt idx="2107">
                  <c:v>689.42902619999995</c:v>
                </c:pt>
                <c:pt idx="2108">
                  <c:v>689.63202860000001</c:v>
                </c:pt>
                <c:pt idx="2109">
                  <c:v>689.36316469999997</c:v>
                </c:pt>
                <c:pt idx="2110">
                  <c:v>688.57270000000005</c:v>
                </c:pt>
                <c:pt idx="2111">
                  <c:v>689.02948119999996</c:v>
                </c:pt>
                <c:pt idx="2112">
                  <c:v>688.72354240000004</c:v>
                </c:pt>
                <c:pt idx="2113">
                  <c:v>687.98154069999998</c:v>
                </c:pt>
                <c:pt idx="2114">
                  <c:v>689.81456649999996</c:v>
                </c:pt>
                <c:pt idx="2115">
                  <c:v>688.28409280000005</c:v>
                </c:pt>
                <c:pt idx="2116">
                  <c:v>689.52350369999999</c:v>
                </c:pt>
                <c:pt idx="2117">
                  <c:v>687.77127189999999</c:v>
                </c:pt>
                <c:pt idx="2118">
                  <c:v>688.75842379999995</c:v>
                </c:pt>
                <c:pt idx="2119">
                  <c:v>687.94592920000002</c:v>
                </c:pt>
                <c:pt idx="2120">
                  <c:v>688.70616900000005</c:v>
                </c:pt>
                <c:pt idx="2121">
                  <c:v>688.55686330000003</c:v>
                </c:pt>
                <c:pt idx="2122">
                  <c:v>689.1725351</c:v>
                </c:pt>
                <c:pt idx="2123">
                  <c:v>688.88097259999995</c:v>
                </c:pt>
                <c:pt idx="2124">
                  <c:v>686.7995568</c:v>
                </c:pt>
                <c:pt idx="2125">
                  <c:v>689.33823610000002</c:v>
                </c:pt>
                <c:pt idx="2126">
                  <c:v>687.32162000000005</c:v>
                </c:pt>
                <c:pt idx="2127">
                  <c:v>688.56679710000003</c:v>
                </c:pt>
                <c:pt idx="2128">
                  <c:v>607.7812007</c:v>
                </c:pt>
                <c:pt idx="2129">
                  <c:v>617.29380179999998</c:v>
                </c:pt>
                <c:pt idx="2130">
                  <c:v>615.97865950000005</c:v>
                </c:pt>
                <c:pt idx="2131">
                  <c:v>616.50113169999997</c:v>
                </c:pt>
                <c:pt idx="2132">
                  <c:v>615.48717020000004</c:v>
                </c:pt>
                <c:pt idx="2133">
                  <c:v>616.50359360000004</c:v>
                </c:pt>
                <c:pt idx="2134">
                  <c:v>615.85527790000003</c:v>
                </c:pt>
                <c:pt idx="2135">
                  <c:v>614.00328219999994</c:v>
                </c:pt>
                <c:pt idx="2136">
                  <c:v>615.21930480000003</c:v>
                </c:pt>
                <c:pt idx="2137">
                  <c:v>616.05531050000002</c:v>
                </c:pt>
                <c:pt idx="2138">
                  <c:v>616.66221949999999</c:v>
                </c:pt>
                <c:pt idx="2139">
                  <c:v>614.84384190000003</c:v>
                </c:pt>
                <c:pt idx="2140">
                  <c:v>614.91513499999996</c:v>
                </c:pt>
                <c:pt idx="2141">
                  <c:v>615.9298192</c:v>
                </c:pt>
                <c:pt idx="2142">
                  <c:v>616.96261019999997</c:v>
                </c:pt>
                <c:pt idx="2143">
                  <c:v>617.65660690000004</c:v>
                </c:pt>
                <c:pt idx="2144">
                  <c:v>627.41650149999998</c:v>
                </c:pt>
                <c:pt idx="2145">
                  <c:v>639.92962190000003</c:v>
                </c:pt>
                <c:pt idx="2146">
                  <c:v>647.17897589999995</c:v>
                </c:pt>
                <c:pt idx="2147">
                  <c:v>653.15990269999998</c:v>
                </c:pt>
                <c:pt idx="2148">
                  <c:v>660.15502570000001</c:v>
                </c:pt>
                <c:pt idx="2149">
                  <c:v>667.35943610000004</c:v>
                </c:pt>
                <c:pt idx="2150">
                  <c:v>675.73705150000001</c:v>
                </c:pt>
                <c:pt idx="2151">
                  <c:v>685.84003959999995</c:v>
                </c:pt>
                <c:pt idx="2152">
                  <c:v>699.78182300000003</c:v>
                </c:pt>
                <c:pt idx="2153">
                  <c:v>714.24444830000004</c:v>
                </c:pt>
                <c:pt idx="2154">
                  <c:v>724.59080510000001</c:v>
                </c:pt>
                <c:pt idx="2155">
                  <c:v>739.61663699999997</c:v>
                </c:pt>
                <c:pt idx="2156">
                  <c:v>746.26805850000005</c:v>
                </c:pt>
                <c:pt idx="2157">
                  <c:v>746.84629500000005</c:v>
                </c:pt>
                <c:pt idx="2158">
                  <c:v>747.10188349999999</c:v>
                </c:pt>
                <c:pt idx="2159">
                  <c:v>746.85198839999998</c:v>
                </c:pt>
                <c:pt idx="2160">
                  <c:v>746.89915480000002</c:v>
                </c:pt>
                <c:pt idx="2161">
                  <c:v>746.76303170000006</c:v>
                </c:pt>
                <c:pt idx="2162">
                  <c:v>745.62882219999995</c:v>
                </c:pt>
                <c:pt idx="2163">
                  <c:v>745.51362830000005</c:v>
                </c:pt>
                <c:pt idx="2164">
                  <c:v>746.61219889999995</c:v>
                </c:pt>
                <c:pt idx="2165">
                  <c:v>745.93929560000004</c:v>
                </c:pt>
                <c:pt idx="2166">
                  <c:v>746.10667269999999</c:v>
                </c:pt>
                <c:pt idx="2167">
                  <c:v>745.03682749999996</c:v>
                </c:pt>
                <c:pt idx="2168">
                  <c:v>745.66941829999996</c:v>
                </c:pt>
                <c:pt idx="2169">
                  <c:v>745.56897479999998</c:v>
                </c:pt>
                <c:pt idx="2170">
                  <c:v>746.573083</c:v>
                </c:pt>
                <c:pt idx="2171">
                  <c:v>746.60873779999997</c:v>
                </c:pt>
                <c:pt idx="2172">
                  <c:v>745.59833040000001</c:v>
                </c:pt>
                <c:pt idx="2173">
                  <c:v>745.84003870000004</c:v>
                </c:pt>
                <c:pt idx="2174">
                  <c:v>744.64235169999995</c:v>
                </c:pt>
                <c:pt idx="2175">
                  <c:v>745.84248219999995</c:v>
                </c:pt>
                <c:pt idx="2176">
                  <c:v>746.75304589999996</c:v>
                </c:pt>
                <c:pt idx="2177">
                  <c:v>743.84247479999999</c:v>
                </c:pt>
                <c:pt idx="2178">
                  <c:v>745.84511429999998</c:v>
                </c:pt>
                <c:pt idx="2179">
                  <c:v>745.75992599999995</c:v>
                </c:pt>
                <c:pt idx="2180">
                  <c:v>745.7848497</c:v>
                </c:pt>
                <c:pt idx="2181">
                  <c:v>745.80477029999997</c:v>
                </c:pt>
                <c:pt idx="2182">
                  <c:v>746.75144260000002</c:v>
                </c:pt>
                <c:pt idx="2183">
                  <c:v>745.24871140000005</c:v>
                </c:pt>
                <c:pt idx="2184">
                  <c:v>745.03554859999997</c:v>
                </c:pt>
                <c:pt idx="2185">
                  <c:v>744.89920719999998</c:v>
                </c:pt>
                <c:pt idx="2186">
                  <c:v>746.65641849999997</c:v>
                </c:pt>
                <c:pt idx="2187">
                  <c:v>746.79218390000005</c:v>
                </c:pt>
                <c:pt idx="2188">
                  <c:v>747.25270169999999</c:v>
                </c:pt>
                <c:pt idx="2189">
                  <c:v>746.84192559999997</c:v>
                </c:pt>
                <c:pt idx="2190">
                  <c:v>746.5653658</c:v>
                </c:pt>
                <c:pt idx="2191">
                  <c:v>745.97855809999999</c:v>
                </c:pt>
                <c:pt idx="2192">
                  <c:v>744.97951690000002</c:v>
                </c:pt>
                <c:pt idx="2193">
                  <c:v>745.82261430000005</c:v>
                </c:pt>
                <c:pt idx="2194">
                  <c:v>746.2799215</c:v>
                </c:pt>
                <c:pt idx="2195">
                  <c:v>745.32691439999996</c:v>
                </c:pt>
                <c:pt idx="2196">
                  <c:v>746.41028389999997</c:v>
                </c:pt>
                <c:pt idx="2197">
                  <c:v>745.48199109999996</c:v>
                </c:pt>
                <c:pt idx="2198">
                  <c:v>745.36321699999996</c:v>
                </c:pt>
                <c:pt idx="2199">
                  <c:v>747.81752870000003</c:v>
                </c:pt>
                <c:pt idx="2200">
                  <c:v>746.48845180000001</c:v>
                </c:pt>
                <c:pt idx="2201">
                  <c:v>745.69200479999995</c:v>
                </c:pt>
                <c:pt idx="2202">
                  <c:v>746.41586270000005</c:v>
                </c:pt>
                <c:pt idx="2203">
                  <c:v>746.57467589999999</c:v>
                </c:pt>
                <c:pt idx="2204">
                  <c:v>745.79946180000002</c:v>
                </c:pt>
                <c:pt idx="2205">
                  <c:v>746.38505269999996</c:v>
                </c:pt>
                <c:pt idx="2206">
                  <c:v>749.03754270000002</c:v>
                </c:pt>
                <c:pt idx="2207">
                  <c:v>762.35120010000003</c:v>
                </c:pt>
                <c:pt idx="2208">
                  <c:v>778.05648740000004</c:v>
                </c:pt>
                <c:pt idx="2209">
                  <c:v>794.50290399999994</c:v>
                </c:pt>
                <c:pt idx="2210">
                  <c:v>807.45303160000003</c:v>
                </c:pt>
                <c:pt idx="2211">
                  <c:v>821.38342360000001</c:v>
                </c:pt>
                <c:pt idx="2212">
                  <c:v>827.62663480000003</c:v>
                </c:pt>
                <c:pt idx="2213">
                  <c:v>828.91610270000001</c:v>
                </c:pt>
                <c:pt idx="2214">
                  <c:v>830.7043754</c:v>
                </c:pt>
                <c:pt idx="2215">
                  <c:v>828.27103</c:v>
                </c:pt>
                <c:pt idx="2216">
                  <c:v>831.03020949999996</c:v>
                </c:pt>
                <c:pt idx="2217">
                  <c:v>828.31051279999997</c:v>
                </c:pt>
                <c:pt idx="2218">
                  <c:v>828.65717240000004</c:v>
                </c:pt>
                <c:pt idx="2219">
                  <c:v>830.05109819999996</c:v>
                </c:pt>
                <c:pt idx="2220">
                  <c:v>830.08598719999998</c:v>
                </c:pt>
                <c:pt idx="2221">
                  <c:v>830.04676219999999</c:v>
                </c:pt>
                <c:pt idx="2222">
                  <c:v>829.28248099999996</c:v>
                </c:pt>
                <c:pt idx="2223">
                  <c:v>829.04361710000001</c:v>
                </c:pt>
                <c:pt idx="2224">
                  <c:v>830.41283099999998</c:v>
                </c:pt>
                <c:pt idx="2225">
                  <c:v>830.49053949999995</c:v>
                </c:pt>
                <c:pt idx="2226">
                  <c:v>831.52695459999995</c:v>
                </c:pt>
                <c:pt idx="2227">
                  <c:v>831.18863420000002</c:v>
                </c:pt>
                <c:pt idx="2228">
                  <c:v>831.99348280000004</c:v>
                </c:pt>
                <c:pt idx="2229">
                  <c:v>830.64825370000005</c:v>
                </c:pt>
                <c:pt idx="2230">
                  <c:v>831.59733719999997</c:v>
                </c:pt>
                <c:pt idx="2231">
                  <c:v>831.88228519999996</c:v>
                </c:pt>
                <c:pt idx="2232">
                  <c:v>832.23635420000005</c:v>
                </c:pt>
                <c:pt idx="2233">
                  <c:v>831.58924960000002</c:v>
                </c:pt>
                <c:pt idx="2234">
                  <c:v>832.40743410000005</c:v>
                </c:pt>
                <c:pt idx="2235">
                  <c:v>832.73214789999997</c:v>
                </c:pt>
                <c:pt idx="2236">
                  <c:v>832.29932980000001</c:v>
                </c:pt>
                <c:pt idx="2237">
                  <c:v>830.68982740000001</c:v>
                </c:pt>
                <c:pt idx="2238">
                  <c:v>831.74775450000004</c:v>
                </c:pt>
                <c:pt idx="2239">
                  <c:v>832.68793070000004</c:v>
                </c:pt>
                <c:pt idx="2240">
                  <c:v>833.77950720000001</c:v>
                </c:pt>
                <c:pt idx="2241">
                  <c:v>834.82680570000002</c:v>
                </c:pt>
                <c:pt idx="2242">
                  <c:v>833.1506541</c:v>
                </c:pt>
                <c:pt idx="2243">
                  <c:v>833.73769159999995</c:v>
                </c:pt>
                <c:pt idx="2244">
                  <c:v>832.75777500000004</c:v>
                </c:pt>
                <c:pt idx="2245">
                  <c:v>833.42792429999997</c:v>
                </c:pt>
                <c:pt idx="2246">
                  <c:v>834.06878930000005</c:v>
                </c:pt>
                <c:pt idx="2247">
                  <c:v>832.88931100000002</c:v>
                </c:pt>
                <c:pt idx="2248">
                  <c:v>717.87745289999998</c:v>
                </c:pt>
                <c:pt idx="2249">
                  <c:v>704.33526400000005</c:v>
                </c:pt>
                <c:pt idx="2250">
                  <c:v>703.25893789999998</c:v>
                </c:pt>
                <c:pt idx="2251">
                  <c:v>703.6949697</c:v>
                </c:pt>
                <c:pt idx="2252">
                  <c:v>704.14262120000001</c:v>
                </c:pt>
                <c:pt idx="2253">
                  <c:v>704.59143240000003</c:v>
                </c:pt>
                <c:pt idx="2254">
                  <c:v>704.07385299999999</c:v>
                </c:pt>
                <c:pt idx="2255">
                  <c:v>704.16721559999996</c:v>
                </c:pt>
                <c:pt idx="2256">
                  <c:v>704.04499050000004</c:v>
                </c:pt>
                <c:pt idx="2257">
                  <c:v>704.25632010000004</c:v>
                </c:pt>
                <c:pt idx="2258">
                  <c:v>703.39364639999997</c:v>
                </c:pt>
                <c:pt idx="2259">
                  <c:v>703.8253856</c:v>
                </c:pt>
                <c:pt idx="2260">
                  <c:v>704.11483169999997</c:v>
                </c:pt>
                <c:pt idx="2261">
                  <c:v>705.05467469999996</c:v>
                </c:pt>
                <c:pt idx="2262">
                  <c:v>702.91396540000005</c:v>
                </c:pt>
                <c:pt idx="2263">
                  <c:v>702.6746005</c:v>
                </c:pt>
                <c:pt idx="2264">
                  <c:v>704.21130330000005</c:v>
                </c:pt>
                <c:pt idx="2265">
                  <c:v>703.37149169999998</c:v>
                </c:pt>
                <c:pt idx="2266">
                  <c:v>705.24987269999997</c:v>
                </c:pt>
                <c:pt idx="2267">
                  <c:v>703.9581283</c:v>
                </c:pt>
                <c:pt idx="2268">
                  <c:v>705.91267789999995</c:v>
                </c:pt>
                <c:pt idx="2269">
                  <c:v>704.60564529999999</c:v>
                </c:pt>
                <c:pt idx="2270">
                  <c:v>703.35956810000005</c:v>
                </c:pt>
                <c:pt idx="2271">
                  <c:v>704.32294430000002</c:v>
                </c:pt>
                <c:pt idx="2272">
                  <c:v>704.31980439999995</c:v>
                </c:pt>
                <c:pt idx="2273">
                  <c:v>703.85877000000005</c:v>
                </c:pt>
                <c:pt idx="2274">
                  <c:v>703.1882607</c:v>
                </c:pt>
                <c:pt idx="2275">
                  <c:v>704.02553939999996</c:v>
                </c:pt>
                <c:pt idx="2276">
                  <c:v>704.17214509999997</c:v>
                </c:pt>
                <c:pt idx="2277">
                  <c:v>703.38909539999997</c:v>
                </c:pt>
                <c:pt idx="2278">
                  <c:v>703.40454269999998</c:v>
                </c:pt>
                <c:pt idx="2279">
                  <c:v>703.39517509999996</c:v>
                </c:pt>
                <c:pt idx="2280">
                  <c:v>704.13144680000005</c:v>
                </c:pt>
                <c:pt idx="2281">
                  <c:v>704.29926339999997</c:v>
                </c:pt>
                <c:pt idx="2282">
                  <c:v>704.88957330000005</c:v>
                </c:pt>
                <c:pt idx="2283">
                  <c:v>703.58573139999999</c:v>
                </c:pt>
                <c:pt idx="2284">
                  <c:v>703.86360639999998</c:v>
                </c:pt>
                <c:pt idx="2285">
                  <c:v>703.58747900000003</c:v>
                </c:pt>
                <c:pt idx="2286">
                  <c:v>705.08724930000005</c:v>
                </c:pt>
                <c:pt idx="2287">
                  <c:v>702.86948580000001</c:v>
                </c:pt>
                <c:pt idx="2288">
                  <c:v>704.15027880000002</c:v>
                </c:pt>
                <c:pt idx="2289">
                  <c:v>703.36332500000003</c:v>
                </c:pt>
                <c:pt idx="2290">
                  <c:v>702.38515370000005</c:v>
                </c:pt>
                <c:pt idx="2291">
                  <c:v>703.51992140000004</c:v>
                </c:pt>
                <c:pt idx="2292">
                  <c:v>704.11029140000005</c:v>
                </c:pt>
                <c:pt idx="2293">
                  <c:v>702.63757680000003</c:v>
                </c:pt>
                <c:pt idx="2294">
                  <c:v>703.40004099999999</c:v>
                </c:pt>
                <c:pt idx="2295">
                  <c:v>703.76920289999998</c:v>
                </c:pt>
                <c:pt idx="2296">
                  <c:v>704.50608099999999</c:v>
                </c:pt>
                <c:pt idx="2297">
                  <c:v>703.34308959999998</c:v>
                </c:pt>
                <c:pt idx="2298">
                  <c:v>704.06286599999999</c:v>
                </c:pt>
                <c:pt idx="2299">
                  <c:v>703.78269409999996</c:v>
                </c:pt>
                <c:pt idx="2300">
                  <c:v>703.03934200000003</c:v>
                </c:pt>
                <c:pt idx="2301">
                  <c:v>704.2091676</c:v>
                </c:pt>
                <c:pt idx="2302">
                  <c:v>703.3826881</c:v>
                </c:pt>
                <c:pt idx="2303">
                  <c:v>702.17710150000005</c:v>
                </c:pt>
                <c:pt idx="2304">
                  <c:v>702.19717539999999</c:v>
                </c:pt>
                <c:pt idx="2305">
                  <c:v>704.46936019999998</c:v>
                </c:pt>
                <c:pt idx="2306">
                  <c:v>705.40522820000001</c:v>
                </c:pt>
                <c:pt idx="2307">
                  <c:v>705.21021470000005</c:v>
                </c:pt>
                <c:pt idx="2308">
                  <c:v>704.21268299999997</c:v>
                </c:pt>
                <c:pt idx="2309">
                  <c:v>703.86436779999997</c:v>
                </c:pt>
                <c:pt idx="2310">
                  <c:v>703.29164619999995</c:v>
                </c:pt>
                <c:pt idx="2311">
                  <c:v>704.00578800000005</c:v>
                </c:pt>
                <c:pt idx="2312">
                  <c:v>703.33457850000002</c:v>
                </c:pt>
                <c:pt idx="2313">
                  <c:v>702.94843349999996</c:v>
                </c:pt>
                <c:pt idx="2314">
                  <c:v>704.61917530000005</c:v>
                </c:pt>
                <c:pt idx="2315">
                  <c:v>703.09649679999995</c:v>
                </c:pt>
                <c:pt idx="2316">
                  <c:v>703.37102149999998</c:v>
                </c:pt>
                <c:pt idx="2317">
                  <c:v>705.37139190000005</c:v>
                </c:pt>
                <c:pt idx="2318">
                  <c:v>702.48374860000001</c:v>
                </c:pt>
                <c:pt idx="2319">
                  <c:v>702.3273117</c:v>
                </c:pt>
                <c:pt idx="2320">
                  <c:v>705.09994059999997</c:v>
                </c:pt>
                <c:pt idx="2321">
                  <c:v>702.7558348</c:v>
                </c:pt>
                <c:pt idx="2322">
                  <c:v>705.56119760000001</c:v>
                </c:pt>
                <c:pt idx="2323">
                  <c:v>703.54702239999995</c:v>
                </c:pt>
                <c:pt idx="2324">
                  <c:v>703.67827999999997</c:v>
                </c:pt>
                <c:pt idx="2325">
                  <c:v>702.92965389999995</c:v>
                </c:pt>
                <c:pt idx="2326">
                  <c:v>704.85137259999999</c:v>
                </c:pt>
                <c:pt idx="2327">
                  <c:v>704.16299749999996</c:v>
                </c:pt>
                <c:pt idx="2328">
                  <c:v>703.23810179999998</c:v>
                </c:pt>
                <c:pt idx="2329">
                  <c:v>704.20692610000003</c:v>
                </c:pt>
                <c:pt idx="2330">
                  <c:v>702.96967810000001</c:v>
                </c:pt>
                <c:pt idx="2331">
                  <c:v>704.62340970000002</c:v>
                </c:pt>
                <c:pt idx="2332">
                  <c:v>704.61869679999995</c:v>
                </c:pt>
                <c:pt idx="2333">
                  <c:v>703.72867169999995</c:v>
                </c:pt>
                <c:pt idx="2334">
                  <c:v>704.21623890000001</c:v>
                </c:pt>
                <c:pt idx="2335">
                  <c:v>703.91969949999998</c:v>
                </c:pt>
                <c:pt idx="2336">
                  <c:v>702.84128350000003</c:v>
                </c:pt>
                <c:pt idx="2337">
                  <c:v>701.85460379999995</c:v>
                </c:pt>
                <c:pt idx="2338">
                  <c:v>702.25400749999994</c:v>
                </c:pt>
                <c:pt idx="2339">
                  <c:v>703.1352918</c:v>
                </c:pt>
                <c:pt idx="2340">
                  <c:v>703.88459090000003</c:v>
                </c:pt>
                <c:pt idx="2341">
                  <c:v>703.99989909999999</c:v>
                </c:pt>
                <c:pt idx="2342">
                  <c:v>703.75225330000001</c:v>
                </c:pt>
                <c:pt idx="2343">
                  <c:v>703.08675479999999</c:v>
                </c:pt>
                <c:pt idx="2344">
                  <c:v>705.12156370000002</c:v>
                </c:pt>
                <c:pt idx="2345">
                  <c:v>703.53290119999997</c:v>
                </c:pt>
                <c:pt idx="2346">
                  <c:v>705.71344509999994</c:v>
                </c:pt>
                <c:pt idx="2347">
                  <c:v>703.9853028</c:v>
                </c:pt>
                <c:pt idx="2348">
                  <c:v>702.91073280000001</c:v>
                </c:pt>
                <c:pt idx="2349">
                  <c:v>703.21172349999995</c:v>
                </c:pt>
                <c:pt idx="2350">
                  <c:v>703.51371830000005</c:v>
                </c:pt>
                <c:pt idx="2351">
                  <c:v>704.45712800000001</c:v>
                </c:pt>
                <c:pt idx="2352">
                  <c:v>704.49849719999997</c:v>
                </c:pt>
                <c:pt idx="2353">
                  <c:v>704.2877105</c:v>
                </c:pt>
                <c:pt idx="2354">
                  <c:v>704.8041293</c:v>
                </c:pt>
                <c:pt idx="2355">
                  <c:v>703.5469114</c:v>
                </c:pt>
                <c:pt idx="2356">
                  <c:v>702.83098870000003</c:v>
                </c:pt>
                <c:pt idx="2357">
                  <c:v>704.03433849999999</c:v>
                </c:pt>
                <c:pt idx="2358">
                  <c:v>703.17466860000002</c:v>
                </c:pt>
                <c:pt idx="2359">
                  <c:v>704.2364632</c:v>
                </c:pt>
                <c:pt idx="2360">
                  <c:v>704.36417200000005</c:v>
                </c:pt>
                <c:pt idx="2361">
                  <c:v>703.33689819999995</c:v>
                </c:pt>
                <c:pt idx="2362">
                  <c:v>703.92017940000005</c:v>
                </c:pt>
                <c:pt idx="2363">
                  <c:v>703.51215620000005</c:v>
                </c:pt>
                <c:pt idx="2364">
                  <c:v>703.8547274</c:v>
                </c:pt>
                <c:pt idx="2365">
                  <c:v>703.69312790000004</c:v>
                </c:pt>
                <c:pt idx="2366">
                  <c:v>703.27912100000003</c:v>
                </c:pt>
                <c:pt idx="2367">
                  <c:v>704.037329</c:v>
                </c:pt>
                <c:pt idx="2368">
                  <c:v>702.31659950000005</c:v>
                </c:pt>
                <c:pt idx="2369">
                  <c:v>703.05309369999998</c:v>
                </c:pt>
                <c:pt idx="2370">
                  <c:v>702.43492619999995</c:v>
                </c:pt>
                <c:pt idx="2371">
                  <c:v>701.99054149999995</c:v>
                </c:pt>
                <c:pt idx="2372">
                  <c:v>703.2904532</c:v>
                </c:pt>
                <c:pt idx="2373">
                  <c:v>702.47376970000005</c:v>
                </c:pt>
                <c:pt idx="2374">
                  <c:v>703.35993940000003</c:v>
                </c:pt>
                <c:pt idx="2375">
                  <c:v>703.41580150000004</c:v>
                </c:pt>
                <c:pt idx="2376">
                  <c:v>704.64057969999999</c:v>
                </c:pt>
                <c:pt idx="2377">
                  <c:v>702.72662690000004</c:v>
                </c:pt>
                <c:pt idx="2378">
                  <c:v>702.87179570000001</c:v>
                </c:pt>
                <c:pt idx="2379">
                  <c:v>703.11984729999995</c:v>
                </c:pt>
                <c:pt idx="2380">
                  <c:v>703.53933210000002</c:v>
                </c:pt>
                <c:pt idx="2381">
                  <c:v>705.4485042</c:v>
                </c:pt>
                <c:pt idx="2382">
                  <c:v>702.6191523</c:v>
                </c:pt>
                <c:pt idx="2383">
                  <c:v>704.33433679999996</c:v>
                </c:pt>
                <c:pt idx="2384">
                  <c:v>702.38217880000002</c:v>
                </c:pt>
                <c:pt idx="2385">
                  <c:v>703.17804969999997</c:v>
                </c:pt>
                <c:pt idx="2386">
                  <c:v>703.1912413</c:v>
                </c:pt>
                <c:pt idx="2387">
                  <c:v>702.23430519999999</c:v>
                </c:pt>
                <c:pt idx="2388">
                  <c:v>703.38937929999997</c:v>
                </c:pt>
                <c:pt idx="2389">
                  <c:v>702.60807939999995</c:v>
                </c:pt>
                <c:pt idx="2390">
                  <c:v>703.7467891</c:v>
                </c:pt>
                <c:pt idx="2391">
                  <c:v>704.31215899999995</c:v>
                </c:pt>
                <c:pt idx="2392">
                  <c:v>705.41837950000001</c:v>
                </c:pt>
                <c:pt idx="2393">
                  <c:v>704.26454990000002</c:v>
                </c:pt>
                <c:pt idx="2394">
                  <c:v>703.86931019999997</c:v>
                </c:pt>
                <c:pt idx="2395">
                  <c:v>703.38708269999995</c:v>
                </c:pt>
                <c:pt idx="2396">
                  <c:v>703.35464649999994</c:v>
                </c:pt>
                <c:pt idx="2397">
                  <c:v>704.74091209999995</c:v>
                </c:pt>
                <c:pt idx="2398">
                  <c:v>702.25544100000002</c:v>
                </c:pt>
                <c:pt idx="2399">
                  <c:v>704.82728610000004</c:v>
                </c:pt>
                <c:pt idx="2400">
                  <c:v>703.5869864</c:v>
                </c:pt>
                <c:pt idx="2401">
                  <c:v>704.34291470000005</c:v>
                </c:pt>
                <c:pt idx="2402">
                  <c:v>703.11915050000005</c:v>
                </c:pt>
                <c:pt idx="2403">
                  <c:v>702.99853150000001</c:v>
                </c:pt>
                <c:pt idx="2404">
                  <c:v>704.45076340000003</c:v>
                </c:pt>
                <c:pt idx="2405">
                  <c:v>702.89878409999994</c:v>
                </c:pt>
                <c:pt idx="2406">
                  <c:v>703.99593400000003</c:v>
                </c:pt>
                <c:pt idx="2407">
                  <c:v>703.59103990000006</c:v>
                </c:pt>
                <c:pt idx="2408">
                  <c:v>702.88172520000001</c:v>
                </c:pt>
                <c:pt idx="2409">
                  <c:v>704.72483099999999</c:v>
                </c:pt>
                <c:pt idx="2410">
                  <c:v>704.01198769999996</c:v>
                </c:pt>
                <c:pt idx="2411">
                  <c:v>702.24030660000005</c:v>
                </c:pt>
                <c:pt idx="2412">
                  <c:v>704.01105280000002</c:v>
                </c:pt>
                <c:pt idx="2413">
                  <c:v>701.71688140000003</c:v>
                </c:pt>
                <c:pt idx="2414">
                  <c:v>704.58310830000005</c:v>
                </c:pt>
                <c:pt idx="2415">
                  <c:v>704.17307700000003</c:v>
                </c:pt>
                <c:pt idx="2416">
                  <c:v>703.66077310000003</c:v>
                </c:pt>
                <c:pt idx="2417">
                  <c:v>703.52944130000003</c:v>
                </c:pt>
                <c:pt idx="2418">
                  <c:v>704.45505839999998</c:v>
                </c:pt>
                <c:pt idx="2419">
                  <c:v>703.93221749999998</c:v>
                </c:pt>
                <c:pt idx="2420">
                  <c:v>703.73241540000004</c:v>
                </c:pt>
                <c:pt idx="2421">
                  <c:v>703.1318503</c:v>
                </c:pt>
                <c:pt idx="2422">
                  <c:v>705.21902460000001</c:v>
                </c:pt>
                <c:pt idx="2423">
                  <c:v>703.06939750000004</c:v>
                </c:pt>
                <c:pt idx="2424">
                  <c:v>704.72666570000001</c:v>
                </c:pt>
                <c:pt idx="2425">
                  <c:v>700.88076860000001</c:v>
                </c:pt>
                <c:pt idx="2426">
                  <c:v>702.93659219999995</c:v>
                </c:pt>
                <c:pt idx="2427">
                  <c:v>703.7080459</c:v>
                </c:pt>
                <c:pt idx="2428">
                  <c:v>703.00378030000002</c:v>
                </c:pt>
                <c:pt idx="2429">
                  <c:v>703.49168889999999</c:v>
                </c:pt>
                <c:pt idx="2430">
                  <c:v>701.66959699999995</c:v>
                </c:pt>
                <c:pt idx="2431">
                  <c:v>704.20942200000002</c:v>
                </c:pt>
                <c:pt idx="2432">
                  <c:v>702.93181330000004</c:v>
                </c:pt>
                <c:pt idx="2433">
                  <c:v>702.41708589999996</c:v>
                </c:pt>
                <c:pt idx="2434">
                  <c:v>704.36182599999995</c:v>
                </c:pt>
                <c:pt idx="2435">
                  <c:v>701.97581649999995</c:v>
                </c:pt>
                <c:pt idx="2436">
                  <c:v>703.72147470000004</c:v>
                </c:pt>
                <c:pt idx="2437">
                  <c:v>704.73833439999999</c:v>
                </c:pt>
                <c:pt idx="2438">
                  <c:v>703.73837679999997</c:v>
                </c:pt>
                <c:pt idx="2439">
                  <c:v>704.15617980000002</c:v>
                </c:pt>
                <c:pt idx="2440">
                  <c:v>703.99241289999998</c:v>
                </c:pt>
                <c:pt idx="2441">
                  <c:v>703.67551040000001</c:v>
                </c:pt>
                <c:pt idx="2442">
                  <c:v>704.47234760000003</c:v>
                </c:pt>
                <c:pt idx="2443">
                  <c:v>703.86627229999999</c:v>
                </c:pt>
                <c:pt idx="2444">
                  <c:v>703.41743050000002</c:v>
                </c:pt>
                <c:pt idx="2445">
                  <c:v>703.8402959</c:v>
                </c:pt>
                <c:pt idx="2446">
                  <c:v>704.75698409999995</c:v>
                </c:pt>
                <c:pt idx="2447">
                  <c:v>703.35617139999999</c:v>
                </c:pt>
                <c:pt idx="2448">
                  <c:v>703.09461510000006</c:v>
                </c:pt>
                <c:pt idx="2449">
                  <c:v>703.86797179999996</c:v>
                </c:pt>
                <c:pt idx="2450">
                  <c:v>702.25047900000004</c:v>
                </c:pt>
                <c:pt idx="2451">
                  <c:v>702.7926076</c:v>
                </c:pt>
                <c:pt idx="2452">
                  <c:v>704.61886130000005</c:v>
                </c:pt>
                <c:pt idx="2453">
                  <c:v>701.01072799999997</c:v>
                </c:pt>
                <c:pt idx="2454">
                  <c:v>702.47827099999995</c:v>
                </c:pt>
                <c:pt idx="2455">
                  <c:v>703.38982940000005</c:v>
                </c:pt>
                <c:pt idx="2456">
                  <c:v>702.79290760000004</c:v>
                </c:pt>
                <c:pt idx="2457">
                  <c:v>703.05456100000004</c:v>
                </c:pt>
                <c:pt idx="2458">
                  <c:v>702.35923449999996</c:v>
                </c:pt>
                <c:pt idx="2459">
                  <c:v>704.66387550000002</c:v>
                </c:pt>
                <c:pt idx="2460">
                  <c:v>703.71384460000002</c:v>
                </c:pt>
                <c:pt idx="2461">
                  <c:v>701.97658560000002</c:v>
                </c:pt>
                <c:pt idx="2462">
                  <c:v>705.3955929</c:v>
                </c:pt>
                <c:pt idx="2463">
                  <c:v>703.10438939999995</c:v>
                </c:pt>
                <c:pt idx="2464">
                  <c:v>703.88518060000001</c:v>
                </c:pt>
                <c:pt idx="2465">
                  <c:v>703.24694680000005</c:v>
                </c:pt>
                <c:pt idx="2466">
                  <c:v>702.77315569999996</c:v>
                </c:pt>
                <c:pt idx="2467">
                  <c:v>703.37374269999998</c:v>
                </c:pt>
                <c:pt idx="2468">
                  <c:v>703.46271999999999</c:v>
                </c:pt>
                <c:pt idx="2469">
                  <c:v>702.48355960000004</c:v>
                </c:pt>
                <c:pt idx="2470">
                  <c:v>702.29941050000002</c:v>
                </c:pt>
                <c:pt idx="2471">
                  <c:v>703.81533609999997</c:v>
                </c:pt>
                <c:pt idx="2472">
                  <c:v>704.36824000000001</c:v>
                </c:pt>
                <c:pt idx="2473">
                  <c:v>702.92153480000002</c:v>
                </c:pt>
                <c:pt idx="2474">
                  <c:v>703.66855290000001</c:v>
                </c:pt>
                <c:pt idx="2475">
                  <c:v>704.44992669999999</c:v>
                </c:pt>
                <c:pt idx="2476">
                  <c:v>704.33721700000001</c:v>
                </c:pt>
                <c:pt idx="2477">
                  <c:v>704.86210789999996</c:v>
                </c:pt>
                <c:pt idx="2478">
                  <c:v>702.27986269999997</c:v>
                </c:pt>
                <c:pt idx="2479">
                  <c:v>701.93748789999995</c:v>
                </c:pt>
                <c:pt idx="2480">
                  <c:v>702.92578560000004</c:v>
                </c:pt>
                <c:pt idx="2481">
                  <c:v>700.31751199999997</c:v>
                </c:pt>
                <c:pt idx="2482">
                  <c:v>702.23356049999995</c:v>
                </c:pt>
                <c:pt idx="2483">
                  <c:v>702.36377900000002</c:v>
                </c:pt>
                <c:pt idx="2484">
                  <c:v>702.41568519999998</c:v>
                </c:pt>
                <c:pt idx="2485">
                  <c:v>702.98182180000003</c:v>
                </c:pt>
                <c:pt idx="2486">
                  <c:v>702.84295080000004</c:v>
                </c:pt>
                <c:pt idx="2487">
                  <c:v>701.8825425</c:v>
                </c:pt>
                <c:pt idx="2488">
                  <c:v>702.67059329999995</c:v>
                </c:pt>
                <c:pt idx="2489">
                  <c:v>700.72658799999999</c:v>
                </c:pt>
                <c:pt idx="2490">
                  <c:v>703.18098399999997</c:v>
                </c:pt>
                <c:pt idx="2491">
                  <c:v>701.46129880000001</c:v>
                </c:pt>
                <c:pt idx="2492">
                  <c:v>702.22851739999999</c:v>
                </c:pt>
                <c:pt idx="2493">
                  <c:v>702.54345149999995</c:v>
                </c:pt>
                <c:pt idx="2494">
                  <c:v>702.88794470000005</c:v>
                </c:pt>
                <c:pt idx="2495">
                  <c:v>703.11020150000002</c:v>
                </c:pt>
                <c:pt idx="2496">
                  <c:v>703.14559729999996</c:v>
                </c:pt>
                <c:pt idx="2497">
                  <c:v>702.30897449999998</c:v>
                </c:pt>
                <c:pt idx="2498">
                  <c:v>703.5656669</c:v>
                </c:pt>
                <c:pt idx="2499">
                  <c:v>702.07860989999995</c:v>
                </c:pt>
                <c:pt idx="2500">
                  <c:v>703.64381089999995</c:v>
                </c:pt>
                <c:pt idx="2501">
                  <c:v>702.01018169999998</c:v>
                </c:pt>
                <c:pt idx="2502">
                  <c:v>703.34367859999998</c:v>
                </c:pt>
                <c:pt idx="2503">
                  <c:v>700.93641830000001</c:v>
                </c:pt>
                <c:pt idx="2504">
                  <c:v>703.97653190000005</c:v>
                </c:pt>
                <c:pt idx="2505">
                  <c:v>700.9956608</c:v>
                </c:pt>
                <c:pt idx="2506">
                  <c:v>701.66070400000001</c:v>
                </c:pt>
                <c:pt idx="2507">
                  <c:v>703.76939730000004</c:v>
                </c:pt>
                <c:pt idx="2508">
                  <c:v>703.26352759999997</c:v>
                </c:pt>
                <c:pt idx="2509">
                  <c:v>701.55750139999998</c:v>
                </c:pt>
                <c:pt idx="2510">
                  <c:v>702.62849229999995</c:v>
                </c:pt>
                <c:pt idx="2511">
                  <c:v>701.12083740000003</c:v>
                </c:pt>
                <c:pt idx="2512">
                  <c:v>701.58863050000002</c:v>
                </c:pt>
                <c:pt idx="2513">
                  <c:v>702.95130349999999</c:v>
                </c:pt>
                <c:pt idx="2514">
                  <c:v>703.31425579999996</c:v>
                </c:pt>
                <c:pt idx="2515">
                  <c:v>703.15512149999995</c:v>
                </c:pt>
                <c:pt idx="2516">
                  <c:v>703.34254780000003</c:v>
                </c:pt>
                <c:pt idx="2517">
                  <c:v>701.00426340000001</c:v>
                </c:pt>
                <c:pt idx="2518">
                  <c:v>702.46698560000004</c:v>
                </c:pt>
                <c:pt idx="2519">
                  <c:v>701.15738339999996</c:v>
                </c:pt>
                <c:pt idx="2520">
                  <c:v>703.15322270000001</c:v>
                </c:pt>
                <c:pt idx="2521">
                  <c:v>702.95787029999997</c:v>
                </c:pt>
                <c:pt idx="2522">
                  <c:v>703.5353897</c:v>
                </c:pt>
                <c:pt idx="2523">
                  <c:v>701.68025120000004</c:v>
                </c:pt>
                <c:pt idx="2524">
                  <c:v>702.42479590000005</c:v>
                </c:pt>
                <c:pt idx="2525">
                  <c:v>701.2947686</c:v>
                </c:pt>
                <c:pt idx="2526">
                  <c:v>702.25518790000001</c:v>
                </c:pt>
                <c:pt idx="2527">
                  <c:v>702.59257060000004</c:v>
                </c:pt>
                <c:pt idx="2528">
                  <c:v>702.53433059999998</c:v>
                </c:pt>
                <c:pt idx="2529">
                  <c:v>703.12567260000003</c:v>
                </c:pt>
                <c:pt idx="2530">
                  <c:v>701.10790010000005</c:v>
                </c:pt>
                <c:pt idx="2531">
                  <c:v>703.16210100000001</c:v>
                </c:pt>
                <c:pt idx="2532">
                  <c:v>702.96290610000005</c:v>
                </c:pt>
                <c:pt idx="2533">
                  <c:v>702.10074499999996</c:v>
                </c:pt>
                <c:pt idx="2534">
                  <c:v>702.22164429999998</c:v>
                </c:pt>
                <c:pt idx="2535">
                  <c:v>702.94945689999997</c:v>
                </c:pt>
                <c:pt idx="2536">
                  <c:v>702.09728719999998</c:v>
                </c:pt>
                <c:pt idx="2537">
                  <c:v>703.2484101</c:v>
                </c:pt>
                <c:pt idx="2538">
                  <c:v>702.82112629999995</c:v>
                </c:pt>
                <c:pt idx="2539">
                  <c:v>701.43291239999996</c:v>
                </c:pt>
                <c:pt idx="2540">
                  <c:v>702.77833940000005</c:v>
                </c:pt>
                <c:pt idx="2541">
                  <c:v>701.98389559999998</c:v>
                </c:pt>
                <c:pt idx="2542">
                  <c:v>701.14831660000004</c:v>
                </c:pt>
                <c:pt idx="2543">
                  <c:v>703.38280840000004</c:v>
                </c:pt>
                <c:pt idx="2544">
                  <c:v>702.36778660000004</c:v>
                </c:pt>
                <c:pt idx="2545">
                  <c:v>702.97677980000003</c:v>
                </c:pt>
                <c:pt idx="2546">
                  <c:v>701.31053880000002</c:v>
                </c:pt>
                <c:pt idx="2547">
                  <c:v>700.69109839999999</c:v>
                </c:pt>
                <c:pt idx="2548">
                  <c:v>702.7884335</c:v>
                </c:pt>
                <c:pt idx="2549">
                  <c:v>700.94593740000005</c:v>
                </c:pt>
                <c:pt idx="2550">
                  <c:v>703.48993759999996</c:v>
                </c:pt>
                <c:pt idx="2551">
                  <c:v>702.56442449999997</c:v>
                </c:pt>
                <c:pt idx="2552">
                  <c:v>702.94614720000004</c:v>
                </c:pt>
                <c:pt idx="2553">
                  <c:v>702.17976080000005</c:v>
                </c:pt>
                <c:pt idx="2554">
                  <c:v>701.51752959999999</c:v>
                </c:pt>
                <c:pt idx="2555">
                  <c:v>702.8713113</c:v>
                </c:pt>
                <c:pt idx="2556">
                  <c:v>702.16180359999998</c:v>
                </c:pt>
                <c:pt idx="2557">
                  <c:v>702.07498580000004</c:v>
                </c:pt>
                <c:pt idx="2558">
                  <c:v>702.19574780000005</c:v>
                </c:pt>
                <c:pt idx="2559">
                  <c:v>701.86024999999995</c:v>
                </c:pt>
                <c:pt idx="2560">
                  <c:v>702.7279691</c:v>
                </c:pt>
                <c:pt idx="2561">
                  <c:v>702.03774940000005</c:v>
                </c:pt>
                <c:pt idx="2562">
                  <c:v>702.83834939999997</c:v>
                </c:pt>
                <c:pt idx="2563">
                  <c:v>701.91707659999997</c:v>
                </c:pt>
                <c:pt idx="2564">
                  <c:v>701.92308170000001</c:v>
                </c:pt>
                <c:pt idx="2565">
                  <c:v>702.10442499999999</c:v>
                </c:pt>
                <c:pt idx="2566">
                  <c:v>702.82833570000003</c:v>
                </c:pt>
                <c:pt idx="2567">
                  <c:v>702.3335462</c:v>
                </c:pt>
                <c:pt idx="2568">
                  <c:v>703.30762189999996</c:v>
                </c:pt>
                <c:pt idx="2569">
                  <c:v>702.55099140000004</c:v>
                </c:pt>
                <c:pt idx="2570">
                  <c:v>703.18051209999999</c:v>
                </c:pt>
                <c:pt idx="2571">
                  <c:v>701.57406300000002</c:v>
                </c:pt>
                <c:pt idx="2572">
                  <c:v>701.7659281</c:v>
                </c:pt>
                <c:pt idx="2573">
                  <c:v>702.21474969999997</c:v>
                </c:pt>
                <c:pt idx="2574">
                  <c:v>700.52093769999999</c:v>
                </c:pt>
                <c:pt idx="2575">
                  <c:v>701.79139429999998</c:v>
                </c:pt>
                <c:pt idx="2576">
                  <c:v>702.34625219999998</c:v>
                </c:pt>
                <c:pt idx="2577">
                  <c:v>703.3263101</c:v>
                </c:pt>
                <c:pt idx="2578">
                  <c:v>702.31003009999995</c:v>
                </c:pt>
                <c:pt idx="2579">
                  <c:v>701.7329403</c:v>
                </c:pt>
                <c:pt idx="2580">
                  <c:v>701.75759000000005</c:v>
                </c:pt>
                <c:pt idx="2581">
                  <c:v>702.01437680000004</c:v>
                </c:pt>
                <c:pt idx="2582">
                  <c:v>702.71240350000005</c:v>
                </c:pt>
                <c:pt idx="2583">
                  <c:v>701.37567790000003</c:v>
                </c:pt>
                <c:pt idx="2584">
                  <c:v>702.08453789999999</c:v>
                </c:pt>
                <c:pt idx="2585">
                  <c:v>700.79881799999998</c:v>
                </c:pt>
                <c:pt idx="2586">
                  <c:v>701.88205760000005</c:v>
                </c:pt>
                <c:pt idx="2587">
                  <c:v>702.36177720000001</c:v>
                </c:pt>
                <c:pt idx="2588">
                  <c:v>701.99846979999995</c:v>
                </c:pt>
                <c:pt idx="2589">
                  <c:v>702.66937080000002</c:v>
                </c:pt>
                <c:pt idx="2590">
                  <c:v>701.21957339999994</c:v>
                </c:pt>
                <c:pt idx="2591">
                  <c:v>702.45691360000001</c:v>
                </c:pt>
                <c:pt idx="2592">
                  <c:v>702.01010919999999</c:v>
                </c:pt>
                <c:pt idx="2593">
                  <c:v>702.63944179999999</c:v>
                </c:pt>
                <c:pt idx="2594">
                  <c:v>700.66477980000002</c:v>
                </c:pt>
                <c:pt idx="2595">
                  <c:v>704.54263839999999</c:v>
                </c:pt>
                <c:pt idx="2596">
                  <c:v>703.82360640000002</c:v>
                </c:pt>
                <c:pt idx="2597">
                  <c:v>702.07400719999998</c:v>
                </c:pt>
                <c:pt idx="2598">
                  <c:v>703.15197079999996</c:v>
                </c:pt>
                <c:pt idx="2599">
                  <c:v>701.62672889999999</c:v>
                </c:pt>
                <c:pt idx="2600">
                  <c:v>703.60353459999999</c:v>
                </c:pt>
                <c:pt idx="2601">
                  <c:v>704.38533600000005</c:v>
                </c:pt>
                <c:pt idx="2602">
                  <c:v>702.55844909999996</c:v>
                </c:pt>
                <c:pt idx="2603">
                  <c:v>701.88123540000004</c:v>
                </c:pt>
                <c:pt idx="2604">
                  <c:v>701.92160730000001</c:v>
                </c:pt>
                <c:pt idx="2605">
                  <c:v>701.61658030000001</c:v>
                </c:pt>
                <c:pt idx="2606">
                  <c:v>702.66972510000005</c:v>
                </c:pt>
                <c:pt idx="2607">
                  <c:v>702.07376290000002</c:v>
                </c:pt>
                <c:pt idx="2608">
                  <c:v>704.36356309999996</c:v>
                </c:pt>
                <c:pt idx="2609">
                  <c:v>702.07847979999997</c:v>
                </c:pt>
                <c:pt idx="2610">
                  <c:v>700.67308760000003</c:v>
                </c:pt>
                <c:pt idx="2611">
                  <c:v>702.41349309999998</c:v>
                </c:pt>
                <c:pt idx="2612">
                  <c:v>702.0325904</c:v>
                </c:pt>
                <c:pt idx="2613">
                  <c:v>703.21082669999998</c:v>
                </c:pt>
                <c:pt idx="2614">
                  <c:v>703.17625859999998</c:v>
                </c:pt>
                <c:pt idx="2615">
                  <c:v>702.8161159</c:v>
                </c:pt>
                <c:pt idx="2616">
                  <c:v>701.7225631</c:v>
                </c:pt>
                <c:pt idx="2617">
                  <c:v>702.38958000000002</c:v>
                </c:pt>
                <c:pt idx="2618">
                  <c:v>702.25620949999995</c:v>
                </c:pt>
                <c:pt idx="2619">
                  <c:v>702.8119087</c:v>
                </c:pt>
                <c:pt idx="2620">
                  <c:v>703.29178030000003</c:v>
                </c:pt>
                <c:pt idx="2621">
                  <c:v>702.62679019999996</c:v>
                </c:pt>
                <c:pt idx="2622">
                  <c:v>702.11267789999999</c:v>
                </c:pt>
                <c:pt idx="2623">
                  <c:v>702.84120559999997</c:v>
                </c:pt>
                <c:pt idx="2624">
                  <c:v>701.68113489999996</c:v>
                </c:pt>
                <c:pt idx="2625">
                  <c:v>701.63599629999999</c:v>
                </c:pt>
                <c:pt idx="2626">
                  <c:v>701.18604289999996</c:v>
                </c:pt>
                <c:pt idx="2627">
                  <c:v>702.71996349999995</c:v>
                </c:pt>
                <c:pt idx="2628">
                  <c:v>701.59642069999995</c:v>
                </c:pt>
                <c:pt idx="2629">
                  <c:v>703.78012039999999</c:v>
                </c:pt>
                <c:pt idx="2630">
                  <c:v>701.52506110000002</c:v>
                </c:pt>
                <c:pt idx="2631">
                  <c:v>702.35321750000003</c:v>
                </c:pt>
                <c:pt idx="2632">
                  <c:v>700.86155040000006</c:v>
                </c:pt>
                <c:pt idx="2633">
                  <c:v>701.43512639999994</c:v>
                </c:pt>
                <c:pt idx="2634">
                  <c:v>702.67919989999996</c:v>
                </c:pt>
                <c:pt idx="2635">
                  <c:v>701.79885549999995</c:v>
                </c:pt>
                <c:pt idx="2636">
                  <c:v>703.16637579999997</c:v>
                </c:pt>
                <c:pt idx="2637">
                  <c:v>702.26346950000004</c:v>
                </c:pt>
                <c:pt idx="2638">
                  <c:v>702.7929967</c:v>
                </c:pt>
                <c:pt idx="2639">
                  <c:v>702.20984450000003</c:v>
                </c:pt>
                <c:pt idx="2640">
                  <c:v>701.47208109999997</c:v>
                </c:pt>
                <c:pt idx="2641">
                  <c:v>701.89504120000004</c:v>
                </c:pt>
                <c:pt idx="2642">
                  <c:v>702.55910970000002</c:v>
                </c:pt>
                <c:pt idx="2643">
                  <c:v>702.25542900000005</c:v>
                </c:pt>
                <c:pt idx="2644">
                  <c:v>701.4614325</c:v>
                </c:pt>
                <c:pt idx="2645">
                  <c:v>702.54822420000005</c:v>
                </c:pt>
                <c:pt idx="2646">
                  <c:v>702.61692019999998</c:v>
                </c:pt>
                <c:pt idx="2647">
                  <c:v>701.5318992</c:v>
                </c:pt>
                <c:pt idx="2648">
                  <c:v>701.42082319999997</c:v>
                </c:pt>
                <c:pt idx="2649">
                  <c:v>702.10103059999994</c:v>
                </c:pt>
                <c:pt idx="2650">
                  <c:v>701.24185160000002</c:v>
                </c:pt>
                <c:pt idx="2651">
                  <c:v>702.88444200000004</c:v>
                </c:pt>
                <c:pt idx="2652">
                  <c:v>700.68343949999996</c:v>
                </c:pt>
                <c:pt idx="2653">
                  <c:v>703.13536729999998</c:v>
                </c:pt>
                <c:pt idx="2654">
                  <c:v>703.30544529999997</c:v>
                </c:pt>
                <c:pt idx="2655">
                  <c:v>702.03574400000002</c:v>
                </c:pt>
                <c:pt idx="2656">
                  <c:v>703.74807020000003</c:v>
                </c:pt>
                <c:pt idx="2657">
                  <c:v>702.85161760000005</c:v>
                </c:pt>
                <c:pt idx="2658">
                  <c:v>702.25084079999999</c:v>
                </c:pt>
                <c:pt idx="2659">
                  <c:v>702.37524819999999</c:v>
                </c:pt>
                <c:pt idx="2660">
                  <c:v>703.61345210000002</c:v>
                </c:pt>
                <c:pt idx="2661">
                  <c:v>700.01336990000004</c:v>
                </c:pt>
                <c:pt idx="2662">
                  <c:v>702.35823019999998</c:v>
                </c:pt>
                <c:pt idx="2663">
                  <c:v>701.5055284</c:v>
                </c:pt>
                <c:pt idx="2664">
                  <c:v>703.80277030000002</c:v>
                </c:pt>
                <c:pt idx="2665">
                  <c:v>703.03561620000005</c:v>
                </c:pt>
                <c:pt idx="2666">
                  <c:v>701.00961610000002</c:v>
                </c:pt>
                <c:pt idx="2667">
                  <c:v>701.59645560000001</c:v>
                </c:pt>
                <c:pt idx="2668">
                  <c:v>702.50947459999998</c:v>
                </c:pt>
                <c:pt idx="2669">
                  <c:v>702.12524140000005</c:v>
                </c:pt>
                <c:pt idx="2670">
                  <c:v>702.53396310000005</c:v>
                </c:pt>
                <c:pt idx="2671">
                  <c:v>701.88258169999995</c:v>
                </c:pt>
                <c:pt idx="2672">
                  <c:v>702.10173410000004</c:v>
                </c:pt>
                <c:pt idx="2673">
                  <c:v>702.25689480000005</c:v>
                </c:pt>
                <c:pt idx="2674">
                  <c:v>701.60815119999995</c:v>
                </c:pt>
                <c:pt idx="2675">
                  <c:v>702.07537439999999</c:v>
                </c:pt>
                <c:pt idx="2676">
                  <c:v>701.40128619999996</c:v>
                </c:pt>
                <c:pt idx="2677">
                  <c:v>701.76645259999998</c:v>
                </c:pt>
                <c:pt idx="2678">
                  <c:v>701.31218520000004</c:v>
                </c:pt>
                <c:pt idx="2679">
                  <c:v>702.34427289999996</c:v>
                </c:pt>
                <c:pt idx="2680">
                  <c:v>702.83438509999996</c:v>
                </c:pt>
                <c:pt idx="2681">
                  <c:v>702.05399809999994</c:v>
                </c:pt>
                <c:pt idx="2682">
                  <c:v>703.21124589999999</c:v>
                </c:pt>
                <c:pt idx="2683">
                  <c:v>699.85420739999995</c:v>
                </c:pt>
                <c:pt idx="2684">
                  <c:v>695.63903230000005</c:v>
                </c:pt>
                <c:pt idx="2685">
                  <c:v>693.26493210000001</c:v>
                </c:pt>
                <c:pt idx="2686">
                  <c:v>693.31000740000002</c:v>
                </c:pt>
                <c:pt idx="2687">
                  <c:v>690.76299740000002</c:v>
                </c:pt>
                <c:pt idx="2688">
                  <c:v>690.56901570000002</c:v>
                </c:pt>
                <c:pt idx="2689">
                  <c:v>691.64673000000005</c:v>
                </c:pt>
                <c:pt idx="2690">
                  <c:v>694.64133030000005</c:v>
                </c:pt>
                <c:pt idx="2691">
                  <c:v>695.47821450000004</c:v>
                </c:pt>
                <c:pt idx="2692">
                  <c:v>699.02062430000001</c:v>
                </c:pt>
                <c:pt idx="2693">
                  <c:v>703.66597349999995</c:v>
                </c:pt>
                <c:pt idx="2694">
                  <c:v>712.73211040000001</c:v>
                </c:pt>
                <c:pt idx="2695">
                  <c:v>721.82849780000004</c:v>
                </c:pt>
                <c:pt idx="2696">
                  <c:v>731.54438140000002</c:v>
                </c:pt>
                <c:pt idx="2697">
                  <c:v>743.56077819999996</c:v>
                </c:pt>
                <c:pt idx="2698">
                  <c:v>748.82738610000001</c:v>
                </c:pt>
                <c:pt idx="2699">
                  <c:v>750.39048530000002</c:v>
                </c:pt>
                <c:pt idx="2700">
                  <c:v>752.89757940000004</c:v>
                </c:pt>
                <c:pt idx="2701">
                  <c:v>751.00613599999997</c:v>
                </c:pt>
                <c:pt idx="2702">
                  <c:v>753.11452180000003</c:v>
                </c:pt>
                <c:pt idx="2703">
                  <c:v>753.01222780000001</c:v>
                </c:pt>
                <c:pt idx="2704">
                  <c:v>751.61505469999997</c:v>
                </c:pt>
                <c:pt idx="2705">
                  <c:v>753.67396959999996</c:v>
                </c:pt>
                <c:pt idx="2706">
                  <c:v>752.77237060000004</c:v>
                </c:pt>
                <c:pt idx="2707">
                  <c:v>752.89309400000002</c:v>
                </c:pt>
                <c:pt idx="2708">
                  <c:v>752.89633149999997</c:v>
                </c:pt>
                <c:pt idx="2709">
                  <c:v>753.35815290000005</c:v>
                </c:pt>
                <c:pt idx="2710">
                  <c:v>752.55469419999997</c:v>
                </c:pt>
                <c:pt idx="2711">
                  <c:v>752.44834300000002</c:v>
                </c:pt>
                <c:pt idx="2712">
                  <c:v>753.81546500000002</c:v>
                </c:pt>
                <c:pt idx="2713">
                  <c:v>752.02396160000001</c:v>
                </c:pt>
                <c:pt idx="2714">
                  <c:v>752.91634929999998</c:v>
                </c:pt>
                <c:pt idx="2715">
                  <c:v>752.56199400000003</c:v>
                </c:pt>
                <c:pt idx="2716">
                  <c:v>754.60562500000003</c:v>
                </c:pt>
                <c:pt idx="2717">
                  <c:v>754.30049240000005</c:v>
                </c:pt>
                <c:pt idx="2718">
                  <c:v>753.20211240000003</c:v>
                </c:pt>
                <c:pt idx="2719">
                  <c:v>753.6997685</c:v>
                </c:pt>
                <c:pt idx="2720">
                  <c:v>752.90163219999999</c:v>
                </c:pt>
                <c:pt idx="2721">
                  <c:v>752.89591810000002</c:v>
                </c:pt>
                <c:pt idx="2722">
                  <c:v>752.61033020000002</c:v>
                </c:pt>
                <c:pt idx="2723">
                  <c:v>754.13123810000002</c:v>
                </c:pt>
                <c:pt idx="2724">
                  <c:v>753.38516470000002</c:v>
                </c:pt>
                <c:pt idx="2725">
                  <c:v>753.54423650000001</c:v>
                </c:pt>
                <c:pt idx="2726">
                  <c:v>752.37536480000006</c:v>
                </c:pt>
                <c:pt idx="2727">
                  <c:v>753.95785220000005</c:v>
                </c:pt>
                <c:pt idx="2728">
                  <c:v>753.47923909999997</c:v>
                </c:pt>
                <c:pt idx="2729">
                  <c:v>752.23303280000005</c:v>
                </c:pt>
                <c:pt idx="2730">
                  <c:v>752.73395049999999</c:v>
                </c:pt>
                <c:pt idx="2731">
                  <c:v>753.60509090000005</c:v>
                </c:pt>
                <c:pt idx="2732">
                  <c:v>751.94752840000001</c:v>
                </c:pt>
                <c:pt idx="2733">
                  <c:v>753.55130340000005</c:v>
                </c:pt>
                <c:pt idx="2734">
                  <c:v>752.74212260000002</c:v>
                </c:pt>
                <c:pt idx="2735">
                  <c:v>753.05662429999995</c:v>
                </c:pt>
                <c:pt idx="2736">
                  <c:v>752.60644990000003</c:v>
                </c:pt>
                <c:pt idx="2737">
                  <c:v>753.55385109999997</c:v>
                </c:pt>
                <c:pt idx="2738">
                  <c:v>753.66935939999996</c:v>
                </c:pt>
                <c:pt idx="2739">
                  <c:v>753.53136759999995</c:v>
                </c:pt>
                <c:pt idx="2740">
                  <c:v>753.10685599999999</c:v>
                </c:pt>
                <c:pt idx="2741">
                  <c:v>753.23267550000003</c:v>
                </c:pt>
                <c:pt idx="2742">
                  <c:v>751.69701259999999</c:v>
                </c:pt>
                <c:pt idx="2743">
                  <c:v>751.98010380000005</c:v>
                </c:pt>
                <c:pt idx="2744">
                  <c:v>754.63963469999999</c:v>
                </c:pt>
                <c:pt idx="2745">
                  <c:v>753.76935309999999</c:v>
                </c:pt>
                <c:pt idx="2746">
                  <c:v>754.17912799999999</c:v>
                </c:pt>
                <c:pt idx="2747">
                  <c:v>753.53270929999996</c:v>
                </c:pt>
                <c:pt idx="2748">
                  <c:v>752.96017540000003</c:v>
                </c:pt>
                <c:pt idx="2749">
                  <c:v>753.21740130000001</c:v>
                </c:pt>
                <c:pt idx="2750">
                  <c:v>753.73217120000004</c:v>
                </c:pt>
                <c:pt idx="2751">
                  <c:v>754.00166190000004</c:v>
                </c:pt>
                <c:pt idx="2752">
                  <c:v>753.96934710000005</c:v>
                </c:pt>
                <c:pt idx="2753">
                  <c:v>752.00129600000002</c:v>
                </c:pt>
                <c:pt idx="2754">
                  <c:v>753.51370429999997</c:v>
                </c:pt>
                <c:pt idx="2755">
                  <c:v>753.35477820000006</c:v>
                </c:pt>
                <c:pt idx="2756">
                  <c:v>753.06620050000004</c:v>
                </c:pt>
                <c:pt idx="2757">
                  <c:v>753.85976149999999</c:v>
                </c:pt>
                <c:pt idx="2758">
                  <c:v>753.58369579999999</c:v>
                </c:pt>
                <c:pt idx="2759">
                  <c:v>753.20727880000004</c:v>
                </c:pt>
                <c:pt idx="2760">
                  <c:v>752.43628290000004</c:v>
                </c:pt>
                <c:pt idx="2761">
                  <c:v>753.74391149999997</c:v>
                </c:pt>
                <c:pt idx="2762">
                  <c:v>752.09924709999996</c:v>
                </c:pt>
                <c:pt idx="2763">
                  <c:v>753.58371090000003</c:v>
                </c:pt>
                <c:pt idx="2764">
                  <c:v>752.56388939999999</c:v>
                </c:pt>
                <c:pt idx="2765">
                  <c:v>753.14415340000005</c:v>
                </c:pt>
                <c:pt idx="2766">
                  <c:v>753.80095610000001</c:v>
                </c:pt>
                <c:pt idx="2767">
                  <c:v>753.45554319999997</c:v>
                </c:pt>
                <c:pt idx="2768">
                  <c:v>752.04756229999998</c:v>
                </c:pt>
                <c:pt idx="2769">
                  <c:v>754.01527780000004</c:v>
                </c:pt>
                <c:pt idx="2770">
                  <c:v>751.68655909999995</c:v>
                </c:pt>
                <c:pt idx="2771">
                  <c:v>752.85318600000005</c:v>
                </c:pt>
                <c:pt idx="2772">
                  <c:v>754.49201700000003</c:v>
                </c:pt>
                <c:pt idx="2773">
                  <c:v>752.31544199999996</c:v>
                </c:pt>
                <c:pt idx="2774">
                  <c:v>753.56020599999999</c:v>
                </c:pt>
                <c:pt idx="2775">
                  <c:v>753.87774030000003</c:v>
                </c:pt>
                <c:pt idx="2776">
                  <c:v>752.97028439999997</c:v>
                </c:pt>
                <c:pt idx="2777">
                  <c:v>753.61432969999998</c:v>
                </c:pt>
                <c:pt idx="2778">
                  <c:v>752.3535005</c:v>
                </c:pt>
                <c:pt idx="2779">
                  <c:v>752.62838629999999</c:v>
                </c:pt>
                <c:pt idx="2780">
                  <c:v>753.03176199999996</c:v>
                </c:pt>
                <c:pt idx="2781">
                  <c:v>754.24314709999999</c:v>
                </c:pt>
                <c:pt idx="2782">
                  <c:v>753.76459390000002</c:v>
                </c:pt>
                <c:pt idx="2783">
                  <c:v>752.95053889999997</c:v>
                </c:pt>
                <c:pt idx="2784">
                  <c:v>760.75075470000002</c:v>
                </c:pt>
                <c:pt idx="2785">
                  <c:v>776.22603170000002</c:v>
                </c:pt>
                <c:pt idx="2786">
                  <c:v>787.28931769999997</c:v>
                </c:pt>
                <c:pt idx="2787">
                  <c:v>798.34057819999998</c:v>
                </c:pt>
                <c:pt idx="2788">
                  <c:v>807.84189170000002</c:v>
                </c:pt>
                <c:pt idx="2789">
                  <c:v>818.45843539999998</c:v>
                </c:pt>
                <c:pt idx="2790">
                  <c:v>831.58315530000004</c:v>
                </c:pt>
                <c:pt idx="2791">
                  <c:v>832.57200580000006</c:v>
                </c:pt>
                <c:pt idx="2792">
                  <c:v>833.66382710000005</c:v>
                </c:pt>
                <c:pt idx="2793">
                  <c:v>832.99736949999999</c:v>
                </c:pt>
                <c:pt idx="2794">
                  <c:v>834.2877704</c:v>
                </c:pt>
                <c:pt idx="2795">
                  <c:v>833.77219920000005</c:v>
                </c:pt>
                <c:pt idx="2796">
                  <c:v>833.6104067</c:v>
                </c:pt>
                <c:pt idx="2797">
                  <c:v>833.87613629999998</c:v>
                </c:pt>
                <c:pt idx="2798">
                  <c:v>833.66611579999994</c:v>
                </c:pt>
                <c:pt idx="2799">
                  <c:v>834.07221370000002</c:v>
                </c:pt>
                <c:pt idx="2800">
                  <c:v>834.15833750000002</c:v>
                </c:pt>
                <c:pt idx="2801">
                  <c:v>833.58977179999999</c:v>
                </c:pt>
                <c:pt idx="2802">
                  <c:v>834.95577409999999</c:v>
                </c:pt>
                <c:pt idx="2803">
                  <c:v>833.17922739999995</c:v>
                </c:pt>
                <c:pt idx="2804">
                  <c:v>832.99181590000001</c:v>
                </c:pt>
                <c:pt idx="2805">
                  <c:v>834.09924530000001</c:v>
                </c:pt>
                <c:pt idx="2806">
                  <c:v>836.50431279999998</c:v>
                </c:pt>
                <c:pt idx="2807">
                  <c:v>833.94016099999999</c:v>
                </c:pt>
                <c:pt idx="2808">
                  <c:v>834.99973669999997</c:v>
                </c:pt>
                <c:pt idx="2809">
                  <c:v>834.45044099999996</c:v>
                </c:pt>
                <c:pt idx="2810">
                  <c:v>834.81179789999999</c:v>
                </c:pt>
                <c:pt idx="2811">
                  <c:v>834.13921349999998</c:v>
                </c:pt>
                <c:pt idx="2812">
                  <c:v>835.17683810000005</c:v>
                </c:pt>
                <c:pt idx="2813">
                  <c:v>833.80278250000003</c:v>
                </c:pt>
                <c:pt idx="2814">
                  <c:v>834.11393350000003</c:v>
                </c:pt>
                <c:pt idx="2815">
                  <c:v>834.32171319999998</c:v>
                </c:pt>
                <c:pt idx="2816">
                  <c:v>834.0095073</c:v>
                </c:pt>
                <c:pt idx="2817">
                  <c:v>833.80097179999996</c:v>
                </c:pt>
                <c:pt idx="2818">
                  <c:v>832.9585131</c:v>
                </c:pt>
                <c:pt idx="2819">
                  <c:v>834.3954152</c:v>
                </c:pt>
                <c:pt idx="2820">
                  <c:v>833.39918639999996</c:v>
                </c:pt>
                <c:pt idx="2821">
                  <c:v>833.46650669999997</c:v>
                </c:pt>
                <c:pt idx="2822">
                  <c:v>834.3052007</c:v>
                </c:pt>
                <c:pt idx="2823">
                  <c:v>832.76882820000003</c:v>
                </c:pt>
                <c:pt idx="2824">
                  <c:v>832.92611810000005</c:v>
                </c:pt>
                <c:pt idx="2825">
                  <c:v>832.73341530000005</c:v>
                </c:pt>
                <c:pt idx="2826">
                  <c:v>832.0569193</c:v>
                </c:pt>
                <c:pt idx="2827">
                  <c:v>834.30676329999994</c:v>
                </c:pt>
                <c:pt idx="2828">
                  <c:v>833.39409690000002</c:v>
                </c:pt>
                <c:pt idx="2829">
                  <c:v>834.64066270000001</c:v>
                </c:pt>
                <c:pt idx="2830">
                  <c:v>833.52382109999996</c:v>
                </c:pt>
                <c:pt idx="2831">
                  <c:v>835.0922051</c:v>
                </c:pt>
                <c:pt idx="2832">
                  <c:v>834.98564759999999</c:v>
                </c:pt>
                <c:pt idx="2833">
                  <c:v>833.57874000000004</c:v>
                </c:pt>
                <c:pt idx="2834">
                  <c:v>832.59368919999997</c:v>
                </c:pt>
                <c:pt idx="2835">
                  <c:v>832.53453449999995</c:v>
                </c:pt>
                <c:pt idx="2836">
                  <c:v>834.78815929999996</c:v>
                </c:pt>
                <c:pt idx="2837">
                  <c:v>834.72939480000002</c:v>
                </c:pt>
                <c:pt idx="2838">
                  <c:v>834.85125630000005</c:v>
                </c:pt>
                <c:pt idx="2839">
                  <c:v>834.09137840000005</c:v>
                </c:pt>
                <c:pt idx="2840">
                  <c:v>833.47639830000003</c:v>
                </c:pt>
                <c:pt idx="2841">
                  <c:v>822.0067507</c:v>
                </c:pt>
                <c:pt idx="2842">
                  <c:v>748.11111919999996</c:v>
                </c:pt>
                <c:pt idx="2843">
                  <c:v>734.3820101</c:v>
                </c:pt>
                <c:pt idx="2844">
                  <c:v>733.91834370000004</c:v>
                </c:pt>
                <c:pt idx="2845">
                  <c:v>733.93865519999997</c:v>
                </c:pt>
                <c:pt idx="2846">
                  <c:v>731.89147660000003</c:v>
                </c:pt>
                <c:pt idx="2847">
                  <c:v>733.35033369999996</c:v>
                </c:pt>
                <c:pt idx="2848">
                  <c:v>733.43661889999998</c:v>
                </c:pt>
                <c:pt idx="2849">
                  <c:v>733.73041799999999</c:v>
                </c:pt>
                <c:pt idx="2850">
                  <c:v>732.95636649999994</c:v>
                </c:pt>
                <c:pt idx="2851">
                  <c:v>732.78647890000002</c:v>
                </c:pt>
                <c:pt idx="2852">
                  <c:v>732.74791459999994</c:v>
                </c:pt>
                <c:pt idx="2853">
                  <c:v>736.665662</c:v>
                </c:pt>
                <c:pt idx="2854">
                  <c:v>739.94827759999998</c:v>
                </c:pt>
                <c:pt idx="2855">
                  <c:v>741.96551729999999</c:v>
                </c:pt>
                <c:pt idx="2856">
                  <c:v>744.39331570000002</c:v>
                </c:pt>
                <c:pt idx="2857">
                  <c:v>744.56414440000003</c:v>
                </c:pt>
                <c:pt idx="2858">
                  <c:v>746.377478</c:v>
                </c:pt>
                <c:pt idx="2859">
                  <c:v>749.25822170000004</c:v>
                </c:pt>
                <c:pt idx="2860">
                  <c:v>751.70004570000003</c:v>
                </c:pt>
                <c:pt idx="2861">
                  <c:v>754.16826260000005</c:v>
                </c:pt>
                <c:pt idx="2862">
                  <c:v>760.36252400000001</c:v>
                </c:pt>
                <c:pt idx="2863">
                  <c:v>772.41266900000005</c:v>
                </c:pt>
                <c:pt idx="2864">
                  <c:v>781.06213700000001</c:v>
                </c:pt>
                <c:pt idx="2865">
                  <c:v>791.54350190000002</c:v>
                </c:pt>
                <c:pt idx="2866">
                  <c:v>803.84566010000003</c:v>
                </c:pt>
                <c:pt idx="2867">
                  <c:v>812.87155440000004</c:v>
                </c:pt>
                <c:pt idx="2868">
                  <c:v>826.09436070000004</c:v>
                </c:pt>
                <c:pt idx="2869">
                  <c:v>839.70196299999998</c:v>
                </c:pt>
                <c:pt idx="2870">
                  <c:v>848.29664990000003</c:v>
                </c:pt>
                <c:pt idx="2871">
                  <c:v>851.98737449999999</c:v>
                </c:pt>
                <c:pt idx="2872">
                  <c:v>852.36703179999995</c:v>
                </c:pt>
                <c:pt idx="2873">
                  <c:v>853.72329560000003</c:v>
                </c:pt>
                <c:pt idx="2874">
                  <c:v>854.55344639999998</c:v>
                </c:pt>
                <c:pt idx="2875">
                  <c:v>853.86164640000004</c:v>
                </c:pt>
                <c:pt idx="2876">
                  <c:v>854.48699569999997</c:v>
                </c:pt>
                <c:pt idx="2877">
                  <c:v>856.18921569999998</c:v>
                </c:pt>
                <c:pt idx="2878">
                  <c:v>855.31362309999997</c:v>
                </c:pt>
                <c:pt idx="2879">
                  <c:v>855.73272210000005</c:v>
                </c:pt>
                <c:pt idx="2880">
                  <c:v>855.77452100000005</c:v>
                </c:pt>
                <c:pt idx="2881">
                  <c:v>855.97225809999998</c:v>
                </c:pt>
                <c:pt idx="2882">
                  <c:v>855.03919140000005</c:v>
                </c:pt>
                <c:pt idx="2883">
                  <c:v>856.82143099999996</c:v>
                </c:pt>
                <c:pt idx="2884">
                  <c:v>854.84021299999995</c:v>
                </c:pt>
                <c:pt idx="2885">
                  <c:v>856.66351999999995</c:v>
                </c:pt>
                <c:pt idx="2886">
                  <c:v>857.4728149</c:v>
                </c:pt>
                <c:pt idx="2887">
                  <c:v>855.90861940000002</c:v>
                </c:pt>
                <c:pt idx="2888">
                  <c:v>856.84435459999997</c:v>
                </c:pt>
                <c:pt idx="2889">
                  <c:v>856.85524320000002</c:v>
                </c:pt>
                <c:pt idx="2890">
                  <c:v>857.82023560000005</c:v>
                </c:pt>
                <c:pt idx="2891">
                  <c:v>856.3091627</c:v>
                </c:pt>
                <c:pt idx="2892">
                  <c:v>857.66561460000003</c:v>
                </c:pt>
                <c:pt idx="2893">
                  <c:v>859.10104750000005</c:v>
                </c:pt>
                <c:pt idx="2894">
                  <c:v>860.15312440000002</c:v>
                </c:pt>
                <c:pt idx="2895">
                  <c:v>858.82671559999994</c:v>
                </c:pt>
                <c:pt idx="2896">
                  <c:v>860.09072960000003</c:v>
                </c:pt>
                <c:pt idx="2897">
                  <c:v>859.45543829999997</c:v>
                </c:pt>
                <c:pt idx="2898">
                  <c:v>861.48422159999996</c:v>
                </c:pt>
                <c:pt idx="2899">
                  <c:v>859.49945630000002</c:v>
                </c:pt>
                <c:pt idx="2900">
                  <c:v>859.62161739999999</c:v>
                </c:pt>
                <c:pt idx="2901">
                  <c:v>861.95578220000004</c:v>
                </c:pt>
                <c:pt idx="2902">
                  <c:v>860.1166475</c:v>
                </c:pt>
                <c:pt idx="2903">
                  <c:v>859.93175759999997</c:v>
                </c:pt>
                <c:pt idx="2904">
                  <c:v>859.68456170000002</c:v>
                </c:pt>
                <c:pt idx="2905">
                  <c:v>860.25246170000003</c:v>
                </c:pt>
                <c:pt idx="2906">
                  <c:v>860.83751659999996</c:v>
                </c:pt>
                <c:pt idx="2907">
                  <c:v>860.77286549999997</c:v>
                </c:pt>
                <c:pt idx="2908">
                  <c:v>862.24319820000005</c:v>
                </c:pt>
                <c:pt idx="2909">
                  <c:v>861.11130909999997</c:v>
                </c:pt>
                <c:pt idx="2910">
                  <c:v>862.98818219999998</c:v>
                </c:pt>
                <c:pt idx="2911">
                  <c:v>865.03248150000002</c:v>
                </c:pt>
                <c:pt idx="2912">
                  <c:v>863.80721749999998</c:v>
                </c:pt>
                <c:pt idx="2913">
                  <c:v>866.63481990000002</c:v>
                </c:pt>
                <c:pt idx="2914">
                  <c:v>865.25953879999997</c:v>
                </c:pt>
                <c:pt idx="2915">
                  <c:v>863.99866129999998</c:v>
                </c:pt>
                <c:pt idx="2916">
                  <c:v>864.26472899999999</c:v>
                </c:pt>
                <c:pt idx="2917">
                  <c:v>864.07761979999998</c:v>
                </c:pt>
                <c:pt idx="2918">
                  <c:v>864.41532280000001</c:v>
                </c:pt>
                <c:pt idx="2919">
                  <c:v>863.84905920000006</c:v>
                </c:pt>
                <c:pt idx="2920">
                  <c:v>863.69424260000005</c:v>
                </c:pt>
                <c:pt idx="2921">
                  <c:v>864.65852870000003</c:v>
                </c:pt>
                <c:pt idx="2922">
                  <c:v>864.17671740000003</c:v>
                </c:pt>
                <c:pt idx="2923">
                  <c:v>864.92179599999997</c:v>
                </c:pt>
                <c:pt idx="2924">
                  <c:v>866.20372950000001</c:v>
                </c:pt>
                <c:pt idx="2925">
                  <c:v>865.5789972</c:v>
                </c:pt>
                <c:pt idx="2926">
                  <c:v>866.588213</c:v>
                </c:pt>
                <c:pt idx="2927">
                  <c:v>865.98466889999997</c:v>
                </c:pt>
                <c:pt idx="2928">
                  <c:v>866.72326420000002</c:v>
                </c:pt>
                <c:pt idx="2929">
                  <c:v>865.61016170000005</c:v>
                </c:pt>
                <c:pt idx="2930">
                  <c:v>867.33608700000002</c:v>
                </c:pt>
                <c:pt idx="2931">
                  <c:v>868.23529829999995</c:v>
                </c:pt>
                <c:pt idx="2932">
                  <c:v>867.63460710000004</c:v>
                </c:pt>
                <c:pt idx="2933">
                  <c:v>867.60765590000005</c:v>
                </c:pt>
                <c:pt idx="2934">
                  <c:v>868.2299951</c:v>
                </c:pt>
                <c:pt idx="2935">
                  <c:v>868.07410609999999</c:v>
                </c:pt>
                <c:pt idx="2936">
                  <c:v>867.88162179999995</c:v>
                </c:pt>
                <c:pt idx="2937">
                  <c:v>868.12893499999996</c:v>
                </c:pt>
                <c:pt idx="2938">
                  <c:v>867.05288589999998</c:v>
                </c:pt>
                <c:pt idx="2939">
                  <c:v>786.4203387</c:v>
                </c:pt>
                <c:pt idx="2940">
                  <c:v>773.56915200000003</c:v>
                </c:pt>
                <c:pt idx="2941">
                  <c:v>774.26184539999997</c:v>
                </c:pt>
                <c:pt idx="2942">
                  <c:v>772.68478100000004</c:v>
                </c:pt>
                <c:pt idx="2943">
                  <c:v>773.84036549999996</c:v>
                </c:pt>
                <c:pt idx="2944">
                  <c:v>773.17930720000004</c:v>
                </c:pt>
                <c:pt idx="2945">
                  <c:v>774.95330439999998</c:v>
                </c:pt>
                <c:pt idx="2946">
                  <c:v>775.02708640000003</c:v>
                </c:pt>
                <c:pt idx="2947">
                  <c:v>774.16035009999996</c:v>
                </c:pt>
                <c:pt idx="2948">
                  <c:v>773.03181819999998</c:v>
                </c:pt>
                <c:pt idx="2949">
                  <c:v>775.42404260000001</c:v>
                </c:pt>
                <c:pt idx="2950">
                  <c:v>773.66056809999998</c:v>
                </c:pt>
                <c:pt idx="2951">
                  <c:v>774.76108020000004</c:v>
                </c:pt>
                <c:pt idx="2952">
                  <c:v>772.6852811</c:v>
                </c:pt>
                <c:pt idx="2953">
                  <c:v>775.50632289999999</c:v>
                </c:pt>
                <c:pt idx="2954">
                  <c:v>773.34542009999996</c:v>
                </c:pt>
                <c:pt idx="2955">
                  <c:v>773.78520449999996</c:v>
                </c:pt>
                <c:pt idx="2956">
                  <c:v>775.47861790000002</c:v>
                </c:pt>
                <c:pt idx="2957">
                  <c:v>773.32116859999996</c:v>
                </c:pt>
                <c:pt idx="2958">
                  <c:v>774.7270158</c:v>
                </c:pt>
                <c:pt idx="2959">
                  <c:v>774.43369089999999</c:v>
                </c:pt>
                <c:pt idx="2960">
                  <c:v>773.07298349999996</c:v>
                </c:pt>
                <c:pt idx="2961">
                  <c:v>773.76345279999998</c:v>
                </c:pt>
                <c:pt idx="2962">
                  <c:v>775.35422359999995</c:v>
                </c:pt>
                <c:pt idx="2963">
                  <c:v>773.98394110000004</c:v>
                </c:pt>
                <c:pt idx="2964">
                  <c:v>773.48685369999998</c:v>
                </c:pt>
                <c:pt idx="2965">
                  <c:v>773.95238810000001</c:v>
                </c:pt>
                <c:pt idx="2966">
                  <c:v>773.48258180000005</c:v>
                </c:pt>
                <c:pt idx="2967">
                  <c:v>776.01451829999996</c:v>
                </c:pt>
                <c:pt idx="2968">
                  <c:v>774.05202980000001</c:v>
                </c:pt>
                <c:pt idx="2969">
                  <c:v>774.42907309999998</c:v>
                </c:pt>
                <c:pt idx="2970">
                  <c:v>773.6213659</c:v>
                </c:pt>
                <c:pt idx="2971">
                  <c:v>773.33695969999997</c:v>
                </c:pt>
                <c:pt idx="2972">
                  <c:v>765.67332820000001</c:v>
                </c:pt>
                <c:pt idx="2973">
                  <c:v>767.2173325</c:v>
                </c:pt>
                <c:pt idx="2974">
                  <c:v>768.05785760000003</c:v>
                </c:pt>
                <c:pt idx="2975">
                  <c:v>772.06950010000003</c:v>
                </c:pt>
                <c:pt idx="2976">
                  <c:v>775.03738999999996</c:v>
                </c:pt>
                <c:pt idx="2977">
                  <c:v>779.44548440000005</c:v>
                </c:pt>
                <c:pt idx="2978">
                  <c:v>784.89046910000002</c:v>
                </c:pt>
                <c:pt idx="2979">
                  <c:v>793.66001329999995</c:v>
                </c:pt>
                <c:pt idx="2980">
                  <c:v>812.77020670000002</c:v>
                </c:pt>
                <c:pt idx="2981">
                  <c:v>829.49161200000003</c:v>
                </c:pt>
                <c:pt idx="2982">
                  <c:v>846.80330089999995</c:v>
                </c:pt>
                <c:pt idx="2983">
                  <c:v>865.62256769999999</c:v>
                </c:pt>
                <c:pt idx="2984">
                  <c:v>881.71635819999995</c:v>
                </c:pt>
                <c:pt idx="2985">
                  <c:v>903.47542959999998</c:v>
                </c:pt>
                <c:pt idx="2986">
                  <c:v>922.76185410000005</c:v>
                </c:pt>
                <c:pt idx="2987">
                  <c:v>922.78341330000001</c:v>
                </c:pt>
                <c:pt idx="2988">
                  <c:v>920.56685709999999</c:v>
                </c:pt>
                <c:pt idx="2989">
                  <c:v>920.57094740000002</c:v>
                </c:pt>
                <c:pt idx="2990">
                  <c:v>918.37524029999997</c:v>
                </c:pt>
                <c:pt idx="2991">
                  <c:v>917.43410419999998</c:v>
                </c:pt>
                <c:pt idx="2992">
                  <c:v>919.63076279999996</c:v>
                </c:pt>
                <c:pt idx="2993">
                  <c:v>920.15513129999999</c:v>
                </c:pt>
                <c:pt idx="2994">
                  <c:v>925.10692970000002</c:v>
                </c:pt>
                <c:pt idx="2995">
                  <c:v>926.81784630000004</c:v>
                </c:pt>
                <c:pt idx="2996">
                  <c:v>926.28991189999999</c:v>
                </c:pt>
                <c:pt idx="2997">
                  <c:v>925.67156260000002</c:v>
                </c:pt>
                <c:pt idx="2998">
                  <c:v>925.43443660000003</c:v>
                </c:pt>
                <c:pt idx="2999">
                  <c:v>925.88028240000006</c:v>
                </c:pt>
                <c:pt idx="3000">
                  <c:v>926.01794700000005</c:v>
                </c:pt>
                <c:pt idx="3001">
                  <c:v>924.18278350000003</c:v>
                </c:pt>
                <c:pt idx="3002">
                  <c:v>924.95311260000005</c:v>
                </c:pt>
                <c:pt idx="3003">
                  <c:v>923.5324842</c:v>
                </c:pt>
                <c:pt idx="3004">
                  <c:v>925.35471759999996</c:v>
                </c:pt>
                <c:pt idx="3005">
                  <c:v>922.41363049999995</c:v>
                </c:pt>
                <c:pt idx="3006">
                  <c:v>924.18192069999998</c:v>
                </c:pt>
                <c:pt idx="3007">
                  <c:v>923.83685969999999</c:v>
                </c:pt>
                <c:pt idx="3008">
                  <c:v>923.22701610000001</c:v>
                </c:pt>
                <c:pt idx="3009">
                  <c:v>923.50225020000005</c:v>
                </c:pt>
                <c:pt idx="3010">
                  <c:v>923.34119720000001</c:v>
                </c:pt>
                <c:pt idx="3011">
                  <c:v>923.78243220000002</c:v>
                </c:pt>
                <c:pt idx="3012">
                  <c:v>922.74936509999998</c:v>
                </c:pt>
                <c:pt idx="3013">
                  <c:v>924.13252450000005</c:v>
                </c:pt>
                <c:pt idx="3014">
                  <c:v>924.31955649999998</c:v>
                </c:pt>
                <c:pt idx="3015">
                  <c:v>923.80689359999997</c:v>
                </c:pt>
                <c:pt idx="3016">
                  <c:v>923.05767539999999</c:v>
                </c:pt>
                <c:pt idx="3017">
                  <c:v>923.70881229999998</c:v>
                </c:pt>
                <c:pt idx="3018">
                  <c:v>921.35217980000004</c:v>
                </c:pt>
                <c:pt idx="3019">
                  <c:v>923.07627290000005</c:v>
                </c:pt>
                <c:pt idx="3020">
                  <c:v>921.96287159999997</c:v>
                </c:pt>
                <c:pt idx="3021">
                  <c:v>923.93740709999997</c:v>
                </c:pt>
                <c:pt idx="3022">
                  <c:v>921.52350720000004</c:v>
                </c:pt>
                <c:pt idx="3023">
                  <c:v>922.5412556</c:v>
                </c:pt>
                <c:pt idx="3024">
                  <c:v>922.52445479999994</c:v>
                </c:pt>
                <c:pt idx="3025">
                  <c:v>923.10377800000003</c:v>
                </c:pt>
                <c:pt idx="3026">
                  <c:v>923.05701429999999</c:v>
                </c:pt>
                <c:pt idx="3027">
                  <c:v>921.92877180000005</c:v>
                </c:pt>
                <c:pt idx="3028">
                  <c:v>923.62695110000004</c:v>
                </c:pt>
                <c:pt idx="3029">
                  <c:v>922.71208220000005</c:v>
                </c:pt>
                <c:pt idx="3030">
                  <c:v>921.92838859999995</c:v>
                </c:pt>
                <c:pt idx="3031">
                  <c:v>922.42234900000005</c:v>
                </c:pt>
                <c:pt idx="3032">
                  <c:v>921.31291580000004</c:v>
                </c:pt>
                <c:pt idx="3033">
                  <c:v>922.15563499999996</c:v>
                </c:pt>
                <c:pt idx="3034">
                  <c:v>922.84010599999999</c:v>
                </c:pt>
                <c:pt idx="3035">
                  <c:v>921.0081629</c:v>
                </c:pt>
                <c:pt idx="3036">
                  <c:v>922.41521320000004</c:v>
                </c:pt>
                <c:pt idx="3037">
                  <c:v>922.61150120000002</c:v>
                </c:pt>
                <c:pt idx="3038">
                  <c:v>922.16073819999997</c:v>
                </c:pt>
                <c:pt idx="3039">
                  <c:v>816.45175310000002</c:v>
                </c:pt>
                <c:pt idx="3040">
                  <c:v>823.48808320000001</c:v>
                </c:pt>
                <c:pt idx="3041">
                  <c:v>826.60516280000002</c:v>
                </c:pt>
                <c:pt idx="3042">
                  <c:v>826.78410570000005</c:v>
                </c:pt>
                <c:pt idx="3043">
                  <c:v>826.1592607</c:v>
                </c:pt>
                <c:pt idx="3044">
                  <c:v>826.14484089999996</c:v>
                </c:pt>
                <c:pt idx="3045">
                  <c:v>827.95267799999999</c:v>
                </c:pt>
                <c:pt idx="3046">
                  <c:v>827.44752749999998</c:v>
                </c:pt>
                <c:pt idx="3047">
                  <c:v>827.52925919999996</c:v>
                </c:pt>
                <c:pt idx="3048">
                  <c:v>827.02761559999999</c:v>
                </c:pt>
                <c:pt idx="3049">
                  <c:v>827.75023450000003</c:v>
                </c:pt>
                <c:pt idx="3050">
                  <c:v>827.78351299999997</c:v>
                </c:pt>
                <c:pt idx="3051">
                  <c:v>828.41007860000002</c:v>
                </c:pt>
                <c:pt idx="3052">
                  <c:v>834.21527719999995</c:v>
                </c:pt>
                <c:pt idx="3053">
                  <c:v>845.10278500000004</c:v>
                </c:pt>
                <c:pt idx="3054">
                  <c:v>857.43457509999996</c:v>
                </c:pt>
                <c:pt idx="3055">
                  <c:v>868.29594970000005</c:v>
                </c:pt>
                <c:pt idx="3056">
                  <c:v>879.00674749999996</c:v>
                </c:pt>
                <c:pt idx="3057">
                  <c:v>889.10120110000003</c:v>
                </c:pt>
                <c:pt idx="3058">
                  <c:v>900.19454819999999</c:v>
                </c:pt>
                <c:pt idx="3059">
                  <c:v>912.36092840000003</c:v>
                </c:pt>
                <c:pt idx="3060">
                  <c:v>928.696192</c:v>
                </c:pt>
                <c:pt idx="3061">
                  <c:v>943.8077826</c:v>
                </c:pt>
                <c:pt idx="3062">
                  <c:v>961.45144489999996</c:v>
                </c:pt>
                <c:pt idx="3063">
                  <c:v>977.23966670000004</c:v>
                </c:pt>
                <c:pt idx="3064">
                  <c:v>991.87242200000003</c:v>
                </c:pt>
                <c:pt idx="3065">
                  <c:v>998.92693599999996</c:v>
                </c:pt>
                <c:pt idx="3066">
                  <c:v>1000.460202</c:v>
                </c:pt>
                <c:pt idx="3067">
                  <c:v>1002.120556</c:v>
                </c:pt>
                <c:pt idx="3068">
                  <c:v>1005.248183</c:v>
                </c:pt>
                <c:pt idx="3069">
                  <c:v>1007.452602</c:v>
                </c:pt>
                <c:pt idx="3070">
                  <c:v>1010.887373</c:v>
                </c:pt>
                <c:pt idx="3071">
                  <c:v>1012.41268</c:v>
                </c:pt>
                <c:pt idx="3072">
                  <c:v>1011.407836</c:v>
                </c:pt>
                <c:pt idx="3073">
                  <c:v>1013.243554</c:v>
                </c:pt>
                <c:pt idx="3074">
                  <c:v>1010.302224</c:v>
                </c:pt>
                <c:pt idx="3075">
                  <c:v>1010.475541</c:v>
                </c:pt>
                <c:pt idx="3076">
                  <c:v>1010.800059</c:v>
                </c:pt>
                <c:pt idx="3077">
                  <c:v>1011.216188</c:v>
                </c:pt>
                <c:pt idx="3078">
                  <c:v>1010.827842</c:v>
                </c:pt>
                <c:pt idx="3079">
                  <c:v>1012.572331</c:v>
                </c:pt>
                <c:pt idx="3080">
                  <c:v>1013.200153</c:v>
                </c:pt>
                <c:pt idx="3081">
                  <c:v>1012.913279</c:v>
                </c:pt>
                <c:pt idx="3082">
                  <c:v>1014.471347</c:v>
                </c:pt>
                <c:pt idx="3083">
                  <c:v>1012.892352</c:v>
                </c:pt>
                <c:pt idx="3084">
                  <c:v>1015.273135</c:v>
                </c:pt>
                <c:pt idx="3085">
                  <c:v>1014.306329</c:v>
                </c:pt>
                <c:pt idx="3086">
                  <c:v>1015.1312820000001</c:v>
                </c:pt>
                <c:pt idx="3087">
                  <c:v>1014.776874</c:v>
                </c:pt>
                <c:pt idx="3088">
                  <c:v>1016.02117</c:v>
                </c:pt>
                <c:pt idx="3089">
                  <c:v>1014.927312</c:v>
                </c:pt>
                <c:pt idx="3090">
                  <c:v>1015.442828</c:v>
                </c:pt>
                <c:pt idx="3091">
                  <c:v>1015.240863</c:v>
                </c:pt>
                <c:pt idx="3092">
                  <c:v>1016.7073779999999</c:v>
                </c:pt>
                <c:pt idx="3093">
                  <c:v>1015.882874</c:v>
                </c:pt>
                <c:pt idx="3094">
                  <c:v>1016.278739</c:v>
                </c:pt>
                <c:pt idx="3095">
                  <c:v>1017.33251</c:v>
                </c:pt>
                <c:pt idx="3096">
                  <c:v>1016.5209589999999</c:v>
                </c:pt>
                <c:pt idx="3097">
                  <c:v>1017.910474</c:v>
                </c:pt>
                <c:pt idx="3098">
                  <c:v>1016.318304</c:v>
                </c:pt>
                <c:pt idx="3099">
                  <c:v>1016.453871</c:v>
                </c:pt>
                <c:pt idx="3100">
                  <c:v>1016.869828</c:v>
                </c:pt>
                <c:pt idx="3101">
                  <c:v>1016.385572</c:v>
                </c:pt>
                <c:pt idx="3102">
                  <c:v>1015.722529</c:v>
                </c:pt>
                <c:pt idx="3103">
                  <c:v>1017.542953</c:v>
                </c:pt>
                <c:pt idx="3104">
                  <c:v>1017.614745</c:v>
                </c:pt>
                <c:pt idx="3105">
                  <c:v>1017.062744</c:v>
                </c:pt>
                <c:pt idx="3106">
                  <c:v>1016.810373</c:v>
                </c:pt>
                <c:pt idx="3107">
                  <c:v>1017.922015</c:v>
                </c:pt>
                <c:pt idx="3108">
                  <c:v>1016.676594</c:v>
                </c:pt>
                <c:pt idx="3109">
                  <c:v>1016.632415</c:v>
                </c:pt>
                <c:pt idx="3110">
                  <c:v>1015.846904</c:v>
                </c:pt>
                <c:pt idx="3111">
                  <c:v>1017.2162970000001</c:v>
                </c:pt>
                <c:pt idx="3112">
                  <c:v>1016.688134</c:v>
                </c:pt>
                <c:pt idx="3113">
                  <c:v>1017.344202</c:v>
                </c:pt>
                <c:pt idx="3114">
                  <c:v>1016.376711</c:v>
                </c:pt>
                <c:pt idx="3115">
                  <c:v>1015.484178</c:v>
                </c:pt>
                <c:pt idx="3116">
                  <c:v>1016.709929</c:v>
                </c:pt>
                <c:pt idx="3117">
                  <c:v>1018.40554</c:v>
                </c:pt>
                <c:pt idx="3118">
                  <c:v>1016.048841</c:v>
                </c:pt>
                <c:pt idx="3119">
                  <c:v>1016.965733</c:v>
                </c:pt>
                <c:pt idx="3120">
                  <c:v>1016.57192</c:v>
                </c:pt>
                <c:pt idx="3121">
                  <c:v>1016.157155</c:v>
                </c:pt>
                <c:pt idx="3122">
                  <c:v>1017.068463</c:v>
                </c:pt>
                <c:pt idx="3123">
                  <c:v>1016.842385</c:v>
                </c:pt>
                <c:pt idx="3124">
                  <c:v>1016.948027</c:v>
                </c:pt>
                <c:pt idx="3125">
                  <c:v>1015.4006910000001</c:v>
                </c:pt>
                <c:pt idx="3126">
                  <c:v>1016.675832</c:v>
                </c:pt>
                <c:pt idx="3127">
                  <c:v>1015.869445</c:v>
                </c:pt>
                <c:pt idx="3128">
                  <c:v>1016.5240219999999</c:v>
                </c:pt>
                <c:pt idx="3129">
                  <c:v>1017.078499</c:v>
                </c:pt>
                <c:pt idx="3130">
                  <c:v>1016.056562</c:v>
                </c:pt>
                <c:pt idx="3131">
                  <c:v>1016.221621</c:v>
                </c:pt>
                <c:pt idx="3132">
                  <c:v>1015.742794</c:v>
                </c:pt>
                <c:pt idx="3133">
                  <c:v>1016.049559</c:v>
                </c:pt>
                <c:pt idx="3134">
                  <c:v>1016.054757</c:v>
                </c:pt>
                <c:pt idx="3135">
                  <c:v>1015.499748</c:v>
                </c:pt>
                <c:pt idx="3136">
                  <c:v>1016.235403</c:v>
                </c:pt>
                <c:pt idx="3137">
                  <c:v>977.65730180000003</c:v>
                </c:pt>
                <c:pt idx="3138">
                  <c:v>935.59334969999998</c:v>
                </c:pt>
                <c:pt idx="3139">
                  <c:v>934.63678379999999</c:v>
                </c:pt>
                <c:pt idx="3140">
                  <c:v>933.38032629999998</c:v>
                </c:pt>
                <c:pt idx="3141">
                  <c:v>932.0719474</c:v>
                </c:pt>
                <c:pt idx="3142">
                  <c:v>930.92862430000002</c:v>
                </c:pt>
                <c:pt idx="3143">
                  <c:v>931.24120310000001</c:v>
                </c:pt>
                <c:pt idx="3144">
                  <c:v>930.65834259999997</c:v>
                </c:pt>
                <c:pt idx="3145">
                  <c:v>933.25621520000004</c:v>
                </c:pt>
                <c:pt idx="3146">
                  <c:v>932.02912779999997</c:v>
                </c:pt>
                <c:pt idx="3147">
                  <c:v>931.23925069999996</c:v>
                </c:pt>
                <c:pt idx="3148">
                  <c:v>932.93818239999996</c:v>
                </c:pt>
                <c:pt idx="3149">
                  <c:v>931.42509359999997</c:v>
                </c:pt>
                <c:pt idx="3150">
                  <c:v>931.36204540000006</c:v>
                </c:pt>
                <c:pt idx="3151">
                  <c:v>932.0061637</c:v>
                </c:pt>
                <c:pt idx="3152">
                  <c:v>930.40696519999995</c:v>
                </c:pt>
                <c:pt idx="3153">
                  <c:v>931.81021020000003</c:v>
                </c:pt>
                <c:pt idx="3154">
                  <c:v>932.53246969999998</c:v>
                </c:pt>
                <c:pt idx="3155">
                  <c:v>930.48745829999996</c:v>
                </c:pt>
                <c:pt idx="3156">
                  <c:v>932.4806208</c:v>
                </c:pt>
                <c:pt idx="3157">
                  <c:v>931.37599709999995</c:v>
                </c:pt>
                <c:pt idx="3158">
                  <c:v>931.02866259999996</c:v>
                </c:pt>
                <c:pt idx="3159">
                  <c:v>932.80162329999996</c:v>
                </c:pt>
                <c:pt idx="3160">
                  <c:v>931.83528620000004</c:v>
                </c:pt>
                <c:pt idx="3161">
                  <c:v>930.62721450000004</c:v>
                </c:pt>
                <c:pt idx="3162">
                  <c:v>931.03082510000002</c:v>
                </c:pt>
                <c:pt idx="3163">
                  <c:v>931.45304769999996</c:v>
                </c:pt>
                <c:pt idx="3164">
                  <c:v>931.23370150000005</c:v>
                </c:pt>
                <c:pt idx="3165">
                  <c:v>932.32082590000005</c:v>
                </c:pt>
                <c:pt idx="3166">
                  <c:v>930.36240959999998</c:v>
                </c:pt>
                <c:pt idx="3167">
                  <c:v>929.97886749999998</c:v>
                </c:pt>
                <c:pt idx="3168">
                  <c:v>930.56799550000005</c:v>
                </c:pt>
                <c:pt idx="3169">
                  <c:v>931.05158589999996</c:v>
                </c:pt>
                <c:pt idx="3170">
                  <c:v>929.40294989999995</c:v>
                </c:pt>
                <c:pt idx="3171">
                  <c:v>931.30397549999998</c:v>
                </c:pt>
                <c:pt idx="3172">
                  <c:v>931.33731980000005</c:v>
                </c:pt>
                <c:pt idx="3173">
                  <c:v>930.75258650000001</c:v>
                </c:pt>
                <c:pt idx="3174">
                  <c:v>932.15326070000003</c:v>
                </c:pt>
                <c:pt idx="3175">
                  <c:v>932.04950599999995</c:v>
                </c:pt>
                <c:pt idx="3176">
                  <c:v>930.67312660000005</c:v>
                </c:pt>
                <c:pt idx="3177">
                  <c:v>931.39731449999999</c:v>
                </c:pt>
                <c:pt idx="3178">
                  <c:v>930.74130300000002</c:v>
                </c:pt>
                <c:pt idx="3179">
                  <c:v>930.5436833</c:v>
                </c:pt>
                <c:pt idx="3180">
                  <c:v>932.02284680000002</c:v>
                </c:pt>
                <c:pt idx="3181">
                  <c:v>930.75648169999999</c:v>
                </c:pt>
                <c:pt idx="3182">
                  <c:v>930.56343700000002</c:v>
                </c:pt>
                <c:pt idx="3183">
                  <c:v>930.93432789999997</c:v>
                </c:pt>
                <c:pt idx="3184">
                  <c:v>930.44074909999995</c:v>
                </c:pt>
                <c:pt idx="3185">
                  <c:v>930.58805710000001</c:v>
                </c:pt>
                <c:pt idx="3186">
                  <c:v>930.4595243</c:v>
                </c:pt>
                <c:pt idx="3187">
                  <c:v>930.61237610000001</c:v>
                </c:pt>
                <c:pt idx="3188">
                  <c:v>931.04757919999997</c:v>
                </c:pt>
                <c:pt idx="3189">
                  <c:v>932.33489840000004</c:v>
                </c:pt>
                <c:pt idx="3190">
                  <c:v>929.96322210000005</c:v>
                </c:pt>
                <c:pt idx="3191">
                  <c:v>929.83917919999999</c:v>
                </c:pt>
                <c:pt idx="3192">
                  <c:v>929.11070219999999</c:v>
                </c:pt>
                <c:pt idx="3193">
                  <c:v>930.53355859999999</c:v>
                </c:pt>
                <c:pt idx="3194">
                  <c:v>932.12043610000001</c:v>
                </c:pt>
                <c:pt idx="3195">
                  <c:v>929.355324</c:v>
                </c:pt>
                <c:pt idx="3196">
                  <c:v>931.02068150000002</c:v>
                </c:pt>
                <c:pt idx="3197">
                  <c:v>930.70240120000005</c:v>
                </c:pt>
                <c:pt idx="3198">
                  <c:v>931.52898300000004</c:v>
                </c:pt>
                <c:pt idx="3199">
                  <c:v>930.39886739999997</c:v>
                </c:pt>
                <c:pt idx="3200">
                  <c:v>929.92598009999995</c:v>
                </c:pt>
                <c:pt idx="3201">
                  <c:v>930.74821429999997</c:v>
                </c:pt>
                <c:pt idx="3202">
                  <c:v>930.48346200000003</c:v>
                </c:pt>
                <c:pt idx="3203">
                  <c:v>930.97344459999999</c:v>
                </c:pt>
                <c:pt idx="3204">
                  <c:v>930.85504179999998</c:v>
                </c:pt>
                <c:pt idx="3205">
                  <c:v>930.82852479999997</c:v>
                </c:pt>
                <c:pt idx="3206">
                  <c:v>930.45585110000002</c:v>
                </c:pt>
                <c:pt idx="3207">
                  <c:v>930.11273730000005</c:v>
                </c:pt>
                <c:pt idx="3208">
                  <c:v>932.72138159999997</c:v>
                </c:pt>
                <c:pt idx="3209">
                  <c:v>930.69689960000005</c:v>
                </c:pt>
                <c:pt idx="3210">
                  <c:v>930.98337409999999</c:v>
                </c:pt>
                <c:pt idx="3211">
                  <c:v>931.48923830000001</c:v>
                </c:pt>
                <c:pt idx="3212">
                  <c:v>930.71570670000006</c:v>
                </c:pt>
                <c:pt idx="3213">
                  <c:v>930.67375389999995</c:v>
                </c:pt>
                <c:pt idx="3214">
                  <c:v>929.61821750000001</c:v>
                </c:pt>
                <c:pt idx="3215">
                  <c:v>931.67573430000004</c:v>
                </c:pt>
                <c:pt idx="3216">
                  <c:v>930.99168099999997</c:v>
                </c:pt>
                <c:pt idx="3217">
                  <c:v>930.56875070000001</c:v>
                </c:pt>
                <c:pt idx="3218">
                  <c:v>931.81672579999997</c:v>
                </c:pt>
                <c:pt idx="3219">
                  <c:v>930.59352620000004</c:v>
                </c:pt>
                <c:pt idx="3220">
                  <c:v>931.17384909999998</c:v>
                </c:pt>
                <c:pt idx="3221">
                  <c:v>930.42652820000001</c:v>
                </c:pt>
                <c:pt idx="3222">
                  <c:v>931.51181929999996</c:v>
                </c:pt>
                <c:pt idx="3223">
                  <c:v>929.66276889999995</c:v>
                </c:pt>
                <c:pt idx="3224">
                  <c:v>930.00212469999997</c:v>
                </c:pt>
                <c:pt idx="3225">
                  <c:v>931.20752879999998</c:v>
                </c:pt>
                <c:pt idx="3226">
                  <c:v>930.69145709999998</c:v>
                </c:pt>
                <c:pt idx="3227">
                  <c:v>931.31933200000003</c:v>
                </c:pt>
                <c:pt idx="3228">
                  <c:v>932.01695129999996</c:v>
                </c:pt>
                <c:pt idx="3229">
                  <c:v>930.29744930000004</c:v>
                </c:pt>
                <c:pt idx="3230">
                  <c:v>930.62231139999994</c:v>
                </c:pt>
                <c:pt idx="3231">
                  <c:v>930.1237261</c:v>
                </c:pt>
                <c:pt idx="3232">
                  <c:v>931.36003900000003</c:v>
                </c:pt>
                <c:pt idx="3233">
                  <c:v>930.44200739999997</c:v>
                </c:pt>
                <c:pt idx="3234">
                  <c:v>930.32691709999995</c:v>
                </c:pt>
                <c:pt idx="3235">
                  <c:v>931.8416929</c:v>
                </c:pt>
                <c:pt idx="3236">
                  <c:v>929.94634959999996</c:v>
                </c:pt>
                <c:pt idx="3237">
                  <c:v>929.04333169999995</c:v>
                </c:pt>
                <c:pt idx="3238">
                  <c:v>931.03577580000001</c:v>
                </c:pt>
                <c:pt idx="3239">
                  <c:v>931.47633029999997</c:v>
                </c:pt>
                <c:pt idx="3240">
                  <c:v>930.0488014</c:v>
                </c:pt>
                <c:pt idx="3241">
                  <c:v>927.7766335</c:v>
                </c:pt>
                <c:pt idx="3242">
                  <c:v>930.24541499999998</c:v>
                </c:pt>
                <c:pt idx="3243">
                  <c:v>929.16789830000005</c:v>
                </c:pt>
                <c:pt idx="3244">
                  <c:v>931.66847670000004</c:v>
                </c:pt>
                <c:pt idx="3245">
                  <c:v>930.71840580000003</c:v>
                </c:pt>
                <c:pt idx="3246">
                  <c:v>929.05039039999997</c:v>
                </c:pt>
                <c:pt idx="3247">
                  <c:v>930.72942230000001</c:v>
                </c:pt>
                <c:pt idx="3248">
                  <c:v>930.35496599999999</c:v>
                </c:pt>
                <c:pt idx="3249">
                  <c:v>929.98662869999998</c:v>
                </c:pt>
                <c:pt idx="3250">
                  <c:v>928.9876865</c:v>
                </c:pt>
                <c:pt idx="3251">
                  <c:v>930.691102</c:v>
                </c:pt>
                <c:pt idx="3252">
                  <c:v>930.12191470000005</c:v>
                </c:pt>
                <c:pt idx="3253">
                  <c:v>931.0837368</c:v>
                </c:pt>
                <c:pt idx="3254">
                  <c:v>931.50637180000001</c:v>
                </c:pt>
                <c:pt idx="3255">
                  <c:v>930.79724950000002</c:v>
                </c:pt>
                <c:pt idx="3256">
                  <c:v>930.71925069999998</c:v>
                </c:pt>
                <c:pt idx="3257">
                  <c:v>930.72235239999998</c:v>
                </c:pt>
                <c:pt idx="3258">
                  <c:v>930.41272960000003</c:v>
                </c:pt>
                <c:pt idx="3259">
                  <c:v>931.25822659999994</c:v>
                </c:pt>
                <c:pt idx="3260">
                  <c:v>930.28104559999997</c:v>
                </c:pt>
                <c:pt idx="3261">
                  <c:v>930.14612509999995</c:v>
                </c:pt>
                <c:pt idx="3262">
                  <c:v>930.39203559999999</c:v>
                </c:pt>
                <c:pt idx="3263">
                  <c:v>931.41949350000004</c:v>
                </c:pt>
                <c:pt idx="3264">
                  <c:v>930.62097879999999</c:v>
                </c:pt>
                <c:pt idx="3265">
                  <c:v>931.0538765</c:v>
                </c:pt>
                <c:pt idx="3266">
                  <c:v>930.00447999999994</c:v>
                </c:pt>
                <c:pt idx="3267">
                  <c:v>930.15342410000005</c:v>
                </c:pt>
                <c:pt idx="3268">
                  <c:v>929.51805530000001</c:v>
                </c:pt>
                <c:pt idx="3269">
                  <c:v>930.41586789999997</c:v>
                </c:pt>
                <c:pt idx="3270">
                  <c:v>930.21106550000002</c:v>
                </c:pt>
                <c:pt idx="3271">
                  <c:v>929.12649069999998</c:v>
                </c:pt>
                <c:pt idx="3272">
                  <c:v>930.32719989999998</c:v>
                </c:pt>
                <c:pt idx="3273">
                  <c:v>930.07404670000005</c:v>
                </c:pt>
                <c:pt idx="3274">
                  <c:v>929.67101009999999</c:v>
                </c:pt>
                <c:pt idx="3275">
                  <c:v>930.28315540000006</c:v>
                </c:pt>
                <c:pt idx="3276">
                  <c:v>929.74872559999994</c:v>
                </c:pt>
                <c:pt idx="3277">
                  <c:v>929.78986169999996</c:v>
                </c:pt>
                <c:pt idx="3278">
                  <c:v>930.02027940000005</c:v>
                </c:pt>
                <c:pt idx="3279">
                  <c:v>931.388957</c:v>
                </c:pt>
                <c:pt idx="3280">
                  <c:v>930.21901179999998</c:v>
                </c:pt>
                <c:pt idx="3281">
                  <c:v>930.38231470000005</c:v>
                </c:pt>
                <c:pt idx="3282">
                  <c:v>928.87788230000001</c:v>
                </c:pt>
                <c:pt idx="3283">
                  <c:v>929.97313640000004</c:v>
                </c:pt>
                <c:pt idx="3284">
                  <c:v>930.46516180000003</c:v>
                </c:pt>
                <c:pt idx="3285">
                  <c:v>930.59236989999999</c:v>
                </c:pt>
                <c:pt idx="3286">
                  <c:v>930.73453840000002</c:v>
                </c:pt>
                <c:pt idx="3287">
                  <c:v>930.07828380000001</c:v>
                </c:pt>
                <c:pt idx="3288">
                  <c:v>928.95626679999998</c:v>
                </c:pt>
                <c:pt idx="3289">
                  <c:v>929.27087879999999</c:v>
                </c:pt>
                <c:pt idx="3290">
                  <c:v>931.25163550000002</c:v>
                </c:pt>
                <c:pt idx="3291">
                  <c:v>931.13691080000001</c:v>
                </c:pt>
                <c:pt idx="3292">
                  <c:v>930.43419749999998</c:v>
                </c:pt>
                <c:pt idx="3293">
                  <c:v>929.49491720000003</c:v>
                </c:pt>
                <c:pt idx="3294">
                  <c:v>930.06082319999996</c:v>
                </c:pt>
                <c:pt idx="3295">
                  <c:v>930.68259899999998</c:v>
                </c:pt>
                <c:pt idx="3296">
                  <c:v>928.78081480000003</c:v>
                </c:pt>
                <c:pt idx="3297">
                  <c:v>930.37670360000004</c:v>
                </c:pt>
                <c:pt idx="3298">
                  <c:v>928.98236010000005</c:v>
                </c:pt>
                <c:pt idx="3299">
                  <c:v>928.64858609999999</c:v>
                </c:pt>
                <c:pt idx="3300">
                  <c:v>929.63859190000005</c:v>
                </c:pt>
                <c:pt idx="3301">
                  <c:v>928.86034429999995</c:v>
                </c:pt>
                <c:pt idx="3302">
                  <c:v>929.96895270000005</c:v>
                </c:pt>
                <c:pt idx="3303">
                  <c:v>929.93179629999997</c:v>
                </c:pt>
                <c:pt idx="3304">
                  <c:v>929.18618379999998</c:v>
                </c:pt>
                <c:pt idx="3305">
                  <c:v>929.79440399999999</c:v>
                </c:pt>
                <c:pt idx="3306">
                  <c:v>928.92041310000002</c:v>
                </c:pt>
                <c:pt idx="3307">
                  <c:v>929.42487319999998</c:v>
                </c:pt>
                <c:pt idx="3308">
                  <c:v>932.2422636</c:v>
                </c:pt>
                <c:pt idx="3309">
                  <c:v>930.50708340000006</c:v>
                </c:pt>
                <c:pt idx="3310">
                  <c:v>931.15019910000001</c:v>
                </c:pt>
                <c:pt idx="3311">
                  <c:v>930.55475039999999</c:v>
                </c:pt>
                <c:pt idx="3312">
                  <c:v>930.68652640000005</c:v>
                </c:pt>
                <c:pt idx="3313">
                  <c:v>930.03055940000002</c:v>
                </c:pt>
                <c:pt idx="3314">
                  <c:v>928.66658959999995</c:v>
                </c:pt>
                <c:pt idx="3315">
                  <c:v>930.70439669999996</c:v>
                </c:pt>
                <c:pt idx="3316">
                  <c:v>930.80267060000006</c:v>
                </c:pt>
                <c:pt idx="3317">
                  <c:v>930.08270949999996</c:v>
                </c:pt>
                <c:pt idx="3318">
                  <c:v>930.01343199999997</c:v>
                </c:pt>
                <c:pt idx="3319">
                  <c:v>930.15781140000001</c:v>
                </c:pt>
                <c:pt idx="3320">
                  <c:v>929.61260270000002</c:v>
                </c:pt>
                <c:pt idx="3321">
                  <c:v>929.66747680000003</c:v>
                </c:pt>
                <c:pt idx="3322">
                  <c:v>930.26867960000004</c:v>
                </c:pt>
                <c:pt idx="3323">
                  <c:v>931.45784209999999</c:v>
                </c:pt>
                <c:pt idx="3324">
                  <c:v>934.11420529999998</c:v>
                </c:pt>
                <c:pt idx="3325">
                  <c:v>937.73826369999995</c:v>
                </c:pt>
                <c:pt idx="3326">
                  <c:v>944.25026390000005</c:v>
                </c:pt>
                <c:pt idx="3327">
                  <c:v>949.27611209999998</c:v>
                </c:pt>
                <c:pt idx="3328">
                  <c:v>953.83184840000001</c:v>
                </c:pt>
                <c:pt idx="3329">
                  <c:v>960.64934870000002</c:v>
                </c:pt>
                <c:pt idx="3330">
                  <c:v>965.66174920000003</c:v>
                </c:pt>
                <c:pt idx="3331">
                  <c:v>973.18108510000002</c:v>
                </c:pt>
                <c:pt idx="3332">
                  <c:v>984.11442799999998</c:v>
                </c:pt>
                <c:pt idx="3333">
                  <c:v>997.37378939999996</c:v>
                </c:pt>
                <c:pt idx="3334">
                  <c:v>1000.638885</c:v>
                </c:pt>
                <c:pt idx="3335">
                  <c:v>1000.674323</c:v>
                </c:pt>
                <c:pt idx="3336">
                  <c:v>1000.288397</c:v>
                </c:pt>
                <c:pt idx="3337">
                  <c:v>1000.794214</c:v>
                </c:pt>
                <c:pt idx="3338">
                  <c:v>1002.730506</c:v>
                </c:pt>
                <c:pt idx="3339">
                  <c:v>1002.269253</c:v>
                </c:pt>
                <c:pt idx="3340">
                  <c:v>1003.801822</c:v>
                </c:pt>
                <c:pt idx="3341">
                  <c:v>1003.2374160000001</c:v>
                </c:pt>
                <c:pt idx="3342">
                  <c:v>1003.234046</c:v>
                </c:pt>
                <c:pt idx="3343">
                  <c:v>1004.214737</c:v>
                </c:pt>
                <c:pt idx="3344">
                  <c:v>1005.4961070000001</c:v>
                </c:pt>
                <c:pt idx="3345">
                  <c:v>1005.956596</c:v>
                </c:pt>
                <c:pt idx="3346">
                  <c:v>1006.09944</c:v>
                </c:pt>
                <c:pt idx="3347">
                  <c:v>1007.733648</c:v>
                </c:pt>
                <c:pt idx="3348">
                  <c:v>1004.826374</c:v>
                </c:pt>
                <c:pt idx="3349">
                  <c:v>1005.880356</c:v>
                </c:pt>
                <c:pt idx="3350">
                  <c:v>1007.648202</c:v>
                </c:pt>
                <c:pt idx="3351">
                  <c:v>1007.18183</c:v>
                </c:pt>
                <c:pt idx="3352">
                  <c:v>1006.534159</c:v>
                </c:pt>
                <c:pt idx="3353">
                  <c:v>1007.047291</c:v>
                </c:pt>
                <c:pt idx="3354">
                  <c:v>1007.185254</c:v>
                </c:pt>
                <c:pt idx="3355">
                  <c:v>1007.38831</c:v>
                </c:pt>
                <c:pt idx="3356">
                  <c:v>1007.065754</c:v>
                </c:pt>
                <c:pt idx="3357">
                  <c:v>1007.187212</c:v>
                </c:pt>
                <c:pt idx="3358">
                  <c:v>1006.411671</c:v>
                </c:pt>
                <c:pt idx="3359">
                  <c:v>1008.1691939999999</c:v>
                </c:pt>
                <c:pt idx="3360">
                  <c:v>1008.350694</c:v>
                </c:pt>
                <c:pt idx="3361">
                  <c:v>1009.045522</c:v>
                </c:pt>
                <c:pt idx="3362">
                  <c:v>1008.903263</c:v>
                </c:pt>
                <c:pt idx="3363">
                  <c:v>1009.579263</c:v>
                </c:pt>
                <c:pt idx="3364">
                  <c:v>1009.810928</c:v>
                </c:pt>
                <c:pt idx="3365">
                  <c:v>1009.842023</c:v>
                </c:pt>
                <c:pt idx="3366">
                  <c:v>1010.831265</c:v>
                </c:pt>
                <c:pt idx="3367">
                  <c:v>1011.8691700000001</c:v>
                </c:pt>
                <c:pt idx="3368">
                  <c:v>1012.898006</c:v>
                </c:pt>
                <c:pt idx="3369">
                  <c:v>1010.458784</c:v>
                </c:pt>
                <c:pt idx="3370">
                  <c:v>1011.577372</c:v>
                </c:pt>
                <c:pt idx="3371">
                  <c:v>1013.7525450000001</c:v>
                </c:pt>
                <c:pt idx="3372">
                  <c:v>1010.962166</c:v>
                </c:pt>
                <c:pt idx="3373">
                  <c:v>1011.537028</c:v>
                </c:pt>
                <c:pt idx="3374">
                  <c:v>1012.691322</c:v>
                </c:pt>
                <c:pt idx="3375">
                  <c:v>1011.5307330000001</c:v>
                </c:pt>
                <c:pt idx="3376">
                  <c:v>1011.765854</c:v>
                </c:pt>
                <c:pt idx="3377">
                  <c:v>1012.358384</c:v>
                </c:pt>
                <c:pt idx="3378">
                  <c:v>1014.006726</c:v>
                </c:pt>
                <c:pt idx="3379">
                  <c:v>1014.223697</c:v>
                </c:pt>
                <c:pt idx="3380">
                  <c:v>1014.02948</c:v>
                </c:pt>
                <c:pt idx="3381">
                  <c:v>1012.973764</c:v>
                </c:pt>
                <c:pt idx="3382">
                  <c:v>1014.020855</c:v>
                </c:pt>
                <c:pt idx="3383">
                  <c:v>1013.581499</c:v>
                </c:pt>
                <c:pt idx="3384">
                  <c:v>1014.831558</c:v>
                </c:pt>
                <c:pt idx="3385">
                  <c:v>1015.827531</c:v>
                </c:pt>
                <c:pt idx="3386">
                  <c:v>1015.110302</c:v>
                </c:pt>
                <c:pt idx="3387">
                  <c:v>1015.7609650000001</c:v>
                </c:pt>
                <c:pt idx="3388">
                  <c:v>1016.135998</c:v>
                </c:pt>
                <c:pt idx="3389">
                  <c:v>1016.359272</c:v>
                </c:pt>
                <c:pt idx="3390">
                  <c:v>1016.744455</c:v>
                </c:pt>
                <c:pt idx="3391">
                  <c:v>1017.0112329999999</c:v>
                </c:pt>
                <c:pt idx="3392">
                  <c:v>1016.568907</c:v>
                </c:pt>
                <c:pt idx="3393">
                  <c:v>1016.968207</c:v>
                </c:pt>
                <c:pt idx="3394">
                  <c:v>1016.126438</c:v>
                </c:pt>
                <c:pt idx="3395">
                  <c:v>1017.529893</c:v>
                </c:pt>
                <c:pt idx="3396">
                  <c:v>1016.953019</c:v>
                </c:pt>
                <c:pt idx="3397">
                  <c:v>1016.873776</c:v>
                </c:pt>
                <c:pt idx="3398">
                  <c:v>1015.4204549999999</c:v>
                </c:pt>
                <c:pt idx="3399">
                  <c:v>1016.882629</c:v>
                </c:pt>
                <c:pt idx="3400">
                  <c:v>1017.6219149999999</c:v>
                </c:pt>
                <c:pt idx="3401">
                  <c:v>1017.6442479999999</c:v>
                </c:pt>
                <c:pt idx="3402">
                  <c:v>1017.153729</c:v>
                </c:pt>
                <c:pt idx="3403">
                  <c:v>1018.580295</c:v>
                </c:pt>
                <c:pt idx="3404">
                  <c:v>1017.646259</c:v>
                </c:pt>
                <c:pt idx="3405">
                  <c:v>1017.562651</c:v>
                </c:pt>
                <c:pt idx="3406">
                  <c:v>1017.926073</c:v>
                </c:pt>
                <c:pt idx="3407">
                  <c:v>1019.000494</c:v>
                </c:pt>
                <c:pt idx="3408">
                  <c:v>1016.771801</c:v>
                </c:pt>
                <c:pt idx="3409">
                  <c:v>1016.535652</c:v>
                </c:pt>
                <c:pt idx="3410">
                  <c:v>1017.64458</c:v>
                </c:pt>
                <c:pt idx="3411">
                  <c:v>1018.201599</c:v>
                </c:pt>
                <c:pt idx="3412">
                  <c:v>1016.240517</c:v>
                </c:pt>
                <c:pt idx="3413">
                  <c:v>1016.341698</c:v>
                </c:pt>
                <c:pt idx="3414">
                  <c:v>1018.772022</c:v>
                </c:pt>
                <c:pt idx="3415">
                  <c:v>1017.309208</c:v>
                </c:pt>
                <c:pt idx="3416">
                  <c:v>1017.646238</c:v>
                </c:pt>
                <c:pt idx="3417">
                  <c:v>1018.016732</c:v>
                </c:pt>
                <c:pt idx="3418">
                  <c:v>1018.171839</c:v>
                </c:pt>
                <c:pt idx="3419">
                  <c:v>1017.789203</c:v>
                </c:pt>
                <c:pt idx="3420">
                  <c:v>1017.507422</c:v>
                </c:pt>
                <c:pt idx="3421">
                  <c:v>1018.262845</c:v>
                </c:pt>
                <c:pt idx="3422">
                  <c:v>1017.8125</c:v>
                </c:pt>
                <c:pt idx="3423">
                  <c:v>1017.472934</c:v>
                </c:pt>
                <c:pt idx="3424">
                  <c:v>1016.74423</c:v>
                </c:pt>
                <c:pt idx="3425">
                  <c:v>1017.342534</c:v>
                </c:pt>
                <c:pt idx="3426">
                  <c:v>1018.4680509999999</c:v>
                </c:pt>
                <c:pt idx="3427">
                  <c:v>1017.47338</c:v>
                </c:pt>
                <c:pt idx="3428">
                  <c:v>1017.512109</c:v>
                </c:pt>
                <c:pt idx="3429">
                  <c:v>1017.656528</c:v>
                </c:pt>
                <c:pt idx="3430">
                  <c:v>1017.268568</c:v>
                </c:pt>
                <c:pt idx="3431">
                  <c:v>1016.5549549999999</c:v>
                </c:pt>
                <c:pt idx="3432">
                  <c:v>1018.882312</c:v>
                </c:pt>
                <c:pt idx="3433">
                  <c:v>1016.265903</c:v>
                </c:pt>
                <c:pt idx="3434">
                  <c:v>1017.759059</c:v>
                </c:pt>
                <c:pt idx="3435">
                  <c:v>1017.623209</c:v>
                </c:pt>
                <c:pt idx="3436">
                  <c:v>1017.325557</c:v>
                </c:pt>
                <c:pt idx="3437">
                  <c:v>1017.531882</c:v>
                </c:pt>
                <c:pt idx="3438">
                  <c:v>1017.627241</c:v>
                </c:pt>
                <c:pt idx="3439">
                  <c:v>1018.054224</c:v>
                </c:pt>
                <c:pt idx="3440">
                  <c:v>1017.6606410000001</c:v>
                </c:pt>
                <c:pt idx="3441">
                  <c:v>1018.779523</c:v>
                </c:pt>
                <c:pt idx="3442">
                  <c:v>1017.185551</c:v>
                </c:pt>
                <c:pt idx="3443">
                  <c:v>1017.473301</c:v>
                </c:pt>
                <c:pt idx="3444">
                  <c:v>1018.560891</c:v>
                </c:pt>
                <c:pt idx="3445">
                  <c:v>1017.736985</c:v>
                </c:pt>
                <c:pt idx="3446">
                  <c:v>1018.933903</c:v>
                </c:pt>
                <c:pt idx="3447">
                  <c:v>1018.386401</c:v>
                </c:pt>
                <c:pt idx="3448">
                  <c:v>1017.929618</c:v>
                </c:pt>
                <c:pt idx="3449">
                  <c:v>1017.357083</c:v>
                </c:pt>
                <c:pt idx="3450">
                  <c:v>1018.164481</c:v>
                </c:pt>
                <c:pt idx="3451">
                  <c:v>1018.445919</c:v>
                </c:pt>
                <c:pt idx="3452">
                  <c:v>992.78391539999996</c:v>
                </c:pt>
                <c:pt idx="3453">
                  <c:v>936.61283809999998</c:v>
                </c:pt>
                <c:pt idx="3454">
                  <c:v>932.85957370000006</c:v>
                </c:pt>
                <c:pt idx="3455">
                  <c:v>932.34574199999997</c:v>
                </c:pt>
                <c:pt idx="3456">
                  <c:v>931.68665129999999</c:v>
                </c:pt>
                <c:pt idx="3457">
                  <c:v>930.40417100000002</c:v>
                </c:pt>
                <c:pt idx="3458">
                  <c:v>930.57429130000003</c:v>
                </c:pt>
                <c:pt idx="3459">
                  <c:v>929.82207689999996</c:v>
                </c:pt>
                <c:pt idx="3460">
                  <c:v>929.73107059999995</c:v>
                </c:pt>
                <c:pt idx="3461">
                  <c:v>929.29744389999996</c:v>
                </c:pt>
                <c:pt idx="3462">
                  <c:v>930.50191010000003</c:v>
                </c:pt>
                <c:pt idx="3463">
                  <c:v>929.39277830000003</c:v>
                </c:pt>
                <c:pt idx="3464">
                  <c:v>930.23468230000003</c:v>
                </c:pt>
                <c:pt idx="3465">
                  <c:v>930.38808510000001</c:v>
                </c:pt>
                <c:pt idx="3466">
                  <c:v>931.41393559999995</c:v>
                </c:pt>
                <c:pt idx="3467">
                  <c:v>930.16639970000006</c:v>
                </c:pt>
                <c:pt idx="3468">
                  <c:v>931.09344050000004</c:v>
                </c:pt>
                <c:pt idx="3469">
                  <c:v>929.90400150000005</c:v>
                </c:pt>
                <c:pt idx="3470">
                  <c:v>928.7900684</c:v>
                </c:pt>
                <c:pt idx="3471">
                  <c:v>929.67540759999997</c:v>
                </c:pt>
                <c:pt idx="3472">
                  <c:v>931.81131679999999</c:v>
                </c:pt>
                <c:pt idx="3473">
                  <c:v>929.29616239999996</c:v>
                </c:pt>
                <c:pt idx="3474">
                  <c:v>928.2207386</c:v>
                </c:pt>
                <c:pt idx="3475">
                  <c:v>929.79135599999995</c:v>
                </c:pt>
                <c:pt idx="3476">
                  <c:v>928.9560219</c:v>
                </c:pt>
                <c:pt idx="3477">
                  <c:v>929.88775559999999</c:v>
                </c:pt>
                <c:pt idx="3478">
                  <c:v>928.40025309999999</c:v>
                </c:pt>
                <c:pt idx="3479">
                  <c:v>928.12400109999999</c:v>
                </c:pt>
                <c:pt idx="3480">
                  <c:v>929.14998149999997</c:v>
                </c:pt>
                <c:pt idx="3481">
                  <c:v>929.0518204</c:v>
                </c:pt>
                <c:pt idx="3482">
                  <c:v>928.17426499999999</c:v>
                </c:pt>
                <c:pt idx="3483">
                  <c:v>930.28505789999997</c:v>
                </c:pt>
                <c:pt idx="3484">
                  <c:v>929.81678460000001</c:v>
                </c:pt>
                <c:pt idx="3485">
                  <c:v>930.32303420000005</c:v>
                </c:pt>
                <c:pt idx="3486">
                  <c:v>929.48922770000001</c:v>
                </c:pt>
                <c:pt idx="3487">
                  <c:v>930.45194309999999</c:v>
                </c:pt>
                <c:pt idx="3488">
                  <c:v>929.22163699999999</c:v>
                </c:pt>
                <c:pt idx="3489">
                  <c:v>931.11094869999999</c:v>
                </c:pt>
                <c:pt idx="3490">
                  <c:v>928.79654889999995</c:v>
                </c:pt>
                <c:pt idx="3491">
                  <c:v>930.10371929999997</c:v>
                </c:pt>
                <c:pt idx="3492">
                  <c:v>930.22550160000003</c:v>
                </c:pt>
                <c:pt idx="3493">
                  <c:v>930.00534770000002</c:v>
                </c:pt>
                <c:pt idx="3494">
                  <c:v>929.21638229999996</c:v>
                </c:pt>
                <c:pt idx="3495">
                  <c:v>928.88601419999998</c:v>
                </c:pt>
                <c:pt idx="3496">
                  <c:v>929.2111764</c:v>
                </c:pt>
                <c:pt idx="3497">
                  <c:v>927.95066459999998</c:v>
                </c:pt>
                <c:pt idx="3498">
                  <c:v>929.81886970000005</c:v>
                </c:pt>
                <c:pt idx="3499">
                  <c:v>930.74137859999996</c:v>
                </c:pt>
                <c:pt idx="3500">
                  <c:v>929.11717160000001</c:v>
                </c:pt>
                <c:pt idx="3501">
                  <c:v>930.18568049999999</c:v>
                </c:pt>
                <c:pt idx="3502">
                  <c:v>930.30224829999997</c:v>
                </c:pt>
                <c:pt idx="3503">
                  <c:v>929.39026909999995</c:v>
                </c:pt>
                <c:pt idx="3504">
                  <c:v>929.68525880000004</c:v>
                </c:pt>
                <c:pt idx="3505">
                  <c:v>929.99384850000001</c:v>
                </c:pt>
                <c:pt idx="3506">
                  <c:v>926.89569459999996</c:v>
                </c:pt>
                <c:pt idx="3507">
                  <c:v>929.57717590000004</c:v>
                </c:pt>
                <c:pt idx="3508">
                  <c:v>929.54329559999996</c:v>
                </c:pt>
                <c:pt idx="3509">
                  <c:v>929.57265340000004</c:v>
                </c:pt>
                <c:pt idx="3510">
                  <c:v>928.58469300000002</c:v>
                </c:pt>
                <c:pt idx="3511">
                  <c:v>930.00530349999997</c:v>
                </c:pt>
                <c:pt idx="3512">
                  <c:v>928.48817550000001</c:v>
                </c:pt>
                <c:pt idx="3513">
                  <c:v>929.05079469999998</c:v>
                </c:pt>
                <c:pt idx="3514">
                  <c:v>929.14832730000001</c:v>
                </c:pt>
                <c:pt idx="3515">
                  <c:v>929.78808279999998</c:v>
                </c:pt>
                <c:pt idx="3516">
                  <c:v>929.97094130000005</c:v>
                </c:pt>
                <c:pt idx="3517">
                  <c:v>929.01560740000002</c:v>
                </c:pt>
                <c:pt idx="3518">
                  <c:v>927.09291929999995</c:v>
                </c:pt>
                <c:pt idx="3519">
                  <c:v>929.25083319999999</c:v>
                </c:pt>
                <c:pt idx="3520">
                  <c:v>929.44575929999996</c:v>
                </c:pt>
                <c:pt idx="3521">
                  <c:v>928.71558460000006</c:v>
                </c:pt>
                <c:pt idx="3522">
                  <c:v>930.74923799999999</c:v>
                </c:pt>
                <c:pt idx="3523">
                  <c:v>929.16825540000002</c:v>
                </c:pt>
                <c:pt idx="3524">
                  <c:v>929.35231109999995</c:v>
                </c:pt>
                <c:pt idx="3525">
                  <c:v>929.92880019999996</c:v>
                </c:pt>
                <c:pt idx="3526">
                  <c:v>929.51441980000004</c:v>
                </c:pt>
                <c:pt idx="3527">
                  <c:v>929.58458559999997</c:v>
                </c:pt>
                <c:pt idx="3528">
                  <c:v>930.24357110000005</c:v>
                </c:pt>
                <c:pt idx="3529">
                  <c:v>930.54086110000003</c:v>
                </c:pt>
                <c:pt idx="3530">
                  <c:v>928.742659</c:v>
                </c:pt>
                <c:pt idx="3531">
                  <c:v>929.35297920000005</c:v>
                </c:pt>
                <c:pt idx="3532">
                  <c:v>928.01160019999998</c:v>
                </c:pt>
                <c:pt idx="3533">
                  <c:v>929.20962299999997</c:v>
                </c:pt>
                <c:pt idx="3534">
                  <c:v>930.1534699</c:v>
                </c:pt>
                <c:pt idx="3535">
                  <c:v>930.05116999999996</c:v>
                </c:pt>
                <c:pt idx="3536">
                  <c:v>928.93177539999999</c:v>
                </c:pt>
                <c:pt idx="3537">
                  <c:v>927.78402689999996</c:v>
                </c:pt>
                <c:pt idx="3538">
                  <c:v>928.65794100000005</c:v>
                </c:pt>
                <c:pt idx="3539">
                  <c:v>928.6890386</c:v>
                </c:pt>
                <c:pt idx="3540">
                  <c:v>929.07284140000002</c:v>
                </c:pt>
                <c:pt idx="3541">
                  <c:v>929.46600760000001</c:v>
                </c:pt>
                <c:pt idx="3542">
                  <c:v>928.02551659999995</c:v>
                </c:pt>
                <c:pt idx="3543">
                  <c:v>927.47415769999998</c:v>
                </c:pt>
                <c:pt idx="3544">
                  <c:v>927.93704890000004</c:v>
                </c:pt>
                <c:pt idx="3545">
                  <c:v>928.92773980000004</c:v>
                </c:pt>
                <c:pt idx="3546">
                  <c:v>929.64747539999996</c:v>
                </c:pt>
                <c:pt idx="3547">
                  <c:v>929.33945159999996</c:v>
                </c:pt>
                <c:pt idx="3548">
                  <c:v>928.78514129999996</c:v>
                </c:pt>
                <c:pt idx="3549">
                  <c:v>930.26724309999997</c:v>
                </c:pt>
                <c:pt idx="3550">
                  <c:v>929.63792920000003</c:v>
                </c:pt>
                <c:pt idx="3551">
                  <c:v>929.16677489999995</c:v>
                </c:pt>
                <c:pt idx="3552">
                  <c:v>929.61068409999996</c:v>
                </c:pt>
                <c:pt idx="3553">
                  <c:v>929.35487709999995</c:v>
                </c:pt>
                <c:pt idx="3554">
                  <c:v>928.49213699999996</c:v>
                </c:pt>
                <c:pt idx="3555">
                  <c:v>929.49220319999995</c:v>
                </c:pt>
                <c:pt idx="3556">
                  <c:v>929.84087439999996</c:v>
                </c:pt>
                <c:pt idx="3557">
                  <c:v>929.18622830000004</c:v>
                </c:pt>
                <c:pt idx="3558">
                  <c:v>929.81143950000001</c:v>
                </c:pt>
                <c:pt idx="3559">
                  <c:v>929.311376</c:v>
                </c:pt>
                <c:pt idx="3560">
                  <c:v>929.94611550000002</c:v>
                </c:pt>
                <c:pt idx="3561">
                  <c:v>929.27629609999997</c:v>
                </c:pt>
                <c:pt idx="3562">
                  <c:v>929.82196190000002</c:v>
                </c:pt>
                <c:pt idx="3563">
                  <c:v>928.95354970000005</c:v>
                </c:pt>
                <c:pt idx="3564">
                  <c:v>929.30082600000003</c:v>
                </c:pt>
                <c:pt idx="3565">
                  <c:v>930.24099569999998</c:v>
                </c:pt>
                <c:pt idx="3566">
                  <c:v>928.18709609999996</c:v>
                </c:pt>
                <c:pt idx="3567">
                  <c:v>929.57838909999998</c:v>
                </c:pt>
                <c:pt idx="3568">
                  <c:v>923.16933730000005</c:v>
                </c:pt>
                <c:pt idx="3569">
                  <c:v>917.14716920000001</c:v>
                </c:pt>
                <c:pt idx="3570">
                  <c:v>916.21829949999994</c:v>
                </c:pt>
                <c:pt idx="3571">
                  <c:v>913.99049600000001</c:v>
                </c:pt>
                <c:pt idx="3572">
                  <c:v>911.00460639999994</c:v>
                </c:pt>
                <c:pt idx="3573">
                  <c:v>912.25123120000001</c:v>
                </c:pt>
                <c:pt idx="3574">
                  <c:v>912.16463810000005</c:v>
                </c:pt>
                <c:pt idx="3575">
                  <c:v>914.74670730000003</c:v>
                </c:pt>
                <c:pt idx="3576">
                  <c:v>918.06769139999994</c:v>
                </c:pt>
                <c:pt idx="3577">
                  <c:v>925.84734690000005</c:v>
                </c:pt>
                <c:pt idx="3578">
                  <c:v>938.62532699999997</c:v>
                </c:pt>
                <c:pt idx="3579">
                  <c:v>948.06781409999996</c:v>
                </c:pt>
                <c:pt idx="3580">
                  <c:v>958.63253320000001</c:v>
                </c:pt>
                <c:pt idx="3581">
                  <c:v>970.46158869999999</c:v>
                </c:pt>
                <c:pt idx="3582">
                  <c:v>980.54013810000004</c:v>
                </c:pt>
                <c:pt idx="3583">
                  <c:v>981.81983079999998</c:v>
                </c:pt>
                <c:pt idx="3584">
                  <c:v>982.71428990000004</c:v>
                </c:pt>
                <c:pt idx="3585">
                  <c:v>983.97968089999995</c:v>
                </c:pt>
                <c:pt idx="3586">
                  <c:v>981.83522679999999</c:v>
                </c:pt>
                <c:pt idx="3587">
                  <c:v>982.44723739999995</c:v>
                </c:pt>
                <c:pt idx="3588">
                  <c:v>983.69759260000001</c:v>
                </c:pt>
                <c:pt idx="3589">
                  <c:v>982.72053879999999</c:v>
                </c:pt>
                <c:pt idx="3590">
                  <c:v>983.07150950000005</c:v>
                </c:pt>
                <c:pt idx="3591">
                  <c:v>984.13306969999996</c:v>
                </c:pt>
                <c:pt idx="3592">
                  <c:v>983.00403059999996</c:v>
                </c:pt>
                <c:pt idx="3593">
                  <c:v>983.87768149999999</c:v>
                </c:pt>
                <c:pt idx="3594">
                  <c:v>983.30091100000004</c:v>
                </c:pt>
                <c:pt idx="3595">
                  <c:v>982.88582510000003</c:v>
                </c:pt>
                <c:pt idx="3596">
                  <c:v>984.45438019999995</c:v>
                </c:pt>
                <c:pt idx="3597">
                  <c:v>983.78662699999995</c:v>
                </c:pt>
                <c:pt idx="3598">
                  <c:v>985.94762820000005</c:v>
                </c:pt>
                <c:pt idx="3599">
                  <c:v>985.25141169999995</c:v>
                </c:pt>
                <c:pt idx="3600">
                  <c:v>985.28745519999995</c:v>
                </c:pt>
                <c:pt idx="3601">
                  <c:v>985.30913520000001</c:v>
                </c:pt>
                <c:pt idx="3602">
                  <c:v>987.8595249</c:v>
                </c:pt>
                <c:pt idx="3603">
                  <c:v>985.71447120000005</c:v>
                </c:pt>
                <c:pt idx="3604">
                  <c:v>986.68507650000004</c:v>
                </c:pt>
                <c:pt idx="3605">
                  <c:v>985.87585639999998</c:v>
                </c:pt>
                <c:pt idx="3606">
                  <c:v>984.29594750000001</c:v>
                </c:pt>
                <c:pt idx="3607">
                  <c:v>984.93960179999999</c:v>
                </c:pt>
                <c:pt idx="3608">
                  <c:v>986.53987559999996</c:v>
                </c:pt>
                <c:pt idx="3609">
                  <c:v>986.11134289999995</c:v>
                </c:pt>
                <c:pt idx="3610">
                  <c:v>985.25764790000005</c:v>
                </c:pt>
                <c:pt idx="3611">
                  <c:v>986.17795120000005</c:v>
                </c:pt>
                <c:pt idx="3612">
                  <c:v>985.77763040000002</c:v>
                </c:pt>
                <c:pt idx="3613">
                  <c:v>984.92560000000003</c:v>
                </c:pt>
                <c:pt idx="3614">
                  <c:v>986.41976780000005</c:v>
                </c:pt>
                <c:pt idx="3615">
                  <c:v>987.57322239999996</c:v>
                </c:pt>
                <c:pt idx="3616">
                  <c:v>986.36540549999995</c:v>
                </c:pt>
                <c:pt idx="3617">
                  <c:v>986.04455580000001</c:v>
                </c:pt>
                <c:pt idx="3618">
                  <c:v>987.02004239999997</c:v>
                </c:pt>
                <c:pt idx="3619">
                  <c:v>987.25725120000004</c:v>
                </c:pt>
                <c:pt idx="3620">
                  <c:v>986.41462379999996</c:v>
                </c:pt>
                <c:pt idx="3621">
                  <c:v>987.46084499999995</c:v>
                </c:pt>
                <c:pt idx="3622">
                  <c:v>986.72334850000004</c:v>
                </c:pt>
                <c:pt idx="3623">
                  <c:v>986.86195789999999</c:v>
                </c:pt>
                <c:pt idx="3624">
                  <c:v>985.2277699</c:v>
                </c:pt>
                <c:pt idx="3625">
                  <c:v>985.04051689999994</c:v>
                </c:pt>
                <c:pt idx="3626">
                  <c:v>986.4193123</c:v>
                </c:pt>
                <c:pt idx="3627">
                  <c:v>986.54955800000005</c:v>
                </c:pt>
                <c:pt idx="3628">
                  <c:v>986.44393649999995</c:v>
                </c:pt>
                <c:pt idx="3629">
                  <c:v>985.72771829999999</c:v>
                </c:pt>
                <c:pt idx="3630">
                  <c:v>986.53367449999996</c:v>
                </c:pt>
                <c:pt idx="3631">
                  <c:v>986.22759900000005</c:v>
                </c:pt>
                <c:pt idx="3632">
                  <c:v>984.44275219999997</c:v>
                </c:pt>
                <c:pt idx="3633">
                  <c:v>984.87341370000001</c:v>
                </c:pt>
                <c:pt idx="3634">
                  <c:v>985.21941159999994</c:v>
                </c:pt>
                <c:pt idx="3635">
                  <c:v>987.02951889999997</c:v>
                </c:pt>
                <c:pt idx="3636">
                  <c:v>986.86421600000006</c:v>
                </c:pt>
                <c:pt idx="3637">
                  <c:v>986.36275990000001</c:v>
                </c:pt>
                <c:pt idx="3638">
                  <c:v>985.93661129999998</c:v>
                </c:pt>
                <c:pt idx="3639">
                  <c:v>987.24342990000002</c:v>
                </c:pt>
                <c:pt idx="3640">
                  <c:v>985.71904659999996</c:v>
                </c:pt>
                <c:pt idx="3641">
                  <c:v>985.70923270000003</c:v>
                </c:pt>
                <c:pt idx="3642">
                  <c:v>987.03488540000001</c:v>
                </c:pt>
                <c:pt idx="3643">
                  <c:v>987.91753189999997</c:v>
                </c:pt>
                <c:pt idx="3644">
                  <c:v>985.58183459999998</c:v>
                </c:pt>
                <c:pt idx="3645">
                  <c:v>984.92181500000004</c:v>
                </c:pt>
                <c:pt idx="3646">
                  <c:v>986.8283788</c:v>
                </c:pt>
                <c:pt idx="3647">
                  <c:v>985.97934669999995</c:v>
                </c:pt>
                <c:pt idx="3648">
                  <c:v>988.73462040000004</c:v>
                </c:pt>
                <c:pt idx="3649">
                  <c:v>986.65562009999996</c:v>
                </c:pt>
                <c:pt idx="3650">
                  <c:v>985.57066359999999</c:v>
                </c:pt>
                <c:pt idx="3651">
                  <c:v>985.11378530000002</c:v>
                </c:pt>
                <c:pt idx="3652">
                  <c:v>987.05305150000004</c:v>
                </c:pt>
                <c:pt idx="3653">
                  <c:v>947.09583020000002</c:v>
                </c:pt>
                <c:pt idx="3654">
                  <c:v>932.420207</c:v>
                </c:pt>
                <c:pt idx="3655">
                  <c:v>934.10092729999997</c:v>
                </c:pt>
                <c:pt idx="3656">
                  <c:v>932.42564730000004</c:v>
                </c:pt>
                <c:pt idx="3657">
                  <c:v>933.93757089999997</c:v>
                </c:pt>
                <c:pt idx="3658">
                  <c:v>932.52767010000002</c:v>
                </c:pt>
                <c:pt idx="3659">
                  <c:v>932.86255919999996</c:v>
                </c:pt>
                <c:pt idx="3660">
                  <c:v>932.13008409999998</c:v>
                </c:pt>
                <c:pt idx="3661">
                  <c:v>932.74900860000002</c:v>
                </c:pt>
                <c:pt idx="3662">
                  <c:v>932.7837184</c:v>
                </c:pt>
                <c:pt idx="3663">
                  <c:v>931.13230099999998</c:v>
                </c:pt>
                <c:pt idx="3664">
                  <c:v>931.189345</c:v>
                </c:pt>
                <c:pt idx="3665">
                  <c:v>932.07562010000004</c:v>
                </c:pt>
                <c:pt idx="3666">
                  <c:v>931.765445</c:v>
                </c:pt>
                <c:pt idx="3667">
                  <c:v>932.8371889</c:v>
                </c:pt>
                <c:pt idx="3668">
                  <c:v>930.80925609999997</c:v>
                </c:pt>
                <c:pt idx="3669">
                  <c:v>935.87647300000003</c:v>
                </c:pt>
                <c:pt idx="3670">
                  <c:v>941.78939089999994</c:v>
                </c:pt>
                <c:pt idx="3671">
                  <c:v>944.0844922</c:v>
                </c:pt>
                <c:pt idx="3672">
                  <c:v>945.68161929999997</c:v>
                </c:pt>
                <c:pt idx="3673">
                  <c:v>949.12468160000003</c:v>
                </c:pt>
                <c:pt idx="3674">
                  <c:v>948.76715579999995</c:v>
                </c:pt>
                <c:pt idx="3675">
                  <c:v>950.31478719999996</c:v>
                </c:pt>
                <c:pt idx="3676">
                  <c:v>951.23155970000005</c:v>
                </c:pt>
                <c:pt idx="3677">
                  <c:v>954.5059344</c:v>
                </c:pt>
                <c:pt idx="3678">
                  <c:v>957.70896340000002</c:v>
                </c:pt>
                <c:pt idx="3679">
                  <c:v>963.43927559999997</c:v>
                </c:pt>
                <c:pt idx="3680">
                  <c:v>971.16126629999997</c:v>
                </c:pt>
                <c:pt idx="3681">
                  <c:v>982.57430529999999</c:v>
                </c:pt>
                <c:pt idx="3682">
                  <c:v>992.34206259999996</c:v>
                </c:pt>
                <c:pt idx="3683">
                  <c:v>1003.060894</c:v>
                </c:pt>
                <c:pt idx="3684">
                  <c:v>1009.162745</c:v>
                </c:pt>
                <c:pt idx="3685">
                  <c:v>1012.195624</c:v>
                </c:pt>
                <c:pt idx="3686">
                  <c:v>1012.989444</c:v>
                </c:pt>
                <c:pt idx="3687">
                  <c:v>1014.377495</c:v>
                </c:pt>
                <c:pt idx="3688">
                  <c:v>1014.572624</c:v>
                </c:pt>
                <c:pt idx="3689">
                  <c:v>1013.781873</c:v>
                </c:pt>
                <c:pt idx="3690">
                  <c:v>1012.954485</c:v>
                </c:pt>
                <c:pt idx="3691">
                  <c:v>1013.476212</c:v>
                </c:pt>
                <c:pt idx="3692">
                  <c:v>1013.6683870000001</c:v>
                </c:pt>
                <c:pt idx="3693">
                  <c:v>1014.265978</c:v>
                </c:pt>
                <c:pt idx="3694">
                  <c:v>1013.628033</c:v>
                </c:pt>
                <c:pt idx="3695">
                  <c:v>1012.88386</c:v>
                </c:pt>
                <c:pt idx="3696">
                  <c:v>1012.816065</c:v>
                </c:pt>
                <c:pt idx="3697">
                  <c:v>1014.15322</c:v>
                </c:pt>
                <c:pt idx="3698">
                  <c:v>1013.19952</c:v>
                </c:pt>
                <c:pt idx="3699">
                  <c:v>1013.2095870000001</c:v>
                </c:pt>
                <c:pt idx="3700">
                  <c:v>1012.402198</c:v>
                </c:pt>
                <c:pt idx="3701">
                  <c:v>1012.667363</c:v>
                </c:pt>
                <c:pt idx="3702">
                  <c:v>1012.729138</c:v>
                </c:pt>
                <c:pt idx="3703">
                  <c:v>1012.471913</c:v>
                </c:pt>
                <c:pt idx="3704">
                  <c:v>1012.954692</c:v>
                </c:pt>
                <c:pt idx="3705">
                  <c:v>1012.800827</c:v>
                </c:pt>
                <c:pt idx="3706">
                  <c:v>1012.282361</c:v>
                </c:pt>
                <c:pt idx="3707">
                  <c:v>1012.156062</c:v>
                </c:pt>
                <c:pt idx="3708">
                  <c:v>1013.374231</c:v>
                </c:pt>
                <c:pt idx="3709">
                  <c:v>1012.834054</c:v>
                </c:pt>
                <c:pt idx="3710">
                  <c:v>1012.7383620000001</c:v>
                </c:pt>
                <c:pt idx="3711">
                  <c:v>1011.62099</c:v>
                </c:pt>
                <c:pt idx="3712">
                  <c:v>1011.946473</c:v>
                </c:pt>
                <c:pt idx="3713">
                  <c:v>1013.15182</c:v>
                </c:pt>
                <c:pt idx="3714">
                  <c:v>1011.527514</c:v>
                </c:pt>
                <c:pt idx="3715">
                  <c:v>1011.492948</c:v>
                </c:pt>
                <c:pt idx="3716">
                  <c:v>1013.37473</c:v>
                </c:pt>
                <c:pt idx="3717">
                  <c:v>1012.1917989999999</c:v>
                </c:pt>
                <c:pt idx="3718">
                  <c:v>1012.896478</c:v>
                </c:pt>
                <c:pt idx="3719">
                  <c:v>1012.592324</c:v>
                </c:pt>
                <c:pt idx="3720">
                  <c:v>1011.965255</c:v>
                </c:pt>
                <c:pt idx="3721">
                  <c:v>1012.125094</c:v>
                </c:pt>
                <c:pt idx="3722">
                  <c:v>1011.938922</c:v>
                </c:pt>
                <c:pt idx="3723">
                  <c:v>1011.800428</c:v>
                </c:pt>
                <c:pt idx="3724">
                  <c:v>1012.449377</c:v>
                </c:pt>
                <c:pt idx="3725">
                  <c:v>1012.5609889999999</c:v>
                </c:pt>
                <c:pt idx="3726">
                  <c:v>1012.132067</c:v>
                </c:pt>
                <c:pt idx="3727">
                  <c:v>1012.478884</c:v>
                </c:pt>
                <c:pt idx="3728">
                  <c:v>1012.163562</c:v>
                </c:pt>
                <c:pt idx="3729">
                  <c:v>1012.739625</c:v>
                </c:pt>
                <c:pt idx="3730">
                  <c:v>1010.869924</c:v>
                </c:pt>
                <c:pt idx="3731">
                  <c:v>1012.893506</c:v>
                </c:pt>
                <c:pt idx="3732">
                  <c:v>1013.468824</c:v>
                </c:pt>
                <c:pt idx="3733">
                  <c:v>1011.791863</c:v>
                </c:pt>
                <c:pt idx="3734">
                  <c:v>1011.945243</c:v>
                </c:pt>
                <c:pt idx="3735">
                  <c:v>1012.294498</c:v>
                </c:pt>
                <c:pt idx="3736">
                  <c:v>1013.069742</c:v>
                </c:pt>
                <c:pt idx="3737">
                  <c:v>1012.074835</c:v>
                </c:pt>
                <c:pt idx="3738">
                  <c:v>1011.80758</c:v>
                </c:pt>
                <c:pt idx="3739">
                  <c:v>1011.522858</c:v>
                </c:pt>
                <c:pt idx="3740">
                  <c:v>1011.766172</c:v>
                </c:pt>
                <c:pt idx="3741">
                  <c:v>1011.506981</c:v>
                </c:pt>
                <c:pt idx="3742">
                  <c:v>1012.7533570000001</c:v>
                </c:pt>
                <c:pt idx="3743">
                  <c:v>1011.653336</c:v>
                </c:pt>
                <c:pt idx="3744">
                  <c:v>1012.336645</c:v>
                </c:pt>
                <c:pt idx="3745">
                  <c:v>1012.2334499999999</c:v>
                </c:pt>
                <c:pt idx="3746">
                  <c:v>1013.266155</c:v>
                </c:pt>
                <c:pt idx="3747">
                  <c:v>1011.825321</c:v>
                </c:pt>
                <c:pt idx="3748">
                  <c:v>1012.080797</c:v>
                </c:pt>
                <c:pt idx="3749">
                  <c:v>1011.419202</c:v>
                </c:pt>
                <c:pt idx="3750">
                  <c:v>1012.567048</c:v>
                </c:pt>
                <c:pt idx="3751">
                  <c:v>1011.172012</c:v>
                </c:pt>
                <c:pt idx="3752">
                  <c:v>1010.7246</c:v>
                </c:pt>
                <c:pt idx="3753">
                  <c:v>1011.686881</c:v>
                </c:pt>
                <c:pt idx="3754">
                  <c:v>1011.275275</c:v>
                </c:pt>
                <c:pt idx="3755">
                  <c:v>1013.539049</c:v>
                </c:pt>
                <c:pt idx="3756">
                  <c:v>1015.068187</c:v>
                </c:pt>
                <c:pt idx="3757">
                  <c:v>1015.201401</c:v>
                </c:pt>
                <c:pt idx="3758">
                  <c:v>1015.494659</c:v>
                </c:pt>
                <c:pt idx="3759">
                  <c:v>1016.105515</c:v>
                </c:pt>
                <c:pt idx="3760">
                  <c:v>1015.899089</c:v>
                </c:pt>
                <c:pt idx="3761">
                  <c:v>1016.330477</c:v>
                </c:pt>
                <c:pt idx="3762">
                  <c:v>1016.113796</c:v>
                </c:pt>
                <c:pt idx="3763">
                  <c:v>1016.067124</c:v>
                </c:pt>
                <c:pt idx="3764">
                  <c:v>1015.661376</c:v>
                </c:pt>
                <c:pt idx="3765">
                  <c:v>1016.08164</c:v>
                </c:pt>
                <c:pt idx="3766">
                  <c:v>1015.769785</c:v>
                </c:pt>
                <c:pt idx="3767">
                  <c:v>1015.558308</c:v>
                </c:pt>
                <c:pt idx="3768">
                  <c:v>1015.87753</c:v>
                </c:pt>
                <c:pt idx="3769">
                  <c:v>1016.717282</c:v>
                </c:pt>
                <c:pt idx="3770">
                  <c:v>1014.941266</c:v>
                </c:pt>
                <c:pt idx="3771">
                  <c:v>1014.581627</c:v>
                </c:pt>
                <c:pt idx="3772">
                  <c:v>1015.248283</c:v>
                </c:pt>
                <c:pt idx="3773">
                  <c:v>1016.171004</c:v>
                </c:pt>
                <c:pt idx="3774">
                  <c:v>1013.424559</c:v>
                </c:pt>
                <c:pt idx="3775">
                  <c:v>1015.39383</c:v>
                </c:pt>
                <c:pt idx="3776">
                  <c:v>1014.546696</c:v>
                </c:pt>
                <c:pt idx="3777">
                  <c:v>1015.605308</c:v>
                </c:pt>
                <c:pt idx="3778">
                  <c:v>1014.47658</c:v>
                </c:pt>
                <c:pt idx="3779">
                  <c:v>1014.623146</c:v>
                </c:pt>
                <c:pt idx="3780">
                  <c:v>1015.66218</c:v>
                </c:pt>
                <c:pt idx="3781">
                  <c:v>1015.034015</c:v>
                </c:pt>
                <c:pt idx="3782">
                  <c:v>1015.810824</c:v>
                </c:pt>
                <c:pt idx="3783">
                  <c:v>1013.863445</c:v>
                </c:pt>
                <c:pt idx="3784">
                  <c:v>1015.098013</c:v>
                </c:pt>
                <c:pt idx="3785">
                  <c:v>1015.991615</c:v>
                </c:pt>
                <c:pt idx="3786">
                  <c:v>1015.495749</c:v>
                </c:pt>
                <c:pt idx="3787">
                  <c:v>1015.579737</c:v>
                </c:pt>
                <c:pt idx="3788">
                  <c:v>1014.266021</c:v>
                </c:pt>
                <c:pt idx="3789">
                  <c:v>1016.765711</c:v>
                </c:pt>
                <c:pt idx="3790">
                  <c:v>1016.062587</c:v>
                </c:pt>
                <c:pt idx="3791">
                  <c:v>1016.539121</c:v>
                </c:pt>
                <c:pt idx="3792">
                  <c:v>1014.1366400000001</c:v>
                </c:pt>
                <c:pt idx="3793">
                  <c:v>1015.671771</c:v>
                </c:pt>
                <c:pt idx="3794">
                  <c:v>1016.580098</c:v>
                </c:pt>
                <c:pt idx="3795">
                  <c:v>1015.395443</c:v>
                </c:pt>
                <c:pt idx="3796">
                  <c:v>1015.060042</c:v>
                </c:pt>
                <c:pt idx="3797">
                  <c:v>1015.252946</c:v>
                </c:pt>
                <c:pt idx="3798">
                  <c:v>1015.353676</c:v>
                </c:pt>
                <c:pt idx="3799">
                  <c:v>1015.664381</c:v>
                </c:pt>
                <c:pt idx="3800">
                  <c:v>1016.600638</c:v>
                </c:pt>
                <c:pt idx="3801">
                  <c:v>1013.6388439999999</c:v>
                </c:pt>
                <c:pt idx="3802">
                  <c:v>1014.767372</c:v>
                </c:pt>
                <c:pt idx="3803">
                  <c:v>1014.276395</c:v>
                </c:pt>
                <c:pt idx="3804">
                  <c:v>1014.0141640000001</c:v>
                </c:pt>
                <c:pt idx="3805">
                  <c:v>1014.491661</c:v>
                </c:pt>
                <c:pt idx="3806">
                  <c:v>1014.585574</c:v>
                </c:pt>
                <c:pt idx="3807">
                  <c:v>1016.531425</c:v>
                </c:pt>
                <c:pt idx="3808">
                  <c:v>1013.533601</c:v>
                </c:pt>
                <c:pt idx="3809">
                  <c:v>1015.62663</c:v>
                </c:pt>
                <c:pt idx="3810">
                  <c:v>1013.459501</c:v>
                </c:pt>
                <c:pt idx="3811">
                  <c:v>1016.2822179999999</c:v>
                </c:pt>
                <c:pt idx="3812">
                  <c:v>1015.584513</c:v>
                </c:pt>
                <c:pt idx="3813">
                  <c:v>1015.8723230000001</c:v>
                </c:pt>
                <c:pt idx="3814">
                  <c:v>1016.170035</c:v>
                </c:pt>
                <c:pt idx="3815">
                  <c:v>1015.995104</c:v>
                </c:pt>
                <c:pt idx="3816">
                  <c:v>1015.5387940000001</c:v>
                </c:pt>
                <c:pt idx="3817">
                  <c:v>1015.239569</c:v>
                </c:pt>
                <c:pt idx="3818">
                  <c:v>1015.819263</c:v>
                </c:pt>
                <c:pt idx="3819">
                  <c:v>1014.188967</c:v>
                </c:pt>
                <c:pt idx="3820">
                  <c:v>1014.1098459999999</c:v>
                </c:pt>
                <c:pt idx="3821">
                  <c:v>1013.092657</c:v>
                </c:pt>
                <c:pt idx="3822">
                  <c:v>1015.682621</c:v>
                </c:pt>
                <c:pt idx="3823">
                  <c:v>1014.116912</c:v>
                </c:pt>
                <c:pt idx="3824">
                  <c:v>1014.89793</c:v>
                </c:pt>
                <c:pt idx="3825">
                  <c:v>1014.884736</c:v>
                </c:pt>
                <c:pt idx="3826">
                  <c:v>1013.478192</c:v>
                </c:pt>
                <c:pt idx="3827">
                  <c:v>1016.451891</c:v>
                </c:pt>
                <c:pt idx="3828">
                  <c:v>1016.048949</c:v>
                </c:pt>
                <c:pt idx="3829">
                  <c:v>1015.583127</c:v>
                </c:pt>
                <c:pt idx="3830">
                  <c:v>1015.892832</c:v>
                </c:pt>
                <c:pt idx="3831">
                  <c:v>1015.051523</c:v>
                </c:pt>
                <c:pt idx="3832">
                  <c:v>1014.931285</c:v>
                </c:pt>
                <c:pt idx="3833">
                  <c:v>1014.578144</c:v>
                </c:pt>
                <c:pt idx="3834">
                  <c:v>1015.234722</c:v>
                </c:pt>
                <c:pt idx="3835">
                  <c:v>1014.529166</c:v>
                </c:pt>
                <c:pt idx="3836">
                  <c:v>1013.494233</c:v>
                </c:pt>
                <c:pt idx="3837">
                  <c:v>1015.119337</c:v>
                </c:pt>
                <c:pt idx="3838">
                  <c:v>1015.02818</c:v>
                </c:pt>
                <c:pt idx="3839">
                  <c:v>1014.254584</c:v>
                </c:pt>
                <c:pt idx="3840">
                  <c:v>1014.783908</c:v>
                </c:pt>
                <c:pt idx="3841">
                  <c:v>1014.75703</c:v>
                </c:pt>
                <c:pt idx="3842">
                  <c:v>1016.1292560000001</c:v>
                </c:pt>
                <c:pt idx="3843">
                  <c:v>1015.841824</c:v>
                </c:pt>
                <c:pt idx="3844">
                  <c:v>1015.60268</c:v>
                </c:pt>
                <c:pt idx="3845">
                  <c:v>1015.57838</c:v>
                </c:pt>
                <c:pt idx="3846">
                  <c:v>1014.633411</c:v>
                </c:pt>
                <c:pt idx="3847">
                  <c:v>1016.544202</c:v>
                </c:pt>
                <c:pt idx="3848">
                  <c:v>1015.59784</c:v>
                </c:pt>
                <c:pt idx="3849">
                  <c:v>1015.134558</c:v>
                </c:pt>
                <c:pt idx="3850">
                  <c:v>1015.692851</c:v>
                </c:pt>
                <c:pt idx="3851">
                  <c:v>1014.912582</c:v>
                </c:pt>
                <c:pt idx="3852">
                  <c:v>1014.524199</c:v>
                </c:pt>
                <c:pt idx="3853">
                  <c:v>1014.609251</c:v>
                </c:pt>
                <c:pt idx="3854">
                  <c:v>1013.8967</c:v>
                </c:pt>
                <c:pt idx="3855">
                  <c:v>1014.950331</c:v>
                </c:pt>
                <c:pt idx="3856">
                  <c:v>1013.801293</c:v>
                </c:pt>
                <c:pt idx="3857">
                  <c:v>1013.975792</c:v>
                </c:pt>
                <c:pt idx="3858">
                  <c:v>1014.916892</c:v>
                </c:pt>
                <c:pt idx="3859">
                  <c:v>1014.127385</c:v>
                </c:pt>
                <c:pt idx="3860">
                  <c:v>1015.216855</c:v>
                </c:pt>
                <c:pt idx="3861">
                  <c:v>1015.553043</c:v>
                </c:pt>
                <c:pt idx="3862">
                  <c:v>1014.93272</c:v>
                </c:pt>
                <c:pt idx="3863">
                  <c:v>1015.620959</c:v>
                </c:pt>
                <c:pt idx="3864">
                  <c:v>1014.827484</c:v>
                </c:pt>
                <c:pt idx="3865">
                  <c:v>1014.607986</c:v>
                </c:pt>
                <c:pt idx="3866">
                  <c:v>1015.099035</c:v>
                </c:pt>
                <c:pt idx="3867">
                  <c:v>1014.447801</c:v>
                </c:pt>
                <c:pt idx="3868">
                  <c:v>1013.827905</c:v>
                </c:pt>
                <c:pt idx="3869">
                  <c:v>1014.422644</c:v>
                </c:pt>
                <c:pt idx="3870">
                  <c:v>1013.678872</c:v>
                </c:pt>
                <c:pt idx="3871">
                  <c:v>1015.2248540000001</c:v>
                </c:pt>
                <c:pt idx="3872">
                  <c:v>1014.075668</c:v>
                </c:pt>
                <c:pt idx="3873">
                  <c:v>1014.281748</c:v>
                </c:pt>
                <c:pt idx="3874">
                  <c:v>1013.231883</c:v>
                </c:pt>
                <c:pt idx="3875">
                  <c:v>1014.994271</c:v>
                </c:pt>
                <c:pt idx="3876">
                  <c:v>1014.632594</c:v>
                </c:pt>
                <c:pt idx="3877">
                  <c:v>1016.821645</c:v>
                </c:pt>
                <c:pt idx="3878">
                  <c:v>1014.472267</c:v>
                </c:pt>
                <c:pt idx="3879">
                  <c:v>1016.15003</c:v>
                </c:pt>
                <c:pt idx="3880">
                  <c:v>1014.46056</c:v>
                </c:pt>
                <c:pt idx="3881">
                  <c:v>1015.963352</c:v>
                </c:pt>
                <c:pt idx="3882">
                  <c:v>1012.768095</c:v>
                </c:pt>
                <c:pt idx="3883">
                  <c:v>1015.201711</c:v>
                </c:pt>
                <c:pt idx="3884">
                  <c:v>1015.681672</c:v>
                </c:pt>
                <c:pt idx="3885">
                  <c:v>1014.428701</c:v>
                </c:pt>
                <c:pt idx="3886">
                  <c:v>1015.540376</c:v>
                </c:pt>
                <c:pt idx="3887">
                  <c:v>1013.236533</c:v>
                </c:pt>
                <c:pt idx="3888">
                  <c:v>1016.082837</c:v>
                </c:pt>
                <c:pt idx="3889">
                  <c:v>1013.996037</c:v>
                </c:pt>
                <c:pt idx="3890">
                  <c:v>1015.12118</c:v>
                </c:pt>
                <c:pt idx="3891">
                  <c:v>1015.519218</c:v>
                </c:pt>
                <c:pt idx="3892">
                  <c:v>1015.3518330000001</c:v>
                </c:pt>
                <c:pt idx="3893">
                  <c:v>1011.3340009999999</c:v>
                </c:pt>
                <c:pt idx="3894">
                  <c:v>923.43124780000005</c:v>
                </c:pt>
                <c:pt idx="3895">
                  <c:v>923.05546679999998</c:v>
                </c:pt>
                <c:pt idx="3896">
                  <c:v>923.37654459999999</c:v>
                </c:pt>
                <c:pt idx="3897">
                  <c:v>923.96020350000003</c:v>
                </c:pt>
                <c:pt idx="3898">
                  <c:v>923.83389490000002</c:v>
                </c:pt>
                <c:pt idx="3899">
                  <c:v>923.15010500000005</c:v>
                </c:pt>
                <c:pt idx="3900">
                  <c:v>922.78606409999998</c:v>
                </c:pt>
                <c:pt idx="3901">
                  <c:v>923.47572950000006</c:v>
                </c:pt>
                <c:pt idx="3902">
                  <c:v>923.51698280000005</c:v>
                </c:pt>
                <c:pt idx="3903">
                  <c:v>922.70822310000005</c:v>
                </c:pt>
                <c:pt idx="3904">
                  <c:v>922.90078600000004</c:v>
                </c:pt>
                <c:pt idx="3905">
                  <c:v>922.1591234</c:v>
                </c:pt>
                <c:pt idx="3906">
                  <c:v>923.97113909999996</c:v>
                </c:pt>
                <c:pt idx="3907">
                  <c:v>922.8644736</c:v>
                </c:pt>
                <c:pt idx="3908">
                  <c:v>921.95399310000005</c:v>
                </c:pt>
                <c:pt idx="3909">
                  <c:v>922.93785849999995</c:v>
                </c:pt>
                <c:pt idx="3910">
                  <c:v>922.76892399999997</c:v>
                </c:pt>
                <c:pt idx="3911">
                  <c:v>922.12753380000004</c:v>
                </c:pt>
                <c:pt idx="3912">
                  <c:v>921.21588099999997</c:v>
                </c:pt>
                <c:pt idx="3913">
                  <c:v>923.63902640000003</c:v>
                </c:pt>
                <c:pt idx="3914">
                  <c:v>924.09449640000003</c:v>
                </c:pt>
                <c:pt idx="3915">
                  <c:v>924.55551990000004</c:v>
                </c:pt>
                <c:pt idx="3916">
                  <c:v>922.4127244</c:v>
                </c:pt>
                <c:pt idx="3917">
                  <c:v>921.59014230000002</c:v>
                </c:pt>
                <c:pt idx="3918">
                  <c:v>922.06772539999997</c:v>
                </c:pt>
                <c:pt idx="3919">
                  <c:v>922.83748270000001</c:v>
                </c:pt>
                <c:pt idx="3920">
                  <c:v>923.81308439999998</c:v>
                </c:pt>
                <c:pt idx="3921">
                  <c:v>923.39075000000003</c:v>
                </c:pt>
                <c:pt idx="3922">
                  <c:v>923.01925649999998</c:v>
                </c:pt>
                <c:pt idx="3923">
                  <c:v>923.43912969999997</c:v>
                </c:pt>
                <c:pt idx="3924">
                  <c:v>922.8874988</c:v>
                </c:pt>
                <c:pt idx="3925">
                  <c:v>923.43925109999998</c:v>
                </c:pt>
                <c:pt idx="3926">
                  <c:v>922.38917570000001</c:v>
                </c:pt>
                <c:pt idx="3927">
                  <c:v>923.10151020000001</c:v>
                </c:pt>
                <c:pt idx="3928">
                  <c:v>924.08859299999995</c:v>
                </c:pt>
                <c:pt idx="3929">
                  <c:v>924.45467020000001</c:v>
                </c:pt>
                <c:pt idx="3930">
                  <c:v>921.60027969999999</c:v>
                </c:pt>
                <c:pt idx="3931">
                  <c:v>923.99249970000005</c:v>
                </c:pt>
                <c:pt idx="3932">
                  <c:v>922.13975870000002</c:v>
                </c:pt>
                <c:pt idx="3933">
                  <c:v>923.84588269999995</c:v>
                </c:pt>
                <c:pt idx="3934">
                  <c:v>923.63209740000002</c:v>
                </c:pt>
                <c:pt idx="3935">
                  <c:v>922.5438302</c:v>
                </c:pt>
                <c:pt idx="3936">
                  <c:v>923.61940930000003</c:v>
                </c:pt>
                <c:pt idx="3937">
                  <c:v>922.38441999999998</c:v>
                </c:pt>
                <c:pt idx="3938">
                  <c:v>923.97732359999998</c:v>
                </c:pt>
                <c:pt idx="3939">
                  <c:v>923.47673980000002</c:v>
                </c:pt>
                <c:pt idx="3940">
                  <c:v>923.37323949999995</c:v>
                </c:pt>
                <c:pt idx="3941">
                  <c:v>922.12974970000005</c:v>
                </c:pt>
                <c:pt idx="3942">
                  <c:v>922.89892740000005</c:v>
                </c:pt>
                <c:pt idx="3943">
                  <c:v>923.05648910000002</c:v>
                </c:pt>
                <c:pt idx="3944">
                  <c:v>923.97375529999999</c:v>
                </c:pt>
                <c:pt idx="3945">
                  <c:v>923.3922536</c:v>
                </c:pt>
                <c:pt idx="3946">
                  <c:v>922.79139680000003</c:v>
                </c:pt>
                <c:pt idx="3947">
                  <c:v>924.50519280000003</c:v>
                </c:pt>
                <c:pt idx="3948">
                  <c:v>923.4841457</c:v>
                </c:pt>
                <c:pt idx="3949">
                  <c:v>921.60276080000006</c:v>
                </c:pt>
                <c:pt idx="3950">
                  <c:v>922.43652350000002</c:v>
                </c:pt>
                <c:pt idx="3951">
                  <c:v>922.89681470000005</c:v>
                </c:pt>
                <c:pt idx="3952">
                  <c:v>923.7247539</c:v>
                </c:pt>
                <c:pt idx="3953">
                  <c:v>923.83404710000002</c:v>
                </c:pt>
                <c:pt idx="3954">
                  <c:v>923.20598380000001</c:v>
                </c:pt>
                <c:pt idx="3955">
                  <c:v>924.76803930000005</c:v>
                </c:pt>
                <c:pt idx="3956">
                  <c:v>922.63089679999996</c:v>
                </c:pt>
                <c:pt idx="3957">
                  <c:v>924.30477489999998</c:v>
                </c:pt>
                <c:pt idx="3958">
                  <c:v>923.53342259999999</c:v>
                </c:pt>
                <c:pt idx="3959">
                  <c:v>921.99286830000005</c:v>
                </c:pt>
                <c:pt idx="3960">
                  <c:v>924.04520419999994</c:v>
                </c:pt>
                <c:pt idx="3961">
                  <c:v>924.26127039999994</c:v>
                </c:pt>
                <c:pt idx="3962">
                  <c:v>923.05837880000001</c:v>
                </c:pt>
                <c:pt idx="3963">
                  <c:v>924.01272630000005</c:v>
                </c:pt>
                <c:pt idx="3964">
                  <c:v>923.68982779999999</c:v>
                </c:pt>
                <c:pt idx="3965">
                  <c:v>922.86095139999998</c:v>
                </c:pt>
                <c:pt idx="3966">
                  <c:v>922.49931770000001</c:v>
                </c:pt>
                <c:pt idx="3967">
                  <c:v>923.19759139999996</c:v>
                </c:pt>
                <c:pt idx="3968">
                  <c:v>923.50586539999995</c:v>
                </c:pt>
                <c:pt idx="3969">
                  <c:v>922.84136509999996</c:v>
                </c:pt>
                <c:pt idx="3970">
                  <c:v>923.54993709999997</c:v>
                </c:pt>
                <c:pt idx="3971">
                  <c:v>922.68077100000005</c:v>
                </c:pt>
                <c:pt idx="3972">
                  <c:v>922.43070409999996</c:v>
                </c:pt>
                <c:pt idx="3973">
                  <c:v>923.16560609999999</c:v>
                </c:pt>
                <c:pt idx="3974">
                  <c:v>922.74798650000002</c:v>
                </c:pt>
                <c:pt idx="3975">
                  <c:v>924.17369970000004</c:v>
                </c:pt>
                <c:pt idx="3976">
                  <c:v>923.48309400000005</c:v>
                </c:pt>
                <c:pt idx="3977">
                  <c:v>921.94415449999997</c:v>
                </c:pt>
                <c:pt idx="3978">
                  <c:v>923.751034</c:v>
                </c:pt>
                <c:pt idx="3979">
                  <c:v>922.39242520000005</c:v>
                </c:pt>
                <c:pt idx="3980">
                  <c:v>923.20893869999998</c:v>
                </c:pt>
                <c:pt idx="3981">
                  <c:v>923.59649649999994</c:v>
                </c:pt>
                <c:pt idx="3982">
                  <c:v>922.9892754</c:v>
                </c:pt>
                <c:pt idx="3983">
                  <c:v>922.95263079999995</c:v>
                </c:pt>
                <c:pt idx="3984">
                  <c:v>924.74433680000004</c:v>
                </c:pt>
                <c:pt idx="3985">
                  <c:v>922.00894519999997</c:v>
                </c:pt>
                <c:pt idx="3986">
                  <c:v>922.32388609999998</c:v>
                </c:pt>
                <c:pt idx="3987">
                  <c:v>922.69930899999997</c:v>
                </c:pt>
                <c:pt idx="3988">
                  <c:v>922.61728430000005</c:v>
                </c:pt>
                <c:pt idx="3989">
                  <c:v>924.02089709999996</c:v>
                </c:pt>
                <c:pt idx="3990">
                  <c:v>923.51882430000001</c:v>
                </c:pt>
                <c:pt idx="3991">
                  <c:v>923.87739669999996</c:v>
                </c:pt>
                <c:pt idx="3992">
                  <c:v>924.86294869999995</c:v>
                </c:pt>
                <c:pt idx="3993">
                  <c:v>923.04048479999994</c:v>
                </c:pt>
                <c:pt idx="3994">
                  <c:v>923.45158119999996</c:v>
                </c:pt>
                <c:pt idx="3995">
                  <c:v>924.28362549999997</c:v>
                </c:pt>
                <c:pt idx="3996">
                  <c:v>923.00917979999997</c:v>
                </c:pt>
                <c:pt idx="3997">
                  <c:v>922.90062179999995</c:v>
                </c:pt>
                <c:pt idx="3998">
                  <c:v>923.66709949999995</c:v>
                </c:pt>
                <c:pt idx="3999">
                  <c:v>923.28108610000004</c:v>
                </c:pt>
                <c:pt idx="4000">
                  <c:v>922.65380719999996</c:v>
                </c:pt>
                <c:pt idx="4001">
                  <c:v>922.83026800000005</c:v>
                </c:pt>
                <c:pt idx="4002">
                  <c:v>924.8196087</c:v>
                </c:pt>
                <c:pt idx="4003">
                  <c:v>922.81510600000001</c:v>
                </c:pt>
                <c:pt idx="4004">
                  <c:v>923.02785949999998</c:v>
                </c:pt>
                <c:pt idx="4005">
                  <c:v>923.82313669999996</c:v>
                </c:pt>
                <c:pt idx="4006">
                  <c:v>923.36664659999997</c:v>
                </c:pt>
                <c:pt idx="4007">
                  <c:v>923.47907999999995</c:v>
                </c:pt>
                <c:pt idx="4008">
                  <c:v>923.1931075</c:v>
                </c:pt>
                <c:pt idx="4009">
                  <c:v>922.52782160000004</c:v>
                </c:pt>
                <c:pt idx="4010">
                  <c:v>923.5842457</c:v>
                </c:pt>
                <c:pt idx="4011">
                  <c:v>923.06066859999999</c:v>
                </c:pt>
                <c:pt idx="4012">
                  <c:v>923.43679299999997</c:v>
                </c:pt>
                <c:pt idx="4013">
                  <c:v>924.24678129999995</c:v>
                </c:pt>
                <c:pt idx="4014">
                  <c:v>924.16727079999998</c:v>
                </c:pt>
                <c:pt idx="4015">
                  <c:v>924.04078519999996</c:v>
                </c:pt>
                <c:pt idx="4016">
                  <c:v>923.16959129999998</c:v>
                </c:pt>
                <c:pt idx="4017">
                  <c:v>922.6518777</c:v>
                </c:pt>
                <c:pt idx="4018">
                  <c:v>923.41111839999996</c:v>
                </c:pt>
                <c:pt idx="4019">
                  <c:v>922.35793669999998</c:v>
                </c:pt>
                <c:pt idx="4020">
                  <c:v>923.83350929999995</c:v>
                </c:pt>
                <c:pt idx="4021">
                  <c:v>921.84165180000002</c:v>
                </c:pt>
                <c:pt idx="4022">
                  <c:v>923.03077289999999</c:v>
                </c:pt>
                <c:pt idx="4023">
                  <c:v>925.03976009999997</c:v>
                </c:pt>
                <c:pt idx="4024">
                  <c:v>922.79025950000005</c:v>
                </c:pt>
                <c:pt idx="4025">
                  <c:v>924.41892829999995</c:v>
                </c:pt>
                <c:pt idx="4026">
                  <c:v>923.65018710000004</c:v>
                </c:pt>
                <c:pt idx="4027">
                  <c:v>922.99311599999999</c:v>
                </c:pt>
                <c:pt idx="4028">
                  <c:v>923.49263310000003</c:v>
                </c:pt>
                <c:pt idx="4029">
                  <c:v>922.38034749999997</c:v>
                </c:pt>
                <c:pt idx="4030">
                  <c:v>922.90375170000004</c:v>
                </c:pt>
                <c:pt idx="4031">
                  <c:v>923.14202039999998</c:v>
                </c:pt>
                <c:pt idx="4032">
                  <c:v>924.15297429999998</c:v>
                </c:pt>
                <c:pt idx="4033">
                  <c:v>923.04456649999997</c:v>
                </c:pt>
                <c:pt idx="4034">
                  <c:v>922.8029894</c:v>
                </c:pt>
                <c:pt idx="4035">
                  <c:v>924.30663879999997</c:v>
                </c:pt>
                <c:pt idx="4036">
                  <c:v>922.63385830000004</c:v>
                </c:pt>
                <c:pt idx="4037">
                  <c:v>923.04395039999997</c:v>
                </c:pt>
                <c:pt idx="4038">
                  <c:v>922.3010822</c:v>
                </c:pt>
                <c:pt idx="4039">
                  <c:v>923.84070139999994</c:v>
                </c:pt>
                <c:pt idx="4040">
                  <c:v>924.17627340000001</c:v>
                </c:pt>
                <c:pt idx="4041">
                  <c:v>924.58613219999995</c:v>
                </c:pt>
                <c:pt idx="4042">
                  <c:v>924.84588710000003</c:v>
                </c:pt>
                <c:pt idx="4043">
                  <c:v>924.77594729999998</c:v>
                </c:pt>
                <c:pt idx="4044">
                  <c:v>922.87708759999998</c:v>
                </c:pt>
                <c:pt idx="4045">
                  <c:v>924.0114638</c:v>
                </c:pt>
                <c:pt idx="4046">
                  <c:v>922.91938679999998</c:v>
                </c:pt>
                <c:pt idx="4047">
                  <c:v>922.57795859999999</c:v>
                </c:pt>
                <c:pt idx="4048">
                  <c:v>924.16201690000003</c:v>
                </c:pt>
                <c:pt idx="4049">
                  <c:v>922.89564270000005</c:v>
                </c:pt>
                <c:pt idx="4050">
                  <c:v>923.11456239999995</c:v>
                </c:pt>
                <c:pt idx="4051">
                  <c:v>924.30793930000004</c:v>
                </c:pt>
                <c:pt idx="4052">
                  <c:v>923.74494700000002</c:v>
                </c:pt>
                <c:pt idx="4053">
                  <c:v>923.02287650000005</c:v>
                </c:pt>
                <c:pt idx="4054">
                  <c:v>923.27704749999998</c:v>
                </c:pt>
                <c:pt idx="4055">
                  <c:v>922.29256329999998</c:v>
                </c:pt>
                <c:pt idx="4056">
                  <c:v>922.42110060000005</c:v>
                </c:pt>
                <c:pt idx="4057">
                  <c:v>922.74916299999995</c:v>
                </c:pt>
                <c:pt idx="4058">
                  <c:v>922.33067140000003</c:v>
                </c:pt>
                <c:pt idx="4059">
                  <c:v>922.55623639999999</c:v>
                </c:pt>
                <c:pt idx="4060">
                  <c:v>922.43367990000002</c:v>
                </c:pt>
                <c:pt idx="4061">
                  <c:v>922.72662630000002</c:v>
                </c:pt>
                <c:pt idx="4062">
                  <c:v>924.04595730000005</c:v>
                </c:pt>
                <c:pt idx="4063">
                  <c:v>924.16869250000002</c:v>
                </c:pt>
                <c:pt idx="4064">
                  <c:v>923.53567139999996</c:v>
                </c:pt>
                <c:pt idx="4065">
                  <c:v>922.67483970000001</c:v>
                </c:pt>
                <c:pt idx="4066">
                  <c:v>922.29829740000002</c:v>
                </c:pt>
                <c:pt idx="4067">
                  <c:v>922.57525989999999</c:v>
                </c:pt>
                <c:pt idx="4068">
                  <c:v>923.52434659999994</c:v>
                </c:pt>
                <c:pt idx="4069">
                  <c:v>923.49618750000002</c:v>
                </c:pt>
                <c:pt idx="4070">
                  <c:v>923.57337459999997</c:v>
                </c:pt>
                <c:pt idx="4071">
                  <c:v>922.13779309999995</c:v>
                </c:pt>
                <c:pt idx="4072">
                  <c:v>921.70741529999998</c:v>
                </c:pt>
                <c:pt idx="4073">
                  <c:v>924.44670529999996</c:v>
                </c:pt>
                <c:pt idx="4074">
                  <c:v>924.47070280000003</c:v>
                </c:pt>
                <c:pt idx="4075">
                  <c:v>922.21238289999997</c:v>
                </c:pt>
                <c:pt idx="4076">
                  <c:v>922.31609309999999</c:v>
                </c:pt>
                <c:pt idx="4077">
                  <c:v>923.39411380000001</c:v>
                </c:pt>
                <c:pt idx="4078">
                  <c:v>923.25411710000003</c:v>
                </c:pt>
                <c:pt idx="4079">
                  <c:v>923.09896920000006</c:v>
                </c:pt>
                <c:pt idx="4080">
                  <c:v>924.00774720000004</c:v>
                </c:pt>
                <c:pt idx="4081">
                  <c:v>924.83657989999995</c:v>
                </c:pt>
                <c:pt idx="4082">
                  <c:v>922.12050369999997</c:v>
                </c:pt>
                <c:pt idx="4083">
                  <c:v>925.44154119999996</c:v>
                </c:pt>
                <c:pt idx="4084">
                  <c:v>922.59754529999998</c:v>
                </c:pt>
                <c:pt idx="4085">
                  <c:v>923.64718270000003</c:v>
                </c:pt>
                <c:pt idx="4086">
                  <c:v>924.49842409999997</c:v>
                </c:pt>
                <c:pt idx="4087">
                  <c:v>925.07751040000005</c:v>
                </c:pt>
                <c:pt idx="4088">
                  <c:v>922.64193490000002</c:v>
                </c:pt>
                <c:pt idx="4089">
                  <c:v>923.16462860000001</c:v>
                </c:pt>
                <c:pt idx="4090">
                  <c:v>923.21449010000003</c:v>
                </c:pt>
                <c:pt idx="4091">
                  <c:v>923.09463540000002</c:v>
                </c:pt>
                <c:pt idx="4092">
                  <c:v>924.74711930000001</c:v>
                </c:pt>
                <c:pt idx="4093">
                  <c:v>923.08830279999995</c:v>
                </c:pt>
                <c:pt idx="4094">
                  <c:v>922.10048070000005</c:v>
                </c:pt>
                <c:pt idx="4095">
                  <c:v>921.80379419999997</c:v>
                </c:pt>
                <c:pt idx="4096">
                  <c:v>923.69753400000002</c:v>
                </c:pt>
                <c:pt idx="4097">
                  <c:v>924.84609220000004</c:v>
                </c:pt>
                <c:pt idx="4098">
                  <c:v>923.35426459999996</c:v>
                </c:pt>
                <c:pt idx="4099">
                  <c:v>922.95326060000002</c:v>
                </c:pt>
                <c:pt idx="4100">
                  <c:v>924.13538770000002</c:v>
                </c:pt>
                <c:pt idx="4101">
                  <c:v>922.96160959999997</c:v>
                </c:pt>
                <c:pt idx="4102">
                  <c:v>923.64074240000002</c:v>
                </c:pt>
                <c:pt idx="4103">
                  <c:v>924.5237075</c:v>
                </c:pt>
                <c:pt idx="4104">
                  <c:v>924.44310259999997</c:v>
                </c:pt>
                <c:pt idx="4105">
                  <c:v>924.65623549999998</c:v>
                </c:pt>
                <c:pt idx="4106">
                  <c:v>923.54762089999997</c:v>
                </c:pt>
                <c:pt idx="4107">
                  <c:v>924.26876419999996</c:v>
                </c:pt>
                <c:pt idx="4108">
                  <c:v>922.76526200000001</c:v>
                </c:pt>
                <c:pt idx="4109">
                  <c:v>923.94784679999998</c:v>
                </c:pt>
                <c:pt idx="4110">
                  <c:v>923.71072189999995</c:v>
                </c:pt>
                <c:pt idx="4111">
                  <c:v>923.53805560000001</c:v>
                </c:pt>
                <c:pt idx="4112">
                  <c:v>922.93689730000006</c:v>
                </c:pt>
                <c:pt idx="4113">
                  <c:v>922.36723300000006</c:v>
                </c:pt>
                <c:pt idx="4114">
                  <c:v>923.2205745</c:v>
                </c:pt>
                <c:pt idx="4115">
                  <c:v>923.64498270000001</c:v>
                </c:pt>
                <c:pt idx="4116">
                  <c:v>924.9199605</c:v>
                </c:pt>
                <c:pt idx="4117">
                  <c:v>923.19482100000005</c:v>
                </c:pt>
                <c:pt idx="4118">
                  <c:v>923.1913955</c:v>
                </c:pt>
                <c:pt idx="4119">
                  <c:v>922.82326750000004</c:v>
                </c:pt>
                <c:pt idx="4120">
                  <c:v>923.06647450000003</c:v>
                </c:pt>
                <c:pt idx="4121">
                  <c:v>922.7402505</c:v>
                </c:pt>
                <c:pt idx="4122">
                  <c:v>922.92296580000004</c:v>
                </c:pt>
                <c:pt idx="4123">
                  <c:v>924.32361530000003</c:v>
                </c:pt>
                <c:pt idx="4124">
                  <c:v>922.12269660000004</c:v>
                </c:pt>
                <c:pt idx="4125">
                  <c:v>923.54947589999995</c:v>
                </c:pt>
                <c:pt idx="4126">
                  <c:v>924.21488629999999</c:v>
                </c:pt>
                <c:pt idx="4127">
                  <c:v>922.51750689999994</c:v>
                </c:pt>
                <c:pt idx="4128">
                  <c:v>923.41561379999996</c:v>
                </c:pt>
                <c:pt idx="4129">
                  <c:v>924.17532430000006</c:v>
                </c:pt>
                <c:pt idx="4130">
                  <c:v>922.36021119999998</c:v>
                </c:pt>
                <c:pt idx="4131">
                  <c:v>923.06834219999996</c:v>
                </c:pt>
                <c:pt idx="4132">
                  <c:v>923.21857290000003</c:v>
                </c:pt>
                <c:pt idx="4133">
                  <c:v>922.64774039999998</c:v>
                </c:pt>
                <c:pt idx="4134">
                  <c:v>922.28552379999996</c:v>
                </c:pt>
                <c:pt idx="4135">
                  <c:v>923.64348089999999</c:v>
                </c:pt>
                <c:pt idx="4136">
                  <c:v>922.05232890000002</c:v>
                </c:pt>
                <c:pt idx="4137">
                  <c:v>922.39366900000005</c:v>
                </c:pt>
                <c:pt idx="4138">
                  <c:v>922.31229329999996</c:v>
                </c:pt>
                <c:pt idx="4139">
                  <c:v>923.96161400000005</c:v>
                </c:pt>
                <c:pt idx="4140">
                  <c:v>922.59735149999995</c:v>
                </c:pt>
                <c:pt idx="4141">
                  <c:v>922.991894</c:v>
                </c:pt>
                <c:pt idx="4142">
                  <c:v>923.54499399999997</c:v>
                </c:pt>
                <c:pt idx="4143">
                  <c:v>924.60471489999998</c:v>
                </c:pt>
                <c:pt idx="4144">
                  <c:v>924.16946540000004</c:v>
                </c:pt>
                <c:pt idx="4145">
                  <c:v>923.86027779999995</c:v>
                </c:pt>
                <c:pt idx="4146">
                  <c:v>923.11994679999998</c:v>
                </c:pt>
                <c:pt idx="4147">
                  <c:v>923.01966649999997</c:v>
                </c:pt>
                <c:pt idx="4148">
                  <c:v>923.35317329999998</c:v>
                </c:pt>
                <c:pt idx="4149">
                  <c:v>923.06396759999996</c:v>
                </c:pt>
                <c:pt idx="4150">
                  <c:v>922.42702850000001</c:v>
                </c:pt>
                <c:pt idx="4151">
                  <c:v>923.51230550000002</c:v>
                </c:pt>
                <c:pt idx="4152">
                  <c:v>921.95906330000003</c:v>
                </c:pt>
                <c:pt idx="4153">
                  <c:v>923.6738623</c:v>
                </c:pt>
                <c:pt idx="4154">
                  <c:v>923.16969319999998</c:v>
                </c:pt>
                <c:pt idx="4155">
                  <c:v>923.32616329999996</c:v>
                </c:pt>
                <c:pt idx="4156">
                  <c:v>923.67445280000004</c:v>
                </c:pt>
                <c:pt idx="4157">
                  <c:v>923.15859650000004</c:v>
                </c:pt>
                <c:pt idx="4158">
                  <c:v>922.5783295</c:v>
                </c:pt>
                <c:pt idx="4159">
                  <c:v>920.89334550000001</c:v>
                </c:pt>
                <c:pt idx="4160">
                  <c:v>922.90220120000004</c:v>
                </c:pt>
                <c:pt idx="4161">
                  <c:v>923.27719920000004</c:v>
                </c:pt>
                <c:pt idx="4162">
                  <c:v>922.84161749999998</c:v>
                </c:pt>
                <c:pt idx="4163">
                  <c:v>923.24302780000005</c:v>
                </c:pt>
                <c:pt idx="4164">
                  <c:v>921.92692280000006</c:v>
                </c:pt>
                <c:pt idx="4165">
                  <c:v>924.94322950000003</c:v>
                </c:pt>
                <c:pt idx="4166">
                  <c:v>924.16179360000001</c:v>
                </c:pt>
                <c:pt idx="4167">
                  <c:v>923.81746250000003</c:v>
                </c:pt>
                <c:pt idx="4168">
                  <c:v>923.9663534</c:v>
                </c:pt>
                <c:pt idx="4169">
                  <c:v>923.44992930000001</c:v>
                </c:pt>
                <c:pt idx="4170">
                  <c:v>924.40628670000001</c:v>
                </c:pt>
                <c:pt idx="4171">
                  <c:v>923.97725270000001</c:v>
                </c:pt>
                <c:pt idx="4172">
                  <c:v>923.49766729999999</c:v>
                </c:pt>
                <c:pt idx="4173">
                  <c:v>922.84510460000001</c:v>
                </c:pt>
                <c:pt idx="4174">
                  <c:v>923.53650240000002</c:v>
                </c:pt>
                <c:pt idx="4175">
                  <c:v>923.61945739999999</c:v>
                </c:pt>
                <c:pt idx="4176">
                  <c:v>922.90154099999995</c:v>
                </c:pt>
                <c:pt idx="4177">
                  <c:v>924.04580810000004</c:v>
                </c:pt>
                <c:pt idx="4178">
                  <c:v>922.57975490000001</c:v>
                </c:pt>
                <c:pt idx="4179">
                  <c:v>923.17871170000001</c:v>
                </c:pt>
                <c:pt idx="4180">
                  <c:v>923.15120739999998</c:v>
                </c:pt>
                <c:pt idx="4181">
                  <c:v>923.25023290000001</c:v>
                </c:pt>
                <c:pt idx="4182">
                  <c:v>923.38231450000001</c:v>
                </c:pt>
                <c:pt idx="4183">
                  <c:v>922.54577159999997</c:v>
                </c:pt>
                <c:pt idx="4184">
                  <c:v>923.20194030000005</c:v>
                </c:pt>
                <c:pt idx="4185">
                  <c:v>922.40213949999998</c:v>
                </c:pt>
                <c:pt idx="4186">
                  <c:v>924.4813375</c:v>
                </c:pt>
                <c:pt idx="4187">
                  <c:v>923.17382029999999</c:v>
                </c:pt>
                <c:pt idx="4188">
                  <c:v>922.56404199999997</c:v>
                </c:pt>
                <c:pt idx="4189">
                  <c:v>921.22094230000005</c:v>
                </c:pt>
                <c:pt idx="4190">
                  <c:v>922.08712300000002</c:v>
                </c:pt>
                <c:pt idx="4191">
                  <c:v>923.80117329999996</c:v>
                </c:pt>
                <c:pt idx="4192">
                  <c:v>924.34327870000004</c:v>
                </c:pt>
                <c:pt idx="4193">
                  <c:v>925.18124460000001</c:v>
                </c:pt>
                <c:pt idx="4194">
                  <c:v>923.17508699999996</c:v>
                </c:pt>
                <c:pt idx="4195">
                  <c:v>923.34762139999998</c:v>
                </c:pt>
                <c:pt idx="4196">
                  <c:v>924.63996940000004</c:v>
                </c:pt>
                <c:pt idx="4197">
                  <c:v>924.11260360000006</c:v>
                </c:pt>
                <c:pt idx="4198">
                  <c:v>923.53457820000006</c:v>
                </c:pt>
                <c:pt idx="4199">
                  <c:v>923.60654290000002</c:v>
                </c:pt>
                <c:pt idx="4200">
                  <c:v>922.70359059999998</c:v>
                </c:pt>
                <c:pt idx="4201">
                  <c:v>923.44620640000005</c:v>
                </c:pt>
                <c:pt idx="4202">
                  <c:v>923.3927668</c:v>
                </c:pt>
                <c:pt idx="4203">
                  <c:v>923.66228530000001</c:v>
                </c:pt>
                <c:pt idx="4204">
                  <c:v>922.9494019</c:v>
                </c:pt>
                <c:pt idx="4205">
                  <c:v>922.97803639999995</c:v>
                </c:pt>
                <c:pt idx="4206">
                  <c:v>921.53249740000001</c:v>
                </c:pt>
                <c:pt idx="4207">
                  <c:v>923.35129900000004</c:v>
                </c:pt>
                <c:pt idx="4208">
                  <c:v>922.94316690000005</c:v>
                </c:pt>
                <c:pt idx="4209">
                  <c:v>924.21757590000004</c:v>
                </c:pt>
                <c:pt idx="4210">
                  <c:v>922.61174640000002</c:v>
                </c:pt>
                <c:pt idx="4211">
                  <c:v>923.84255840000003</c:v>
                </c:pt>
                <c:pt idx="4212">
                  <c:v>923.67790609999997</c:v>
                </c:pt>
                <c:pt idx="4213">
                  <c:v>922.84806679999997</c:v>
                </c:pt>
                <c:pt idx="4214">
                  <c:v>924.31051109999999</c:v>
                </c:pt>
                <c:pt idx="4215">
                  <c:v>923.62228689999995</c:v>
                </c:pt>
                <c:pt idx="4216">
                  <c:v>923.94998190000001</c:v>
                </c:pt>
                <c:pt idx="4217">
                  <c:v>923.43220789999998</c:v>
                </c:pt>
                <c:pt idx="4218">
                  <c:v>924.80925879999995</c:v>
                </c:pt>
                <c:pt idx="4219">
                  <c:v>923.46591839999996</c:v>
                </c:pt>
                <c:pt idx="4220">
                  <c:v>924.1827346</c:v>
                </c:pt>
                <c:pt idx="4221">
                  <c:v>924.30599310000002</c:v>
                </c:pt>
                <c:pt idx="4222">
                  <c:v>924.44825470000001</c:v>
                </c:pt>
                <c:pt idx="4223">
                  <c:v>924.33031359999995</c:v>
                </c:pt>
                <c:pt idx="4224">
                  <c:v>922.43797359999996</c:v>
                </c:pt>
                <c:pt idx="4225">
                  <c:v>923.69990429999996</c:v>
                </c:pt>
                <c:pt idx="4226">
                  <c:v>924.27644669999995</c:v>
                </c:pt>
                <c:pt idx="4227">
                  <c:v>923.4249294</c:v>
                </c:pt>
                <c:pt idx="4228">
                  <c:v>922.74829980000004</c:v>
                </c:pt>
                <c:pt idx="4229">
                  <c:v>923.26693299999999</c:v>
                </c:pt>
                <c:pt idx="4230">
                  <c:v>924.63356759999999</c:v>
                </c:pt>
                <c:pt idx="4231">
                  <c:v>923.17167259999997</c:v>
                </c:pt>
                <c:pt idx="4232">
                  <c:v>923.76057079999998</c:v>
                </c:pt>
                <c:pt idx="4233">
                  <c:v>923.68660360000001</c:v>
                </c:pt>
                <c:pt idx="4234">
                  <c:v>923.45507610000004</c:v>
                </c:pt>
                <c:pt idx="4235">
                  <c:v>923.02717480000001</c:v>
                </c:pt>
                <c:pt idx="4236">
                  <c:v>924.29914470000006</c:v>
                </c:pt>
                <c:pt idx="4237">
                  <c:v>925.14858289999995</c:v>
                </c:pt>
                <c:pt idx="4238">
                  <c:v>924.33054579999998</c:v>
                </c:pt>
                <c:pt idx="4239">
                  <c:v>923.95384019999995</c:v>
                </c:pt>
                <c:pt idx="4240">
                  <c:v>923.57217560000004</c:v>
                </c:pt>
                <c:pt idx="4241">
                  <c:v>923.03519210000002</c:v>
                </c:pt>
                <c:pt idx="4242">
                  <c:v>922.09224319999998</c:v>
                </c:pt>
                <c:pt idx="4243">
                  <c:v>923.50443110000003</c:v>
                </c:pt>
                <c:pt idx="4244">
                  <c:v>923.22902599999998</c:v>
                </c:pt>
                <c:pt idx="4245">
                  <c:v>923.98285720000001</c:v>
                </c:pt>
                <c:pt idx="4246">
                  <c:v>923.02000959999998</c:v>
                </c:pt>
                <c:pt idx="4247">
                  <c:v>922.57027479999999</c:v>
                </c:pt>
                <c:pt idx="4248">
                  <c:v>922.61904270000002</c:v>
                </c:pt>
                <c:pt idx="4249">
                  <c:v>923.82720559999996</c:v>
                </c:pt>
                <c:pt idx="4250">
                  <c:v>922.81841459999998</c:v>
                </c:pt>
                <c:pt idx="4251">
                  <c:v>922.91077580000001</c:v>
                </c:pt>
                <c:pt idx="4252">
                  <c:v>923.01671520000002</c:v>
                </c:pt>
                <c:pt idx="4253">
                  <c:v>922.60929380000005</c:v>
                </c:pt>
                <c:pt idx="4254">
                  <c:v>922.6842633</c:v>
                </c:pt>
                <c:pt idx="4255">
                  <c:v>923.82457160000001</c:v>
                </c:pt>
                <c:pt idx="4256">
                  <c:v>923.01943249999999</c:v>
                </c:pt>
                <c:pt idx="4257">
                  <c:v>923.65696709999997</c:v>
                </c:pt>
                <c:pt idx="4258">
                  <c:v>922.11419750000005</c:v>
                </c:pt>
                <c:pt idx="4259">
                  <c:v>922.35296679999999</c:v>
                </c:pt>
                <c:pt idx="4260">
                  <c:v>923.20243259999995</c:v>
                </c:pt>
                <c:pt idx="4261">
                  <c:v>923.99170240000001</c:v>
                </c:pt>
                <c:pt idx="4262">
                  <c:v>923.02620420000005</c:v>
                </c:pt>
                <c:pt idx="4263">
                  <c:v>923.6934129</c:v>
                </c:pt>
                <c:pt idx="4264">
                  <c:v>923.62169240000003</c:v>
                </c:pt>
                <c:pt idx="4265">
                  <c:v>923.36168290000001</c:v>
                </c:pt>
                <c:pt idx="4266">
                  <c:v>924.11025429999995</c:v>
                </c:pt>
                <c:pt idx="4267">
                  <c:v>923.69709980000005</c:v>
                </c:pt>
                <c:pt idx="4268">
                  <c:v>923.35845140000004</c:v>
                </c:pt>
                <c:pt idx="4269">
                  <c:v>923.50059309999995</c:v>
                </c:pt>
                <c:pt idx="4270">
                  <c:v>924.31103159999998</c:v>
                </c:pt>
                <c:pt idx="4271">
                  <c:v>924.58845489999999</c:v>
                </c:pt>
                <c:pt idx="4272">
                  <c:v>923.48763719999999</c:v>
                </c:pt>
                <c:pt idx="4273">
                  <c:v>923.80785890000004</c:v>
                </c:pt>
                <c:pt idx="4274">
                  <c:v>922.4701973</c:v>
                </c:pt>
                <c:pt idx="4275">
                  <c:v>923.16921149999996</c:v>
                </c:pt>
                <c:pt idx="4276">
                  <c:v>924.09555350000005</c:v>
                </c:pt>
                <c:pt idx="4277">
                  <c:v>924.20823040000005</c:v>
                </c:pt>
                <c:pt idx="4278">
                  <c:v>922.76437469999996</c:v>
                </c:pt>
                <c:pt idx="4279">
                  <c:v>924.31858490000002</c:v>
                </c:pt>
                <c:pt idx="4280">
                  <c:v>923.00043640000001</c:v>
                </c:pt>
                <c:pt idx="4281">
                  <c:v>921.99434650000001</c:v>
                </c:pt>
                <c:pt idx="4282">
                  <c:v>920.91543239999999</c:v>
                </c:pt>
                <c:pt idx="4283">
                  <c:v>922.93556560000002</c:v>
                </c:pt>
                <c:pt idx="4284">
                  <c:v>924.68378040000005</c:v>
                </c:pt>
                <c:pt idx="4285">
                  <c:v>923.34110280000004</c:v>
                </c:pt>
                <c:pt idx="4286">
                  <c:v>923.60499149999998</c:v>
                </c:pt>
                <c:pt idx="4287">
                  <c:v>923.15134820000003</c:v>
                </c:pt>
                <c:pt idx="4288">
                  <c:v>924.03176659999997</c:v>
                </c:pt>
                <c:pt idx="4289">
                  <c:v>923.55605349999996</c:v>
                </c:pt>
                <c:pt idx="4290">
                  <c:v>925.43199979999997</c:v>
                </c:pt>
                <c:pt idx="4291">
                  <c:v>923.4359819</c:v>
                </c:pt>
                <c:pt idx="4292">
                  <c:v>923.14588300000003</c:v>
                </c:pt>
                <c:pt idx="4293">
                  <c:v>922.8655579</c:v>
                </c:pt>
                <c:pt idx="4294">
                  <c:v>924.49675479999996</c:v>
                </c:pt>
                <c:pt idx="4295">
                  <c:v>924.06697499999996</c:v>
                </c:pt>
                <c:pt idx="4296">
                  <c:v>922.55352479999999</c:v>
                </c:pt>
                <c:pt idx="4297">
                  <c:v>921.83856249999997</c:v>
                </c:pt>
                <c:pt idx="4298">
                  <c:v>922.42496540000002</c:v>
                </c:pt>
                <c:pt idx="4299">
                  <c:v>923.23420569999996</c:v>
                </c:pt>
                <c:pt idx="4300">
                  <c:v>923.89222050000001</c:v>
                </c:pt>
                <c:pt idx="4301">
                  <c:v>923.30031870000005</c:v>
                </c:pt>
                <c:pt idx="4302">
                  <c:v>923.09927830000004</c:v>
                </c:pt>
                <c:pt idx="4303">
                  <c:v>923.42947160000006</c:v>
                </c:pt>
                <c:pt idx="4304">
                  <c:v>923.96797670000001</c:v>
                </c:pt>
                <c:pt idx="4305">
                  <c:v>922.78945450000003</c:v>
                </c:pt>
                <c:pt idx="4306">
                  <c:v>922.86195710000004</c:v>
                </c:pt>
                <c:pt idx="4307">
                  <c:v>922.74896220000005</c:v>
                </c:pt>
                <c:pt idx="4308">
                  <c:v>923.3195035</c:v>
                </c:pt>
                <c:pt idx="4309">
                  <c:v>921.98231669999996</c:v>
                </c:pt>
                <c:pt idx="4310">
                  <c:v>924.13442139999995</c:v>
                </c:pt>
                <c:pt idx="4311">
                  <c:v>922.93051869999999</c:v>
                </c:pt>
                <c:pt idx="4312">
                  <c:v>923.03797729999997</c:v>
                </c:pt>
                <c:pt idx="4313">
                  <c:v>923.41597490000004</c:v>
                </c:pt>
                <c:pt idx="4314">
                  <c:v>924.91320989999997</c:v>
                </c:pt>
                <c:pt idx="4315">
                  <c:v>924.18067989999997</c:v>
                </c:pt>
                <c:pt idx="4316">
                  <c:v>924.4570933</c:v>
                </c:pt>
                <c:pt idx="4317">
                  <c:v>922.14444230000004</c:v>
                </c:pt>
                <c:pt idx="4318">
                  <c:v>922.55418329999998</c:v>
                </c:pt>
                <c:pt idx="4319">
                  <c:v>923.05931999999996</c:v>
                </c:pt>
                <c:pt idx="4320">
                  <c:v>922.80784349999999</c:v>
                </c:pt>
                <c:pt idx="4321">
                  <c:v>923.38309670000001</c:v>
                </c:pt>
                <c:pt idx="4322">
                  <c:v>923.06568770000001</c:v>
                </c:pt>
                <c:pt idx="4323">
                  <c:v>922.94327090000002</c:v>
                </c:pt>
                <c:pt idx="4324">
                  <c:v>922.6281745</c:v>
                </c:pt>
                <c:pt idx="4325">
                  <c:v>923.09773089999999</c:v>
                </c:pt>
                <c:pt idx="4326">
                  <c:v>924.51804770000001</c:v>
                </c:pt>
                <c:pt idx="4327">
                  <c:v>921.22131130000002</c:v>
                </c:pt>
                <c:pt idx="4328">
                  <c:v>922.38916040000004</c:v>
                </c:pt>
                <c:pt idx="4329">
                  <c:v>922.95996849999995</c:v>
                </c:pt>
                <c:pt idx="4330">
                  <c:v>922.89756279999995</c:v>
                </c:pt>
                <c:pt idx="4331">
                  <c:v>924.33874979999996</c:v>
                </c:pt>
                <c:pt idx="4332">
                  <c:v>922.78465759999995</c:v>
                </c:pt>
                <c:pt idx="4333">
                  <c:v>923.46759950000001</c:v>
                </c:pt>
                <c:pt idx="4334">
                  <c:v>923.81227630000001</c:v>
                </c:pt>
                <c:pt idx="4335">
                  <c:v>923.40479029999995</c:v>
                </c:pt>
                <c:pt idx="4336">
                  <c:v>923.07901530000004</c:v>
                </c:pt>
                <c:pt idx="4337">
                  <c:v>924.12208859999998</c:v>
                </c:pt>
                <c:pt idx="4338">
                  <c:v>922.63961589999997</c:v>
                </c:pt>
                <c:pt idx="4339">
                  <c:v>923.10343069999999</c:v>
                </c:pt>
                <c:pt idx="4340">
                  <c:v>924.19169209999995</c:v>
                </c:pt>
                <c:pt idx="4341">
                  <c:v>923.08386829999995</c:v>
                </c:pt>
                <c:pt idx="4342">
                  <c:v>922.95329819999995</c:v>
                </c:pt>
                <c:pt idx="4343">
                  <c:v>922.65941169999996</c:v>
                </c:pt>
                <c:pt idx="4344">
                  <c:v>923.93080999999995</c:v>
                </c:pt>
                <c:pt idx="4345">
                  <c:v>922.04489049999995</c:v>
                </c:pt>
                <c:pt idx="4346">
                  <c:v>924.33595379999997</c:v>
                </c:pt>
                <c:pt idx="4347">
                  <c:v>923.39055050000002</c:v>
                </c:pt>
                <c:pt idx="4348">
                  <c:v>922.04681070000004</c:v>
                </c:pt>
                <c:pt idx="4349">
                  <c:v>923.17716510000002</c:v>
                </c:pt>
                <c:pt idx="4350">
                  <c:v>923.10440219999998</c:v>
                </c:pt>
                <c:pt idx="4351">
                  <c:v>922.79693950000001</c:v>
                </c:pt>
                <c:pt idx="4352">
                  <c:v>923.42165190000003</c:v>
                </c:pt>
                <c:pt idx="4353">
                  <c:v>923.65979170000003</c:v>
                </c:pt>
                <c:pt idx="4354">
                  <c:v>924.04000559999997</c:v>
                </c:pt>
                <c:pt idx="4355">
                  <c:v>923.25081049999994</c:v>
                </c:pt>
                <c:pt idx="4356">
                  <c:v>921.9989789</c:v>
                </c:pt>
                <c:pt idx="4357">
                  <c:v>923.724152</c:v>
                </c:pt>
                <c:pt idx="4358">
                  <c:v>923.25322840000001</c:v>
                </c:pt>
                <c:pt idx="4359">
                  <c:v>923.15220309999995</c:v>
                </c:pt>
                <c:pt idx="4360">
                  <c:v>922.97645850000004</c:v>
                </c:pt>
                <c:pt idx="4361">
                  <c:v>922.61177410000005</c:v>
                </c:pt>
                <c:pt idx="4362">
                  <c:v>922.27777860000003</c:v>
                </c:pt>
                <c:pt idx="4363">
                  <c:v>923.16414680000003</c:v>
                </c:pt>
                <c:pt idx="4364">
                  <c:v>923.55618170000002</c:v>
                </c:pt>
                <c:pt idx="4365">
                  <c:v>923.10024710000005</c:v>
                </c:pt>
                <c:pt idx="4366">
                  <c:v>924.07794609999996</c:v>
                </c:pt>
                <c:pt idx="4367">
                  <c:v>924.20468140000003</c:v>
                </c:pt>
                <c:pt idx="4368">
                  <c:v>922.02619709999999</c:v>
                </c:pt>
                <c:pt idx="4369">
                  <c:v>922.77710200000001</c:v>
                </c:pt>
                <c:pt idx="4370">
                  <c:v>922.54293759999996</c:v>
                </c:pt>
                <c:pt idx="4371">
                  <c:v>922.14583400000004</c:v>
                </c:pt>
                <c:pt idx="4372">
                  <c:v>922.20816690000004</c:v>
                </c:pt>
                <c:pt idx="4373">
                  <c:v>923.13218959999995</c:v>
                </c:pt>
                <c:pt idx="4374">
                  <c:v>923.58905489999995</c:v>
                </c:pt>
                <c:pt idx="4375">
                  <c:v>923.10236440000006</c:v>
                </c:pt>
                <c:pt idx="4376">
                  <c:v>922.29908049999995</c:v>
                </c:pt>
                <c:pt idx="4377">
                  <c:v>924.03485330000001</c:v>
                </c:pt>
                <c:pt idx="4378">
                  <c:v>922.02355709999995</c:v>
                </c:pt>
                <c:pt idx="4379">
                  <c:v>923.27642189999995</c:v>
                </c:pt>
                <c:pt idx="4380">
                  <c:v>924.29991289999998</c:v>
                </c:pt>
                <c:pt idx="4381">
                  <c:v>922.88765009999997</c:v>
                </c:pt>
                <c:pt idx="4382">
                  <c:v>923.23195269999997</c:v>
                </c:pt>
                <c:pt idx="4383">
                  <c:v>923.08811949999995</c:v>
                </c:pt>
                <c:pt idx="4384">
                  <c:v>922.63698050000005</c:v>
                </c:pt>
                <c:pt idx="4385">
                  <c:v>924.39972079999995</c:v>
                </c:pt>
                <c:pt idx="4386">
                  <c:v>922.7755962</c:v>
                </c:pt>
                <c:pt idx="4387">
                  <c:v>923.11546950000002</c:v>
                </c:pt>
                <c:pt idx="4388">
                  <c:v>923.40026049999994</c:v>
                </c:pt>
                <c:pt idx="4389">
                  <c:v>922.04675039999995</c:v>
                </c:pt>
                <c:pt idx="4390">
                  <c:v>923.30702599999995</c:v>
                </c:pt>
                <c:pt idx="4391">
                  <c:v>923.18432299999995</c:v>
                </c:pt>
                <c:pt idx="4392">
                  <c:v>923.1071508</c:v>
                </c:pt>
                <c:pt idx="4393">
                  <c:v>923.10201159999997</c:v>
                </c:pt>
                <c:pt idx="4394">
                  <c:v>922.61753720000002</c:v>
                </c:pt>
                <c:pt idx="4395">
                  <c:v>921.6891038</c:v>
                </c:pt>
                <c:pt idx="4396">
                  <c:v>923.81574520000004</c:v>
                </c:pt>
                <c:pt idx="4397">
                  <c:v>921.96193719999997</c:v>
                </c:pt>
                <c:pt idx="4398">
                  <c:v>922.00503060000005</c:v>
                </c:pt>
                <c:pt idx="4399">
                  <c:v>922.12376830000005</c:v>
                </c:pt>
                <c:pt idx="4400">
                  <c:v>923.560472</c:v>
                </c:pt>
                <c:pt idx="4401">
                  <c:v>922.2940122</c:v>
                </c:pt>
                <c:pt idx="4402">
                  <c:v>922.64844730000004</c:v>
                </c:pt>
                <c:pt idx="4403">
                  <c:v>922.93141279999998</c:v>
                </c:pt>
                <c:pt idx="4404">
                  <c:v>921.17630940000004</c:v>
                </c:pt>
                <c:pt idx="4405">
                  <c:v>922.43459789999997</c:v>
                </c:pt>
                <c:pt idx="4406">
                  <c:v>921.13966789999995</c:v>
                </c:pt>
                <c:pt idx="4407">
                  <c:v>922.75685269999997</c:v>
                </c:pt>
                <c:pt idx="4408">
                  <c:v>923.22828979999997</c:v>
                </c:pt>
                <c:pt idx="4409">
                  <c:v>925.24410169999999</c:v>
                </c:pt>
                <c:pt idx="4410">
                  <c:v>922.19993169999998</c:v>
                </c:pt>
                <c:pt idx="4411">
                  <c:v>922.48053570000002</c:v>
                </c:pt>
                <c:pt idx="4412">
                  <c:v>923.55042270000001</c:v>
                </c:pt>
                <c:pt idx="4413">
                  <c:v>923.37692860000004</c:v>
                </c:pt>
                <c:pt idx="4414">
                  <c:v>922.89357310000003</c:v>
                </c:pt>
                <c:pt idx="4415">
                  <c:v>923.33752059999995</c:v>
                </c:pt>
                <c:pt idx="4416">
                  <c:v>923.75111809999999</c:v>
                </c:pt>
                <c:pt idx="4417">
                  <c:v>923.37305479999998</c:v>
                </c:pt>
                <c:pt idx="4418">
                  <c:v>922.47551559999999</c:v>
                </c:pt>
                <c:pt idx="4419">
                  <c:v>923.69123160000004</c:v>
                </c:pt>
                <c:pt idx="4420">
                  <c:v>923.70818129999998</c:v>
                </c:pt>
                <c:pt idx="4421">
                  <c:v>921.63786709999999</c:v>
                </c:pt>
                <c:pt idx="4422">
                  <c:v>922.38789989999998</c:v>
                </c:pt>
                <c:pt idx="4423">
                  <c:v>922.82205929999998</c:v>
                </c:pt>
                <c:pt idx="4424">
                  <c:v>922.88276069999995</c:v>
                </c:pt>
                <c:pt idx="4425">
                  <c:v>922.45298000000003</c:v>
                </c:pt>
                <c:pt idx="4426">
                  <c:v>924.30273729999999</c:v>
                </c:pt>
                <c:pt idx="4427">
                  <c:v>923.3570234</c:v>
                </c:pt>
                <c:pt idx="4428">
                  <c:v>923.31349750000004</c:v>
                </c:pt>
                <c:pt idx="4429">
                  <c:v>921.51786010000001</c:v>
                </c:pt>
                <c:pt idx="4430">
                  <c:v>922.02422369999999</c:v>
                </c:pt>
                <c:pt idx="4431">
                  <c:v>923.1236103</c:v>
                </c:pt>
                <c:pt idx="4432">
                  <c:v>924.17850969999995</c:v>
                </c:pt>
                <c:pt idx="4433">
                  <c:v>925.07021899999995</c:v>
                </c:pt>
                <c:pt idx="4434">
                  <c:v>922.14984830000003</c:v>
                </c:pt>
                <c:pt idx="4435">
                  <c:v>923.18090580000001</c:v>
                </c:pt>
                <c:pt idx="4436">
                  <c:v>923.23530600000004</c:v>
                </c:pt>
                <c:pt idx="4437">
                  <c:v>924.03591329999995</c:v>
                </c:pt>
                <c:pt idx="4438">
                  <c:v>922.77724350000005</c:v>
                </c:pt>
                <c:pt idx="4439">
                  <c:v>922.76113559999999</c:v>
                </c:pt>
                <c:pt idx="4440">
                  <c:v>923.36752090000005</c:v>
                </c:pt>
                <c:pt idx="4441">
                  <c:v>923.65661709999995</c:v>
                </c:pt>
                <c:pt idx="4442">
                  <c:v>924.10710419999998</c:v>
                </c:pt>
                <c:pt idx="4443">
                  <c:v>924.63826759999995</c:v>
                </c:pt>
                <c:pt idx="4444">
                  <c:v>923.71267999999998</c:v>
                </c:pt>
                <c:pt idx="4445">
                  <c:v>922.68286709999995</c:v>
                </c:pt>
                <c:pt idx="4446">
                  <c:v>921.66443449999997</c:v>
                </c:pt>
                <c:pt idx="4447">
                  <c:v>924.37739569999997</c:v>
                </c:pt>
                <c:pt idx="4448">
                  <c:v>923.87213629999997</c:v>
                </c:pt>
                <c:pt idx="4449">
                  <c:v>924.55652110000005</c:v>
                </c:pt>
                <c:pt idx="4450">
                  <c:v>923.0285619</c:v>
                </c:pt>
                <c:pt idx="4451">
                  <c:v>930.40645959999995</c:v>
                </c:pt>
                <c:pt idx="4452">
                  <c:v>936.77276389999997</c:v>
                </c:pt>
                <c:pt idx="4453">
                  <c:v>940.64264070000002</c:v>
                </c:pt>
                <c:pt idx="4454">
                  <c:v>944.63494149999997</c:v>
                </c:pt>
                <c:pt idx="4455">
                  <c:v>948.1865292</c:v>
                </c:pt>
                <c:pt idx="4456">
                  <c:v>952.23172750000003</c:v>
                </c:pt>
                <c:pt idx="4457">
                  <c:v>959.15056700000002</c:v>
                </c:pt>
                <c:pt idx="4458">
                  <c:v>969.12590290000003</c:v>
                </c:pt>
                <c:pt idx="4459">
                  <c:v>977.33625930000005</c:v>
                </c:pt>
                <c:pt idx="4460">
                  <c:v>988.7261694</c:v>
                </c:pt>
                <c:pt idx="4461">
                  <c:v>999.27938800000004</c:v>
                </c:pt>
                <c:pt idx="4462">
                  <c:v>1006.573889</c:v>
                </c:pt>
                <c:pt idx="4463">
                  <c:v>1018.247841</c:v>
                </c:pt>
                <c:pt idx="4464">
                  <c:v>1028.3546309999999</c:v>
                </c:pt>
                <c:pt idx="4465">
                  <c:v>1033.8586299999999</c:v>
                </c:pt>
                <c:pt idx="4466">
                  <c:v>1035.9124810000001</c:v>
                </c:pt>
                <c:pt idx="4467">
                  <c:v>1036.637843</c:v>
                </c:pt>
                <c:pt idx="4468">
                  <c:v>1036.181419</c:v>
                </c:pt>
                <c:pt idx="4469">
                  <c:v>1036.621562</c:v>
                </c:pt>
                <c:pt idx="4470">
                  <c:v>1037.028411</c:v>
                </c:pt>
                <c:pt idx="4471">
                  <c:v>1036.622658</c:v>
                </c:pt>
                <c:pt idx="4472">
                  <c:v>1036.080197</c:v>
                </c:pt>
                <c:pt idx="4473">
                  <c:v>1036.1284149999999</c:v>
                </c:pt>
                <c:pt idx="4474">
                  <c:v>1036.2463580000001</c:v>
                </c:pt>
                <c:pt idx="4475">
                  <c:v>1036.6184840000001</c:v>
                </c:pt>
                <c:pt idx="4476">
                  <c:v>1038.97865</c:v>
                </c:pt>
                <c:pt idx="4477">
                  <c:v>1036.8771630000001</c:v>
                </c:pt>
                <c:pt idx="4478">
                  <c:v>1036.591179</c:v>
                </c:pt>
                <c:pt idx="4479">
                  <c:v>1037.2109029999999</c:v>
                </c:pt>
                <c:pt idx="4480">
                  <c:v>1037.0699059999999</c:v>
                </c:pt>
                <c:pt idx="4481">
                  <c:v>1035.3952489999999</c:v>
                </c:pt>
                <c:pt idx="4482">
                  <c:v>1035.937257</c:v>
                </c:pt>
                <c:pt idx="4483">
                  <c:v>1037.4901070000001</c:v>
                </c:pt>
                <c:pt idx="4484">
                  <c:v>1036.1836499999999</c:v>
                </c:pt>
                <c:pt idx="4485">
                  <c:v>1037.2159650000001</c:v>
                </c:pt>
                <c:pt idx="4486">
                  <c:v>1036.125166</c:v>
                </c:pt>
                <c:pt idx="4487">
                  <c:v>1037.1224580000001</c:v>
                </c:pt>
                <c:pt idx="4488">
                  <c:v>1035.8442930000001</c:v>
                </c:pt>
                <c:pt idx="4489">
                  <c:v>1036.9320310000001</c:v>
                </c:pt>
                <c:pt idx="4490">
                  <c:v>1035.410832</c:v>
                </c:pt>
                <c:pt idx="4491">
                  <c:v>1036.933276</c:v>
                </c:pt>
                <c:pt idx="4492">
                  <c:v>1034.259401</c:v>
                </c:pt>
                <c:pt idx="4493">
                  <c:v>1036.4806349999999</c:v>
                </c:pt>
                <c:pt idx="4494">
                  <c:v>1035.331944</c:v>
                </c:pt>
                <c:pt idx="4495">
                  <c:v>1038.5253290000001</c:v>
                </c:pt>
                <c:pt idx="4496">
                  <c:v>1036.5082870000001</c:v>
                </c:pt>
                <c:pt idx="4497">
                  <c:v>1036.4510110000001</c:v>
                </c:pt>
                <c:pt idx="4498">
                  <c:v>1035.330293</c:v>
                </c:pt>
                <c:pt idx="4499">
                  <c:v>1037.482041</c:v>
                </c:pt>
                <c:pt idx="4500">
                  <c:v>1036.158034</c:v>
                </c:pt>
                <c:pt idx="4501">
                  <c:v>1037.4283499999999</c:v>
                </c:pt>
                <c:pt idx="4502">
                  <c:v>1035.29502</c:v>
                </c:pt>
                <c:pt idx="4503">
                  <c:v>1035.2190780000001</c:v>
                </c:pt>
                <c:pt idx="4504">
                  <c:v>1035.9113440000001</c:v>
                </c:pt>
                <c:pt idx="4505">
                  <c:v>1035.8267310000001</c:v>
                </c:pt>
                <c:pt idx="4506">
                  <c:v>1036.8527309999999</c:v>
                </c:pt>
                <c:pt idx="4507">
                  <c:v>1035.3439310000001</c:v>
                </c:pt>
                <c:pt idx="4508">
                  <c:v>1036.290328</c:v>
                </c:pt>
                <c:pt idx="4509">
                  <c:v>1035.532911</c:v>
                </c:pt>
                <c:pt idx="4510">
                  <c:v>1037.5658309999999</c:v>
                </c:pt>
                <c:pt idx="4511">
                  <c:v>1035.5224020000001</c:v>
                </c:pt>
                <c:pt idx="4512">
                  <c:v>1035.2014320000001</c:v>
                </c:pt>
                <c:pt idx="4513">
                  <c:v>1036.151196</c:v>
                </c:pt>
                <c:pt idx="4514">
                  <c:v>1036.7441670000001</c:v>
                </c:pt>
                <c:pt idx="4515">
                  <c:v>1036.720691</c:v>
                </c:pt>
                <c:pt idx="4516">
                  <c:v>1035.9841899999999</c:v>
                </c:pt>
                <c:pt idx="4517">
                  <c:v>1036.2117900000001</c:v>
                </c:pt>
                <c:pt idx="4518">
                  <c:v>1034.878015</c:v>
                </c:pt>
                <c:pt idx="4519">
                  <c:v>1033.6595400000001</c:v>
                </c:pt>
                <c:pt idx="4520">
                  <c:v>1035.697048</c:v>
                </c:pt>
                <c:pt idx="4521">
                  <c:v>1036.2019029999999</c:v>
                </c:pt>
                <c:pt idx="4522">
                  <c:v>1037.0776020000001</c:v>
                </c:pt>
                <c:pt idx="4523">
                  <c:v>1034.6328579999999</c:v>
                </c:pt>
                <c:pt idx="4524">
                  <c:v>1034.434426</c:v>
                </c:pt>
                <c:pt idx="4525">
                  <c:v>1035.56744</c:v>
                </c:pt>
                <c:pt idx="4526">
                  <c:v>1036.9005549999999</c:v>
                </c:pt>
                <c:pt idx="4527">
                  <c:v>1035.233127</c:v>
                </c:pt>
                <c:pt idx="4528">
                  <c:v>1035.8875370000001</c:v>
                </c:pt>
                <c:pt idx="4529">
                  <c:v>1035.3042600000001</c:v>
                </c:pt>
                <c:pt idx="4530">
                  <c:v>1037.188443</c:v>
                </c:pt>
                <c:pt idx="4531">
                  <c:v>1036.221047</c:v>
                </c:pt>
                <c:pt idx="4532">
                  <c:v>1036.0997480000001</c:v>
                </c:pt>
                <c:pt idx="4533">
                  <c:v>1036.3347220000001</c:v>
                </c:pt>
                <c:pt idx="4534">
                  <c:v>1035.442965</c:v>
                </c:pt>
                <c:pt idx="4535">
                  <c:v>1036.396387</c:v>
                </c:pt>
                <c:pt idx="4536">
                  <c:v>1035.2900529999999</c:v>
                </c:pt>
                <c:pt idx="4537">
                  <c:v>1037.2437279999999</c:v>
                </c:pt>
                <c:pt idx="4538">
                  <c:v>1035.7107209999999</c:v>
                </c:pt>
                <c:pt idx="4539">
                  <c:v>1036.044255</c:v>
                </c:pt>
                <c:pt idx="4540">
                  <c:v>1036.8157140000001</c:v>
                </c:pt>
                <c:pt idx="4541">
                  <c:v>1035.3384739999999</c:v>
                </c:pt>
                <c:pt idx="4542">
                  <c:v>1035.1044959999999</c:v>
                </c:pt>
                <c:pt idx="4543">
                  <c:v>1036.2322810000001</c:v>
                </c:pt>
                <c:pt idx="4544">
                  <c:v>1036.5549140000001</c:v>
                </c:pt>
                <c:pt idx="4545">
                  <c:v>1035.7389820000001</c:v>
                </c:pt>
                <c:pt idx="4546">
                  <c:v>1036.026439</c:v>
                </c:pt>
                <c:pt idx="4547">
                  <c:v>1035.1180870000001</c:v>
                </c:pt>
                <c:pt idx="4548">
                  <c:v>1036.6351400000001</c:v>
                </c:pt>
                <c:pt idx="4549">
                  <c:v>1036.446252</c:v>
                </c:pt>
                <c:pt idx="4550">
                  <c:v>1035.055824</c:v>
                </c:pt>
                <c:pt idx="4551">
                  <c:v>1037.348135</c:v>
                </c:pt>
                <c:pt idx="4552">
                  <c:v>1036.6320700000001</c:v>
                </c:pt>
                <c:pt idx="4553">
                  <c:v>1036.4039720000001</c:v>
                </c:pt>
                <c:pt idx="4554">
                  <c:v>1035.259225</c:v>
                </c:pt>
                <c:pt idx="4555">
                  <c:v>1037.135098</c:v>
                </c:pt>
                <c:pt idx="4556">
                  <c:v>1037.355043</c:v>
                </c:pt>
                <c:pt idx="4557">
                  <c:v>1037.2105469999999</c:v>
                </c:pt>
                <c:pt idx="4558">
                  <c:v>1036.790473</c:v>
                </c:pt>
                <c:pt idx="4559">
                  <c:v>1038.144587</c:v>
                </c:pt>
                <c:pt idx="4560">
                  <c:v>1036.09232</c:v>
                </c:pt>
                <c:pt idx="4561">
                  <c:v>1037.240933</c:v>
                </c:pt>
                <c:pt idx="4562">
                  <c:v>1037.459486</c:v>
                </c:pt>
                <c:pt idx="4563">
                  <c:v>1037.8901539999999</c:v>
                </c:pt>
                <c:pt idx="4564">
                  <c:v>1037.491319</c:v>
                </c:pt>
                <c:pt idx="4565">
                  <c:v>1036.7852339999999</c:v>
                </c:pt>
                <c:pt idx="4566">
                  <c:v>1038.4407450000001</c:v>
                </c:pt>
                <c:pt idx="4567">
                  <c:v>1037.7333120000001</c:v>
                </c:pt>
                <c:pt idx="4568">
                  <c:v>1036.4880639999999</c:v>
                </c:pt>
                <c:pt idx="4569">
                  <c:v>1037.5849450000001</c:v>
                </c:pt>
                <c:pt idx="4570">
                  <c:v>1037.1853430000001</c:v>
                </c:pt>
                <c:pt idx="4571">
                  <c:v>1036.234103</c:v>
                </c:pt>
                <c:pt idx="4572">
                  <c:v>1037.727973</c:v>
                </c:pt>
                <c:pt idx="4573">
                  <c:v>1037.0418990000001</c:v>
                </c:pt>
                <c:pt idx="4574">
                  <c:v>1037.3861770000001</c:v>
                </c:pt>
                <c:pt idx="4575">
                  <c:v>1036.7166299999999</c:v>
                </c:pt>
                <c:pt idx="4576">
                  <c:v>1037.0187980000001</c:v>
                </c:pt>
                <c:pt idx="4577">
                  <c:v>1036.8424809999999</c:v>
                </c:pt>
                <c:pt idx="4578">
                  <c:v>1037.910433</c:v>
                </c:pt>
                <c:pt idx="4579">
                  <c:v>1035.2753929999999</c:v>
                </c:pt>
                <c:pt idx="4580">
                  <c:v>1036.355765</c:v>
                </c:pt>
                <c:pt idx="4581">
                  <c:v>1037.4405389999999</c:v>
                </c:pt>
                <c:pt idx="4582">
                  <c:v>1036.446647</c:v>
                </c:pt>
                <c:pt idx="4583">
                  <c:v>1037.8861489999999</c:v>
                </c:pt>
                <c:pt idx="4584">
                  <c:v>1037.6058370000001</c:v>
                </c:pt>
                <c:pt idx="4585">
                  <c:v>1038.2248569999999</c:v>
                </c:pt>
                <c:pt idx="4586">
                  <c:v>1037.4743980000001</c:v>
                </c:pt>
                <c:pt idx="4587">
                  <c:v>1037.2168730000001</c:v>
                </c:pt>
                <c:pt idx="4588">
                  <c:v>1037.4157640000001</c:v>
                </c:pt>
                <c:pt idx="4589">
                  <c:v>1038.186334</c:v>
                </c:pt>
                <c:pt idx="4590">
                  <c:v>1038.1300819999999</c:v>
                </c:pt>
                <c:pt idx="4591">
                  <c:v>1036.5178780000001</c:v>
                </c:pt>
                <c:pt idx="4592">
                  <c:v>1038.799336</c:v>
                </c:pt>
                <c:pt idx="4593">
                  <c:v>1036.685915</c:v>
                </c:pt>
                <c:pt idx="4594">
                  <c:v>1036.010088</c:v>
                </c:pt>
                <c:pt idx="4595">
                  <c:v>1037.1129559999999</c:v>
                </c:pt>
                <c:pt idx="4596">
                  <c:v>1036.742978</c:v>
                </c:pt>
                <c:pt idx="4597">
                  <c:v>1036.579538</c:v>
                </c:pt>
                <c:pt idx="4598">
                  <c:v>1035.9882439999999</c:v>
                </c:pt>
                <c:pt idx="4599">
                  <c:v>1037.2150750000001</c:v>
                </c:pt>
                <c:pt idx="4600">
                  <c:v>1036.6380529999999</c:v>
                </c:pt>
                <c:pt idx="4601">
                  <c:v>1035.422601</c:v>
                </c:pt>
                <c:pt idx="4602">
                  <c:v>1036.438936</c:v>
                </c:pt>
                <c:pt idx="4603">
                  <c:v>1037.1523110000001</c:v>
                </c:pt>
                <c:pt idx="4604">
                  <c:v>1037.7234020000001</c:v>
                </c:pt>
                <c:pt idx="4605">
                  <c:v>1036.4618399999999</c:v>
                </c:pt>
                <c:pt idx="4606">
                  <c:v>1036.7845170000001</c:v>
                </c:pt>
                <c:pt idx="4607">
                  <c:v>1036.46092</c:v>
                </c:pt>
                <c:pt idx="4608">
                  <c:v>1037.456064</c:v>
                </c:pt>
                <c:pt idx="4609">
                  <c:v>1036.9352630000001</c:v>
                </c:pt>
                <c:pt idx="4610">
                  <c:v>1037.5998970000001</c:v>
                </c:pt>
                <c:pt idx="4611">
                  <c:v>1037.2626399999999</c:v>
                </c:pt>
                <c:pt idx="4612">
                  <c:v>1035.823799</c:v>
                </c:pt>
                <c:pt idx="4613">
                  <c:v>1037.513653</c:v>
                </c:pt>
                <c:pt idx="4614">
                  <c:v>1037.014754</c:v>
                </c:pt>
                <c:pt idx="4615">
                  <c:v>1036.971824</c:v>
                </c:pt>
                <c:pt idx="4616">
                  <c:v>1035.2832759999999</c:v>
                </c:pt>
                <c:pt idx="4617">
                  <c:v>1036.853179</c:v>
                </c:pt>
                <c:pt idx="4618">
                  <c:v>1035.4860269999999</c:v>
                </c:pt>
                <c:pt idx="4619">
                  <c:v>1037.517319</c:v>
                </c:pt>
                <c:pt idx="4620">
                  <c:v>1035.911826</c:v>
                </c:pt>
                <c:pt idx="4621">
                  <c:v>1038.222755</c:v>
                </c:pt>
                <c:pt idx="4622">
                  <c:v>1037.449689</c:v>
                </c:pt>
                <c:pt idx="4623">
                  <c:v>1036.3748680000001</c:v>
                </c:pt>
                <c:pt idx="4624">
                  <c:v>1037.5329119999999</c:v>
                </c:pt>
                <c:pt idx="4625">
                  <c:v>1035.743391</c:v>
                </c:pt>
                <c:pt idx="4626">
                  <c:v>1036.7181270000001</c:v>
                </c:pt>
                <c:pt idx="4627">
                  <c:v>1036.3617850000001</c:v>
                </c:pt>
                <c:pt idx="4628">
                  <c:v>1035.6186110000001</c:v>
                </c:pt>
                <c:pt idx="4629">
                  <c:v>1036.514545</c:v>
                </c:pt>
                <c:pt idx="4630">
                  <c:v>1035.590156</c:v>
                </c:pt>
                <c:pt idx="4631">
                  <c:v>1036.694565</c:v>
                </c:pt>
                <c:pt idx="4632">
                  <c:v>1037.2450490000001</c:v>
                </c:pt>
                <c:pt idx="4633">
                  <c:v>1036.047491</c:v>
                </c:pt>
                <c:pt idx="4634">
                  <c:v>1038.149316</c:v>
                </c:pt>
                <c:pt idx="4635">
                  <c:v>1035.5896439999999</c:v>
                </c:pt>
                <c:pt idx="4636">
                  <c:v>1036.5572689999999</c:v>
                </c:pt>
                <c:pt idx="4637">
                  <c:v>1036.276983</c:v>
                </c:pt>
                <c:pt idx="4638">
                  <c:v>1036.873239</c:v>
                </c:pt>
                <c:pt idx="4639">
                  <c:v>1036.241599</c:v>
                </c:pt>
                <c:pt idx="4640">
                  <c:v>1037.4278389999999</c:v>
                </c:pt>
                <c:pt idx="4641">
                  <c:v>1036.3067799999999</c:v>
                </c:pt>
                <c:pt idx="4642">
                  <c:v>1036.2143940000001</c:v>
                </c:pt>
                <c:pt idx="4643">
                  <c:v>1036.6668930000001</c:v>
                </c:pt>
                <c:pt idx="4644">
                  <c:v>1036.969578</c:v>
                </c:pt>
                <c:pt idx="4645">
                  <c:v>1036.6964519999999</c:v>
                </c:pt>
                <c:pt idx="4646">
                  <c:v>1036.9099880000001</c:v>
                </c:pt>
                <c:pt idx="4647">
                  <c:v>1036.874313</c:v>
                </c:pt>
                <c:pt idx="4648">
                  <c:v>1037.329565</c:v>
                </c:pt>
                <c:pt idx="4649">
                  <c:v>1037.478674</c:v>
                </c:pt>
                <c:pt idx="4650">
                  <c:v>1036.139946</c:v>
                </c:pt>
                <c:pt idx="4651">
                  <c:v>1035.364883</c:v>
                </c:pt>
                <c:pt idx="4652">
                  <c:v>1035.4514079999999</c:v>
                </c:pt>
                <c:pt idx="4653">
                  <c:v>1037.875207</c:v>
                </c:pt>
                <c:pt idx="4654">
                  <c:v>1036.3534549999999</c:v>
                </c:pt>
                <c:pt idx="4655">
                  <c:v>1036.3673200000001</c:v>
                </c:pt>
                <c:pt idx="4656">
                  <c:v>1035.2685120000001</c:v>
                </c:pt>
                <c:pt idx="4657">
                  <c:v>1037.6475029999999</c:v>
                </c:pt>
                <c:pt idx="4658">
                  <c:v>954.44912780000004</c:v>
                </c:pt>
                <c:pt idx="4659">
                  <c:v>944.15982039999994</c:v>
                </c:pt>
                <c:pt idx="4660">
                  <c:v>944.96389529999999</c:v>
                </c:pt>
                <c:pt idx="4661">
                  <c:v>945.56940480000003</c:v>
                </c:pt>
                <c:pt idx="4662">
                  <c:v>945.88697239999999</c:v>
                </c:pt>
                <c:pt idx="4663">
                  <c:v>946.11660570000004</c:v>
                </c:pt>
                <c:pt idx="4664">
                  <c:v>945.36170489999995</c:v>
                </c:pt>
                <c:pt idx="4665">
                  <c:v>945.9850007</c:v>
                </c:pt>
                <c:pt idx="4666">
                  <c:v>945.05641739999999</c:v>
                </c:pt>
                <c:pt idx="4667">
                  <c:v>945.1123824</c:v>
                </c:pt>
                <c:pt idx="4668">
                  <c:v>946.04161499999998</c:v>
                </c:pt>
                <c:pt idx="4669">
                  <c:v>947.41902719999996</c:v>
                </c:pt>
                <c:pt idx="4670">
                  <c:v>945.70060390000003</c:v>
                </c:pt>
                <c:pt idx="4671">
                  <c:v>954.50216609999995</c:v>
                </c:pt>
                <c:pt idx="4672">
                  <c:v>962.19322750000003</c:v>
                </c:pt>
                <c:pt idx="4673">
                  <c:v>969.04728829999999</c:v>
                </c:pt>
                <c:pt idx="4674">
                  <c:v>977.94399080000005</c:v>
                </c:pt>
                <c:pt idx="4675">
                  <c:v>981.72578399999998</c:v>
                </c:pt>
                <c:pt idx="4676">
                  <c:v>991.99849989999996</c:v>
                </c:pt>
                <c:pt idx="4677">
                  <c:v>999.16946429999996</c:v>
                </c:pt>
                <c:pt idx="4678">
                  <c:v>1012.98523</c:v>
                </c:pt>
                <c:pt idx="4679">
                  <c:v>1029.4807929999999</c:v>
                </c:pt>
                <c:pt idx="4680">
                  <c:v>1047.025877</c:v>
                </c:pt>
                <c:pt idx="4681">
                  <c:v>1065.769742</c:v>
                </c:pt>
                <c:pt idx="4682">
                  <c:v>1078.6031539999999</c:v>
                </c:pt>
                <c:pt idx="4683">
                  <c:v>1081.75955</c:v>
                </c:pt>
                <c:pt idx="4684">
                  <c:v>1083.1285800000001</c:v>
                </c:pt>
                <c:pt idx="4685">
                  <c:v>1083.487241</c:v>
                </c:pt>
                <c:pt idx="4686">
                  <c:v>1083.438928</c:v>
                </c:pt>
                <c:pt idx="4687">
                  <c:v>1083.1211619999999</c:v>
                </c:pt>
                <c:pt idx="4688">
                  <c:v>1082.5668599999999</c:v>
                </c:pt>
                <c:pt idx="4689">
                  <c:v>1082.9234839999999</c:v>
                </c:pt>
                <c:pt idx="4690">
                  <c:v>1082.861627</c:v>
                </c:pt>
                <c:pt idx="4691">
                  <c:v>1083.680355</c:v>
                </c:pt>
                <c:pt idx="4692">
                  <c:v>1083.1412029999999</c:v>
                </c:pt>
                <c:pt idx="4693">
                  <c:v>1083.124272</c:v>
                </c:pt>
                <c:pt idx="4694">
                  <c:v>1082.308751</c:v>
                </c:pt>
                <c:pt idx="4695">
                  <c:v>1082.9505810000001</c:v>
                </c:pt>
                <c:pt idx="4696">
                  <c:v>1083.8938020000001</c:v>
                </c:pt>
                <c:pt idx="4697">
                  <c:v>1082.2339629999999</c:v>
                </c:pt>
                <c:pt idx="4698">
                  <c:v>1082.3654839999999</c:v>
                </c:pt>
                <c:pt idx="4699">
                  <c:v>1081.3354939999999</c:v>
                </c:pt>
                <c:pt idx="4700">
                  <c:v>1083.8180420000001</c:v>
                </c:pt>
                <c:pt idx="4701">
                  <c:v>1082.8475530000001</c:v>
                </c:pt>
                <c:pt idx="4702">
                  <c:v>1082.5051940000001</c:v>
                </c:pt>
                <c:pt idx="4703">
                  <c:v>1082.804187</c:v>
                </c:pt>
                <c:pt idx="4704">
                  <c:v>1084.064263</c:v>
                </c:pt>
                <c:pt idx="4705">
                  <c:v>1083.081003</c:v>
                </c:pt>
                <c:pt idx="4706">
                  <c:v>1083.6436699999999</c:v>
                </c:pt>
                <c:pt idx="4707">
                  <c:v>1081.4491330000001</c:v>
                </c:pt>
                <c:pt idx="4708">
                  <c:v>1083.0012999999999</c:v>
                </c:pt>
                <c:pt idx="4709">
                  <c:v>1083.4244650000001</c:v>
                </c:pt>
                <c:pt idx="4710">
                  <c:v>1083.1392920000001</c:v>
                </c:pt>
                <c:pt idx="4711">
                  <c:v>1081.647072</c:v>
                </c:pt>
                <c:pt idx="4712">
                  <c:v>1082.4151999999999</c:v>
                </c:pt>
                <c:pt idx="4713">
                  <c:v>1083.5741760000001</c:v>
                </c:pt>
                <c:pt idx="4714">
                  <c:v>1083.3386869999999</c:v>
                </c:pt>
                <c:pt idx="4715">
                  <c:v>1082.9943510000001</c:v>
                </c:pt>
                <c:pt idx="4716">
                  <c:v>1082.872024</c:v>
                </c:pt>
                <c:pt idx="4717">
                  <c:v>1082.538237</c:v>
                </c:pt>
                <c:pt idx="4718">
                  <c:v>1084.5553930000001</c:v>
                </c:pt>
                <c:pt idx="4719">
                  <c:v>1083.6135200000001</c:v>
                </c:pt>
                <c:pt idx="4720">
                  <c:v>1082.968292</c:v>
                </c:pt>
                <c:pt idx="4721">
                  <c:v>1083.9407189999999</c:v>
                </c:pt>
                <c:pt idx="4722">
                  <c:v>1084.1960489999999</c:v>
                </c:pt>
                <c:pt idx="4723">
                  <c:v>1082.9179979999999</c:v>
                </c:pt>
                <c:pt idx="4724">
                  <c:v>1082.0712570000001</c:v>
                </c:pt>
                <c:pt idx="4725">
                  <c:v>1081.6293880000001</c:v>
                </c:pt>
                <c:pt idx="4726">
                  <c:v>1083.864317</c:v>
                </c:pt>
                <c:pt idx="4727">
                  <c:v>1082.353302</c:v>
                </c:pt>
                <c:pt idx="4728">
                  <c:v>1083.1025050000001</c:v>
                </c:pt>
                <c:pt idx="4729">
                  <c:v>1082.710092</c:v>
                </c:pt>
                <c:pt idx="4730">
                  <c:v>1084.9997780000001</c:v>
                </c:pt>
                <c:pt idx="4731">
                  <c:v>1082.315505</c:v>
                </c:pt>
                <c:pt idx="4732">
                  <c:v>1081.41122</c:v>
                </c:pt>
                <c:pt idx="4733">
                  <c:v>1082.5023349999999</c:v>
                </c:pt>
                <c:pt idx="4734">
                  <c:v>1081.7393970000001</c:v>
                </c:pt>
                <c:pt idx="4735">
                  <c:v>1082.389113</c:v>
                </c:pt>
                <c:pt idx="4736">
                  <c:v>1083.648342</c:v>
                </c:pt>
                <c:pt idx="4737">
                  <c:v>1081.7178650000001</c:v>
                </c:pt>
                <c:pt idx="4738">
                  <c:v>1082.855609</c:v>
                </c:pt>
                <c:pt idx="4739">
                  <c:v>1082.1753000000001</c:v>
                </c:pt>
                <c:pt idx="4740">
                  <c:v>1080.7594529999999</c:v>
                </c:pt>
                <c:pt idx="4741">
                  <c:v>1083.6854639999999</c:v>
                </c:pt>
                <c:pt idx="4742">
                  <c:v>1081.4470180000001</c:v>
                </c:pt>
                <c:pt idx="4743">
                  <c:v>1083.0834139999999</c:v>
                </c:pt>
                <c:pt idx="4744">
                  <c:v>1082.4121050000001</c:v>
                </c:pt>
                <c:pt idx="4745">
                  <c:v>1082.825075</c:v>
                </c:pt>
                <c:pt idx="4746">
                  <c:v>1081.642646</c:v>
                </c:pt>
                <c:pt idx="4747">
                  <c:v>1083.109655</c:v>
                </c:pt>
                <c:pt idx="4748">
                  <c:v>1082.3567310000001</c:v>
                </c:pt>
                <c:pt idx="4749">
                  <c:v>1081.4838420000001</c:v>
                </c:pt>
                <c:pt idx="4750">
                  <c:v>1082.838524</c:v>
                </c:pt>
                <c:pt idx="4751">
                  <c:v>1082.670265</c:v>
                </c:pt>
                <c:pt idx="4752">
                  <c:v>1082.020002</c:v>
                </c:pt>
                <c:pt idx="4753">
                  <c:v>1083.441122</c:v>
                </c:pt>
                <c:pt idx="4754">
                  <c:v>1081.7298020000001</c:v>
                </c:pt>
                <c:pt idx="4755">
                  <c:v>1083.088047</c:v>
                </c:pt>
                <c:pt idx="4756">
                  <c:v>1081.2792300000001</c:v>
                </c:pt>
                <c:pt idx="4757">
                  <c:v>1082.24695</c:v>
                </c:pt>
                <c:pt idx="4758">
                  <c:v>1083.1376929999999</c:v>
                </c:pt>
                <c:pt idx="4759">
                  <c:v>1082.100175</c:v>
                </c:pt>
                <c:pt idx="4760">
                  <c:v>1082.5231630000001</c:v>
                </c:pt>
                <c:pt idx="4761">
                  <c:v>1082.0920880000001</c:v>
                </c:pt>
                <c:pt idx="4762">
                  <c:v>1082.0705109999999</c:v>
                </c:pt>
                <c:pt idx="4763">
                  <c:v>1082.5227990000001</c:v>
                </c:pt>
                <c:pt idx="4764">
                  <c:v>1082.5418540000001</c:v>
                </c:pt>
                <c:pt idx="4765">
                  <c:v>1082.042238</c:v>
                </c:pt>
                <c:pt idx="4766">
                  <c:v>1082.985856</c:v>
                </c:pt>
                <c:pt idx="4767">
                  <c:v>1082.511479</c:v>
                </c:pt>
                <c:pt idx="4768">
                  <c:v>1082.2172909999999</c:v>
                </c:pt>
                <c:pt idx="4769">
                  <c:v>1082.7875369999999</c:v>
                </c:pt>
                <c:pt idx="4770">
                  <c:v>1082.3018139999999</c:v>
                </c:pt>
                <c:pt idx="4771">
                  <c:v>1080.7921180000001</c:v>
                </c:pt>
                <c:pt idx="4772">
                  <c:v>1083.28125</c:v>
                </c:pt>
                <c:pt idx="4773">
                  <c:v>1081.9841939999999</c:v>
                </c:pt>
                <c:pt idx="4774">
                  <c:v>1082.711186</c:v>
                </c:pt>
                <c:pt idx="4775">
                  <c:v>1082.34112</c:v>
                </c:pt>
                <c:pt idx="4776">
                  <c:v>1083.720223</c:v>
                </c:pt>
                <c:pt idx="4777">
                  <c:v>1082.7261350000001</c:v>
                </c:pt>
                <c:pt idx="4778">
                  <c:v>1083.0468949999999</c:v>
                </c:pt>
                <c:pt idx="4779">
                  <c:v>1082.844924</c:v>
                </c:pt>
                <c:pt idx="4780">
                  <c:v>1082.9738990000001</c:v>
                </c:pt>
                <c:pt idx="4781">
                  <c:v>1082.3904339999999</c:v>
                </c:pt>
                <c:pt idx="4782">
                  <c:v>1080.0312140000001</c:v>
                </c:pt>
                <c:pt idx="4783">
                  <c:v>1083.4801030000001</c:v>
                </c:pt>
                <c:pt idx="4784">
                  <c:v>1081.8948009999999</c:v>
                </c:pt>
                <c:pt idx="4785">
                  <c:v>1081.419742</c:v>
                </c:pt>
                <c:pt idx="4786">
                  <c:v>1080.9516679999999</c:v>
                </c:pt>
                <c:pt idx="4787">
                  <c:v>1080.9364969999999</c:v>
                </c:pt>
                <c:pt idx="4788">
                  <c:v>1008.482727</c:v>
                </c:pt>
                <c:pt idx="4789">
                  <c:v>1003.065265</c:v>
                </c:pt>
                <c:pt idx="4790">
                  <c:v>1003.918908</c:v>
                </c:pt>
                <c:pt idx="4791">
                  <c:v>1002.9223500000001</c:v>
                </c:pt>
                <c:pt idx="4792">
                  <c:v>1003.454491</c:v>
                </c:pt>
                <c:pt idx="4793">
                  <c:v>1003.560527</c:v>
                </c:pt>
                <c:pt idx="4794">
                  <c:v>1002.369379</c:v>
                </c:pt>
                <c:pt idx="4795">
                  <c:v>1002.3212140000001</c:v>
                </c:pt>
                <c:pt idx="4796">
                  <c:v>1002.992017</c:v>
                </c:pt>
                <c:pt idx="4797">
                  <c:v>1002.642439</c:v>
                </c:pt>
                <c:pt idx="4798">
                  <c:v>1002.873295</c:v>
                </c:pt>
                <c:pt idx="4799">
                  <c:v>1001.74048</c:v>
                </c:pt>
                <c:pt idx="4800">
                  <c:v>1002.404777</c:v>
                </c:pt>
                <c:pt idx="4801">
                  <c:v>1001.787196</c:v>
                </c:pt>
                <c:pt idx="4802">
                  <c:v>1003.485997</c:v>
                </c:pt>
                <c:pt idx="4803">
                  <c:v>1003.354955</c:v>
                </c:pt>
                <c:pt idx="4804">
                  <c:v>1002.569077</c:v>
                </c:pt>
                <c:pt idx="4805">
                  <c:v>1003.237944</c:v>
                </c:pt>
                <c:pt idx="4806">
                  <c:v>1003.495769</c:v>
                </c:pt>
                <c:pt idx="4807">
                  <c:v>1001.347346</c:v>
                </c:pt>
                <c:pt idx="4808">
                  <c:v>1000.448566</c:v>
                </c:pt>
                <c:pt idx="4809">
                  <c:v>1003.187355</c:v>
                </c:pt>
                <c:pt idx="4810">
                  <c:v>1003.624562</c:v>
                </c:pt>
                <c:pt idx="4811">
                  <c:v>1002.859738</c:v>
                </c:pt>
                <c:pt idx="4812">
                  <c:v>1002.526754</c:v>
                </c:pt>
                <c:pt idx="4813">
                  <c:v>1003.016894</c:v>
                </c:pt>
                <c:pt idx="4814">
                  <c:v>1003.203697</c:v>
                </c:pt>
                <c:pt idx="4815">
                  <c:v>1000.905159</c:v>
                </c:pt>
                <c:pt idx="4816">
                  <c:v>1002.9930409999999</c:v>
                </c:pt>
                <c:pt idx="4817">
                  <c:v>1001.296473</c:v>
                </c:pt>
                <c:pt idx="4818">
                  <c:v>1002.080429</c:v>
                </c:pt>
                <c:pt idx="4819">
                  <c:v>1002.097714</c:v>
                </c:pt>
                <c:pt idx="4820">
                  <c:v>1002.97552</c:v>
                </c:pt>
                <c:pt idx="4821">
                  <c:v>1001.8918650000001</c:v>
                </c:pt>
                <c:pt idx="4822">
                  <c:v>1002.673323</c:v>
                </c:pt>
                <c:pt idx="4823">
                  <c:v>1001.950063</c:v>
                </c:pt>
                <c:pt idx="4824">
                  <c:v>1001.433047</c:v>
                </c:pt>
                <c:pt idx="4825">
                  <c:v>1000.8420609999999</c:v>
                </c:pt>
                <c:pt idx="4826">
                  <c:v>1002.361961</c:v>
                </c:pt>
                <c:pt idx="4827">
                  <c:v>997.8383202</c:v>
                </c:pt>
                <c:pt idx="4828">
                  <c:v>988.80755550000003</c:v>
                </c:pt>
                <c:pt idx="4829">
                  <c:v>981.65503000000001</c:v>
                </c:pt>
                <c:pt idx="4830">
                  <c:v>980.87774739999998</c:v>
                </c:pt>
                <c:pt idx="4831">
                  <c:v>984.45345840000005</c:v>
                </c:pt>
                <c:pt idx="4832">
                  <c:v>988.16747339999995</c:v>
                </c:pt>
                <c:pt idx="4833">
                  <c:v>993.31650850000005</c:v>
                </c:pt>
                <c:pt idx="4834">
                  <c:v>1001.882606</c:v>
                </c:pt>
                <c:pt idx="4835">
                  <c:v>1019.014213</c:v>
                </c:pt>
                <c:pt idx="4836">
                  <c:v>1039.814132</c:v>
                </c:pt>
                <c:pt idx="4837">
                  <c:v>1061.295425</c:v>
                </c:pt>
                <c:pt idx="4838">
                  <c:v>1083.7717</c:v>
                </c:pt>
                <c:pt idx="4839">
                  <c:v>1095.9115099999999</c:v>
                </c:pt>
                <c:pt idx="4840">
                  <c:v>1094.0849009999999</c:v>
                </c:pt>
                <c:pt idx="4841">
                  <c:v>1093.615593</c:v>
                </c:pt>
                <c:pt idx="4842">
                  <c:v>1094.7597599999999</c:v>
                </c:pt>
                <c:pt idx="4843">
                  <c:v>1102.316399</c:v>
                </c:pt>
                <c:pt idx="4844">
                  <c:v>1099.500554</c:v>
                </c:pt>
                <c:pt idx="4845">
                  <c:v>1099.8585780000001</c:v>
                </c:pt>
                <c:pt idx="4846">
                  <c:v>1099.494821</c:v>
                </c:pt>
                <c:pt idx="4847">
                  <c:v>1098.356215</c:v>
                </c:pt>
                <c:pt idx="4848">
                  <c:v>1099.2093150000001</c:v>
                </c:pt>
                <c:pt idx="4849">
                  <c:v>1097.843899</c:v>
                </c:pt>
                <c:pt idx="4850">
                  <c:v>1098.461861</c:v>
                </c:pt>
                <c:pt idx="4851">
                  <c:v>1097.7429219999999</c:v>
                </c:pt>
                <c:pt idx="4852">
                  <c:v>1098.4080530000001</c:v>
                </c:pt>
                <c:pt idx="4853">
                  <c:v>1098.933806</c:v>
                </c:pt>
                <c:pt idx="4854">
                  <c:v>1098.776329</c:v>
                </c:pt>
                <c:pt idx="4855">
                  <c:v>1097.466124</c:v>
                </c:pt>
                <c:pt idx="4856">
                  <c:v>1097.6514279999999</c:v>
                </c:pt>
                <c:pt idx="4857">
                  <c:v>1098.1708819999999</c:v>
                </c:pt>
                <c:pt idx="4858">
                  <c:v>1098.3045239999999</c:v>
                </c:pt>
                <c:pt idx="4859">
                  <c:v>1097.9779430000001</c:v>
                </c:pt>
                <c:pt idx="4860">
                  <c:v>1096.906076</c:v>
                </c:pt>
                <c:pt idx="4861">
                  <c:v>1097.955933</c:v>
                </c:pt>
                <c:pt idx="4862">
                  <c:v>1099.3879730000001</c:v>
                </c:pt>
                <c:pt idx="4863">
                  <c:v>1098.3903969999999</c:v>
                </c:pt>
                <c:pt idx="4864">
                  <c:v>1097.515144</c:v>
                </c:pt>
                <c:pt idx="4865">
                  <c:v>1096.4068299999999</c:v>
                </c:pt>
                <c:pt idx="4866">
                  <c:v>1096.390116</c:v>
                </c:pt>
                <c:pt idx="4867">
                  <c:v>1097.3222929999999</c:v>
                </c:pt>
                <c:pt idx="4868">
                  <c:v>1096.209378</c:v>
                </c:pt>
                <c:pt idx="4869">
                  <c:v>1097.0284569999999</c:v>
                </c:pt>
                <c:pt idx="4870">
                  <c:v>1096.5658249999999</c:v>
                </c:pt>
                <c:pt idx="4871">
                  <c:v>1096.744007</c:v>
                </c:pt>
                <c:pt idx="4872">
                  <c:v>1096.621987</c:v>
                </c:pt>
                <c:pt idx="4873">
                  <c:v>1096.87186</c:v>
                </c:pt>
                <c:pt idx="4874">
                  <c:v>1097.256609</c:v>
                </c:pt>
                <c:pt idx="4875">
                  <c:v>1095.555308</c:v>
                </c:pt>
                <c:pt idx="4876">
                  <c:v>1096.569442</c:v>
                </c:pt>
                <c:pt idx="4877">
                  <c:v>1095.7097220000001</c:v>
                </c:pt>
                <c:pt idx="4878">
                  <c:v>1097.240041</c:v>
                </c:pt>
                <c:pt idx="4879">
                  <c:v>1096.4453590000001</c:v>
                </c:pt>
                <c:pt idx="4880">
                  <c:v>1096.7552020000001</c:v>
                </c:pt>
                <c:pt idx="4881">
                  <c:v>1095.5168920000001</c:v>
                </c:pt>
                <c:pt idx="4882">
                  <c:v>1095.970771</c:v>
                </c:pt>
                <c:pt idx="4883">
                  <c:v>1096.0685699999999</c:v>
                </c:pt>
                <c:pt idx="4884">
                  <c:v>1096.1190140000001</c:v>
                </c:pt>
                <c:pt idx="4885">
                  <c:v>1096.77421</c:v>
                </c:pt>
                <c:pt idx="4886">
                  <c:v>1096.576622</c:v>
                </c:pt>
                <c:pt idx="4887">
                  <c:v>1095.748208</c:v>
                </c:pt>
                <c:pt idx="4888">
                  <c:v>1097.0684590000001</c:v>
                </c:pt>
                <c:pt idx="4889">
                  <c:v>1095.2303119999999</c:v>
                </c:pt>
                <c:pt idx="4890">
                  <c:v>1096.537844</c:v>
                </c:pt>
                <c:pt idx="4891">
                  <c:v>1095.6567130000001</c:v>
                </c:pt>
                <c:pt idx="4892">
                  <c:v>1095.804496</c:v>
                </c:pt>
                <c:pt idx="4893">
                  <c:v>1096.2679680000001</c:v>
                </c:pt>
                <c:pt idx="4894">
                  <c:v>1095.481657</c:v>
                </c:pt>
                <c:pt idx="4895">
                  <c:v>1096.384945</c:v>
                </c:pt>
                <c:pt idx="4896">
                  <c:v>1095.599858</c:v>
                </c:pt>
                <c:pt idx="4897">
                  <c:v>1096.265269</c:v>
                </c:pt>
                <c:pt idx="4898">
                  <c:v>1096.883358</c:v>
                </c:pt>
                <c:pt idx="4899">
                  <c:v>1097.2024449999999</c:v>
                </c:pt>
                <c:pt idx="4900">
                  <c:v>1095.359471</c:v>
                </c:pt>
                <c:pt idx="4901">
                  <c:v>1095.724823</c:v>
                </c:pt>
                <c:pt idx="4902">
                  <c:v>1094.8771549999999</c:v>
                </c:pt>
                <c:pt idx="4903">
                  <c:v>1094.5432840000001</c:v>
                </c:pt>
                <c:pt idx="4904">
                  <c:v>1094.99604</c:v>
                </c:pt>
                <c:pt idx="4905">
                  <c:v>1095.686279</c:v>
                </c:pt>
                <c:pt idx="4906">
                  <c:v>1095.400785</c:v>
                </c:pt>
                <c:pt idx="4907">
                  <c:v>1095.0066320000001</c:v>
                </c:pt>
                <c:pt idx="4908">
                  <c:v>1094.3874310000001</c:v>
                </c:pt>
                <c:pt idx="4909">
                  <c:v>1095.8257309999999</c:v>
                </c:pt>
                <c:pt idx="4910">
                  <c:v>1094.074206</c:v>
                </c:pt>
                <c:pt idx="4911">
                  <c:v>1093.9561040000001</c:v>
                </c:pt>
                <c:pt idx="4912">
                  <c:v>1095.1930110000001</c:v>
                </c:pt>
                <c:pt idx="4913">
                  <c:v>1087.544969</c:v>
                </c:pt>
                <c:pt idx="4914">
                  <c:v>973.35667539999997</c:v>
                </c:pt>
                <c:pt idx="4915">
                  <c:v>987.34558100000004</c:v>
                </c:pt>
                <c:pt idx="4916">
                  <c:v>987.98548389999996</c:v>
                </c:pt>
                <c:pt idx="4917">
                  <c:v>987.22737240000004</c:v>
                </c:pt>
                <c:pt idx="4918">
                  <c:v>986.34835180000005</c:v>
                </c:pt>
                <c:pt idx="4919">
                  <c:v>988.00895290000005</c:v>
                </c:pt>
                <c:pt idx="4920">
                  <c:v>986.80998250000005</c:v>
                </c:pt>
                <c:pt idx="4921">
                  <c:v>986.91167289999999</c:v>
                </c:pt>
                <c:pt idx="4922">
                  <c:v>987.26370320000001</c:v>
                </c:pt>
                <c:pt idx="4923">
                  <c:v>987.59720990000005</c:v>
                </c:pt>
                <c:pt idx="4924">
                  <c:v>988.07659620000004</c:v>
                </c:pt>
                <c:pt idx="4925">
                  <c:v>988.64109399999995</c:v>
                </c:pt>
                <c:pt idx="4926">
                  <c:v>985.64841469999999</c:v>
                </c:pt>
                <c:pt idx="4927">
                  <c:v>988.48198219999995</c:v>
                </c:pt>
                <c:pt idx="4928">
                  <c:v>986.71810459999995</c:v>
                </c:pt>
                <c:pt idx="4929">
                  <c:v>988.19668820000004</c:v>
                </c:pt>
                <c:pt idx="4930">
                  <c:v>986.74231710000004</c:v>
                </c:pt>
                <c:pt idx="4931">
                  <c:v>985.5200261</c:v>
                </c:pt>
                <c:pt idx="4932">
                  <c:v>987.5805818</c:v>
                </c:pt>
                <c:pt idx="4933">
                  <c:v>988.30986080000002</c:v>
                </c:pt>
                <c:pt idx="4934">
                  <c:v>987.24697479999998</c:v>
                </c:pt>
                <c:pt idx="4935">
                  <c:v>987.64369950000003</c:v>
                </c:pt>
                <c:pt idx="4936">
                  <c:v>986.49836070000003</c:v>
                </c:pt>
                <c:pt idx="4937">
                  <c:v>987.43151460000001</c:v>
                </c:pt>
                <c:pt idx="4938">
                  <c:v>988.11802439999997</c:v>
                </c:pt>
                <c:pt idx="4939">
                  <c:v>988.12848810000003</c:v>
                </c:pt>
                <c:pt idx="4940">
                  <c:v>985.84543069999995</c:v>
                </c:pt>
                <c:pt idx="4941">
                  <c:v>987.60796310000001</c:v>
                </c:pt>
                <c:pt idx="4942">
                  <c:v>988.60089559999994</c:v>
                </c:pt>
                <c:pt idx="4943">
                  <c:v>987.71419560000004</c:v>
                </c:pt>
                <c:pt idx="4944">
                  <c:v>987.16372109999998</c:v>
                </c:pt>
                <c:pt idx="4945">
                  <c:v>986.95231379999996</c:v>
                </c:pt>
                <c:pt idx="4946">
                  <c:v>987.43749530000002</c:v>
                </c:pt>
                <c:pt idx="4947">
                  <c:v>986.33185260000005</c:v>
                </c:pt>
                <c:pt idx="4948">
                  <c:v>986.80949350000003</c:v>
                </c:pt>
                <c:pt idx="4949">
                  <c:v>988.31233159999999</c:v>
                </c:pt>
                <c:pt idx="4950">
                  <c:v>988.39670690000003</c:v>
                </c:pt>
                <c:pt idx="4951">
                  <c:v>986.95313099999998</c:v>
                </c:pt>
                <c:pt idx="4952">
                  <c:v>986.83520020000003</c:v>
                </c:pt>
                <c:pt idx="4953">
                  <c:v>987.37156830000004</c:v>
                </c:pt>
                <c:pt idx="4954">
                  <c:v>987.51226329999997</c:v>
                </c:pt>
                <c:pt idx="4955">
                  <c:v>987.66351120000002</c:v>
                </c:pt>
                <c:pt idx="4956">
                  <c:v>988.06693610000002</c:v>
                </c:pt>
                <c:pt idx="4957">
                  <c:v>987.87411210000005</c:v>
                </c:pt>
                <c:pt idx="4958">
                  <c:v>987.10019910000005</c:v>
                </c:pt>
                <c:pt idx="4959">
                  <c:v>987.28681649999999</c:v>
                </c:pt>
                <c:pt idx="4960">
                  <c:v>988.17862019999995</c:v>
                </c:pt>
                <c:pt idx="4961">
                  <c:v>986.93251710000004</c:v>
                </c:pt>
                <c:pt idx="4962">
                  <c:v>987.78663129999995</c:v>
                </c:pt>
                <c:pt idx="4963">
                  <c:v>988.90164170000003</c:v>
                </c:pt>
                <c:pt idx="4964">
                  <c:v>987.09666519999996</c:v>
                </c:pt>
                <c:pt idx="4965">
                  <c:v>988.33393790000002</c:v>
                </c:pt>
                <c:pt idx="4966">
                  <c:v>986.38670479999996</c:v>
                </c:pt>
                <c:pt idx="4967">
                  <c:v>988.22368219999998</c:v>
                </c:pt>
                <c:pt idx="4968">
                  <c:v>988.62620979999997</c:v>
                </c:pt>
                <c:pt idx="4969">
                  <c:v>987.26962790000005</c:v>
                </c:pt>
                <c:pt idx="4970">
                  <c:v>987.93055519999996</c:v>
                </c:pt>
                <c:pt idx="4971">
                  <c:v>987.053541</c:v>
                </c:pt>
                <c:pt idx="4972">
                  <c:v>986.7919637</c:v>
                </c:pt>
                <c:pt idx="4973">
                  <c:v>988.0434861</c:v>
                </c:pt>
                <c:pt idx="4974">
                  <c:v>987.80410730000006</c:v>
                </c:pt>
                <c:pt idx="4975">
                  <c:v>987.2675213</c:v>
                </c:pt>
                <c:pt idx="4976">
                  <c:v>987.80557899999997</c:v>
                </c:pt>
                <c:pt idx="4977">
                  <c:v>987.53384200000005</c:v>
                </c:pt>
                <c:pt idx="4978">
                  <c:v>988.13036260000001</c:v>
                </c:pt>
                <c:pt idx="4979">
                  <c:v>987.25218280000001</c:v>
                </c:pt>
                <c:pt idx="4980">
                  <c:v>988.18030910000004</c:v>
                </c:pt>
                <c:pt idx="4981">
                  <c:v>988.03849439999999</c:v>
                </c:pt>
                <c:pt idx="4982">
                  <c:v>988.10702549999996</c:v>
                </c:pt>
                <c:pt idx="4983">
                  <c:v>987.56104540000001</c:v>
                </c:pt>
                <c:pt idx="4984">
                  <c:v>988.10596390000001</c:v>
                </c:pt>
                <c:pt idx="4985">
                  <c:v>988.704657</c:v>
                </c:pt>
                <c:pt idx="4986">
                  <c:v>986.81114219999995</c:v>
                </c:pt>
                <c:pt idx="4987">
                  <c:v>987.75447959999997</c:v>
                </c:pt>
                <c:pt idx="4988">
                  <c:v>987.06438019999996</c:v>
                </c:pt>
                <c:pt idx="4989">
                  <c:v>987.54849739999997</c:v>
                </c:pt>
                <c:pt idx="4990">
                  <c:v>987.8439535</c:v>
                </c:pt>
                <c:pt idx="4991">
                  <c:v>987.53220829999998</c:v>
                </c:pt>
                <c:pt idx="4992">
                  <c:v>987.02610849999996</c:v>
                </c:pt>
                <c:pt idx="4993">
                  <c:v>987.87221769999996</c:v>
                </c:pt>
                <c:pt idx="4994">
                  <c:v>987.28708819999997</c:v>
                </c:pt>
                <c:pt idx="4995">
                  <c:v>987.82109890000004</c:v>
                </c:pt>
                <c:pt idx="4996">
                  <c:v>987.52020709999999</c:v>
                </c:pt>
                <c:pt idx="4997">
                  <c:v>988.39998160000005</c:v>
                </c:pt>
                <c:pt idx="4998">
                  <c:v>988.32750750000002</c:v>
                </c:pt>
                <c:pt idx="4999">
                  <c:v>988.49841419999996</c:v>
                </c:pt>
                <c:pt idx="5000">
                  <c:v>988.12728360000006</c:v>
                </c:pt>
                <c:pt idx="5001">
                  <c:v>988.19197250000002</c:v>
                </c:pt>
                <c:pt idx="5002">
                  <c:v>988.79365050000001</c:v>
                </c:pt>
                <c:pt idx="5003">
                  <c:v>987.13975779999998</c:v>
                </c:pt>
                <c:pt idx="5004">
                  <c:v>987.48274040000001</c:v>
                </c:pt>
                <c:pt idx="5005">
                  <c:v>987.41217570000003</c:v>
                </c:pt>
                <c:pt idx="5006">
                  <c:v>988.20456079999997</c:v>
                </c:pt>
                <c:pt idx="5007">
                  <c:v>989.43278220000002</c:v>
                </c:pt>
                <c:pt idx="5008">
                  <c:v>989.29191409999999</c:v>
                </c:pt>
                <c:pt idx="5009">
                  <c:v>987.70832499999995</c:v>
                </c:pt>
                <c:pt idx="5010">
                  <c:v>987.36896590000003</c:v>
                </c:pt>
                <c:pt idx="5011">
                  <c:v>989.16158389999998</c:v>
                </c:pt>
                <c:pt idx="5012">
                  <c:v>988.05190449999998</c:v>
                </c:pt>
                <c:pt idx="5013">
                  <c:v>987.70473149999998</c:v>
                </c:pt>
                <c:pt idx="5014">
                  <c:v>987.59545060000005</c:v>
                </c:pt>
                <c:pt idx="5015">
                  <c:v>986.88136999999995</c:v>
                </c:pt>
                <c:pt idx="5016">
                  <c:v>987.82367499999998</c:v>
                </c:pt>
                <c:pt idx="5017">
                  <c:v>988.34759080000003</c:v>
                </c:pt>
                <c:pt idx="5018">
                  <c:v>987.52476890000003</c:v>
                </c:pt>
                <c:pt idx="5019">
                  <c:v>987.69689229999994</c:v>
                </c:pt>
                <c:pt idx="5020">
                  <c:v>987.88961640000002</c:v>
                </c:pt>
                <c:pt idx="5021">
                  <c:v>987.67471579999994</c:v>
                </c:pt>
                <c:pt idx="5022">
                  <c:v>988.02685259999998</c:v>
                </c:pt>
                <c:pt idx="5023">
                  <c:v>986.15258530000006</c:v>
                </c:pt>
                <c:pt idx="5024">
                  <c:v>988.99914650000005</c:v>
                </c:pt>
                <c:pt idx="5025">
                  <c:v>988.93911820000005</c:v>
                </c:pt>
                <c:pt idx="5026">
                  <c:v>987.27583140000002</c:v>
                </c:pt>
                <c:pt idx="5027">
                  <c:v>987.78286590000005</c:v>
                </c:pt>
                <c:pt idx="5028">
                  <c:v>988.94793170000003</c:v>
                </c:pt>
                <c:pt idx="5029">
                  <c:v>987.70801440000002</c:v>
                </c:pt>
                <c:pt idx="5030">
                  <c:v>988.99275650000004</c:v>
                </c:pt>
                <c:pt idx="5031">
                  <c:v>986.88750709999999</c:v>
                </c:pt>
                <c:pt idx="5032">
                  <c:v>987.10713290000001</c:v>
                </c:pt>
                <c:pt idx="5033">
                  <c:v>989.44368340000005</c:v>
                </c:pt>
                <c:pt idx="5034">
                  <c:v>987.43486480000001</c:v>
                </c:pt>
                <c:pt idx="5035">
                  <c:v>987.27152769999998</c:v>
                </c:pt>
                <c:pt idx="5036">
                  <c:v>988.05905489999998</c:v>
                </c:pt>
                <c:pt idx="5037">
                  <c:v>991.9456424</c:v>
                </c:pt>
                <c:pt idx="5038">
                  <c:v>1003.032474</c:v>
                </c:pt>
                <c:pt idx="5039">
                  <c:v>1013.290507</c:v>
                </c:pt>
                <c:pt idx="5040">
                  <c:v>1018.947617</c:v>
                </c:pt>
                <c:pt idx="5041">
                  <c:v>1021.247284</c:v>
                </c:pt>
                <c:pt idx="5042">
                  <c:v>1024.367309</c:v>
                </c:pt>
                <c:pt idx="5043">
                  <c:v>1027.1979710000001</c:v>
                </c:pt>
                <c:pt idx="5044">
                  <c:v>1031.225486</c:v>
                </c:pt>
                <c:pt idx="5045">
                  <c:v>1038.854036</c:v>
                </c:pt>
                <c:pt idx="5046">
                  <c:v>1047.9486830000001</c:v>
                </c:pt>
                <c:pt idx="5047">
                  <c:v>1056.9666110000001</c:v>
                </c:pt>
                <c:pt idx="5048">
                  <c:v>1065.6820540000001</c:v>
                </c:pt>
                <c:pt idx="5049">
                  <c:v>1069.1198449999999</c:v>
                </c:pt>
                <c:pt idx="5050">
                  <c:v>1068.847035</c:v>
                </c:pt>
                <c:pt idx="5051">
                  <c:v>1069.89995</c:v>
                </c:pt>
                <c:pt idx="5052">
                  <c:v>1071.1464109999999</c:v>
                </c:pt>
                <c:pt idx="5053">
                  <c:v>1071.478222</c:v>
                </c:pt>
                <c:pt idx="5054">
                  <c:v>1071.1227200000001</c:v>
                </c:pt>
                <c:pt idx="5055">
                  <c:v>1072.1689140000001</c:v>
                </c:pt>
                <c:pt idx="5056">
                  <c:v>1071.86652</c:v>
                </c:pt>
                <c:pt idx="5057">
                  <c:v>1073.2223739999999</c:v>
                </c:pt>
                <c:pt idx="5058">
                  <c:v>1071.533766</c:v>
                </c:pt>
                <c:pt idx="5059">
                  <c:v>1071.9748890000001</c:v>
                </c:pt>
                <c:pt idx="5060">
                  <c:v>1071.7862319999999</c:v>
                </c:pt>
                <c:pt idx="5061">
                  <c:v>1070.8149679999999</c:v>
                </c:pt>
                <c:pt idx="5062">
                  <c:v>1072.187872</c:v>
                </c:pt>
                <c:pt idx="5063">
                  <c:v>1072.4141</c:v>
                </c:pt>
                <c:pt idx="5064">
                  <c:v>1070.9084150000001</c:v>
                </c:pt>
                <c:pt idx="5065">
                  <c:v>1070.4681089999999</c:v>
                </c:pt>
                <c:pt idx="5066">
                  <c:v>1071.219799</c:v>
                </c:pt>
                <c:pt idx="5067">
                  <c:v>1072.230984</c:v>
                </c:pt>
                <c:pt idx="5068">
                  <c:v>1070.556628</c:v>
                </c:pt>
                <c:pt idx="5069">
                  <c:v>1071.3026460000001</c:v>
                </c:pt>
                <c:pt idx="5070">
                  <c:v>1071.2718990000001</c:v>
                </c:pt>
                <c:pt idx="5071">
                  <c:v>1070.9972170000001</c:v>
                </c:pt>
                <c:pt idx="5072">
                  <c:v>1071.954966</c:v>
                </c:pt>
                <c:pt idx="5073">
                  <c:v>1071.7710509999999</c:v>
                </c:pt>
                <c:pt idx="5074">
                  <c:v>1071.0352089999999</c:v>
                </c:pt>
                <c:pt idx="5075">
                  <c:v>1071.504451</c:v>
                </c:pt>
                <c:pt idx="5076">
                  <c:v>1070.5400030000001</c:v>
                </c:pt>
                <c:pt idx="5077">
                  <c:v>1072.865421</c:v>
                </c:pt>
                <c:pt idx="5078">
                  <c:v>1071.742982</c:v>
                </c:pt>
                <c:pt idx="5079">
                  <c:v>1070.7405639999999</c:v>
                </c:pt>
                <c:pt idx="5080">
                  <c:v>1070.843867</c:v>
                </c:pt>
                <c:pt idx="5081">
                  <c:v>1070.483023</c:v>
                </c:pt>
                <c:pt idx="5082">
                  <c:v>1071.217502</c:v>
                </c:pt>
                <c:pt idx="5083">
                  <c:v>1070.2582829999999</c:v>
                </c:pt>
                <c:pt idx="5084">
                  <c:v>1071.326495</c:v>
                </c:pt>
                <c:pt idx="5085">
                  <c:v>1070.906716</c:v>
                </c:pt>
                <c:pt idx="5086">
                  <c:v>1071.193867</c:v>
                </c:pt>
                <c:pt idx="5087">
                  <c:v>1071.19029</c:v>
                </c:pt>
                <c:pt idx="5088">
                  <c:v>1070.7400070000001</c:v>
                </c:pt>
                <c:pt idx="5089">
                  <c:v>1071.0786370000001</c:v>
                </c:pt>
                <c:pt idx="5090">
                  <c:v>1070.4892339999999</c:v>
                </c:pt>
                <c:pt idx="5091">
                  <c:v>1071.514608</c:v>
                </c:pt>
                <c:pt idx="5092">
                  <c:v>1070.341367</c:v>
                </c:pt>
                <c:pt idx="5093">
                  <c:v>1070.362783</c:v>
                </c:pt>
                <c:pt idx="5094">
                  <c:v>1072.095746</c:v>
                </c:pt>
                <c:pt idx="5095">
                  <c:v>1072.152206</c:v>
                </c:pt>
                <c:pt idx="5096">
                  <c:v>1073.1185290000001</c:v>
                </c:pt>
                <c:pt idx="5097">
                  <c:v>1071.4289980000001</c:v>
                </c:pt>
                <c:pt idx="5098">
                  <c:v>1070.6651420000001</c:v>
                </c:pt>
                <c:pt idx="5099">
                  <c:v>1071.008501</c:v>
                </c:pt>
                <c:pt idx="5100">
                  <c:v>1071.4510749999999</c:v>
                </c:pt>
                <c:pt idx="5101">
                  <c:v>1071.9614750000001</c:v>
                </c:pt>
                <c:pt idx="5102">
                  <c:v>1071.8586519999999</c:v>
                </c:pt>
                <c:pt idx="5103">
                  <c:v>1069.166164</c:v>
                </c:pt>
                <c:pt idx="5104">
                  <c:v>1071.2063290000001</c:v>
                </c:pt>
                <c:pt idx="5105">
                  <c:v>1071.0293160000001</c:v>
                </c:pt>
                <c:pt idx="5106">
                  <c:v>1070.360979</c:v>
                </c:pt>
                <c:pt idx="5107">
                  <c:v>1070.7160240000001</c:v>
                </c:pt>
                <c:pt idx="5108">
                  <c:v>1069.7374990000001</c:v>
                </c:pt>
                <c:pt idx="5109">
                  <c:v>1072.2246190000001</c:v>
                </c:pt>
                <c:pt idx="5110">
                  <c:v>1070.8655189999999</c:v>
                </c:pt>
                <c:pt idx="5111">
                  <c:v>1070.522082</c:v>
                </c:pt>
                <c:pt idx="5112">
                  <c:v>1071.134237</c:v>
                </c:pt>
                <c:pt idx="5113">
                  <c:v>1070.970761</c:v>
                </c:pt>
                <c:pt idx="5114">
                  <c:v>1071.64852</c:v>
                </c:pt>
                <c:pt idx="5115">
                  <c:v>1071.9546479999999</c:v>
                </c:pt>
                <c:pt idx="5116">
                  <c:v>1071.0960090000001</c:v>
                </c:pt>
                <c:pt idx="5117">
                  <c:v>1071.7504779999999</c:v>
                </c:pt>
                <c:pt idx="5118">
                  <c:v>1071.0163869999999</c:v>
                </c:pt>
                <c:pt idx="5119">
                  <c:v>1069.7544190000001</c:v>
                </c:pt>
                <c:pt idx="5120">
                  <c:v>1068.9514919999999</c:v>
                </c:pt>
                <c:pt idx="5121">
                  <c:v>1034.925569</c:v>
                </c:pt>
                <c:pt idx="5122">
                  <c:v>1026.8350680000001</c:v>
                </c:pt>
                <c:pt idx="5123">
                  <c:v>1027.986523</c:v>
                </c:pt>
                <c:pt idx="5124">
                  <c:v>1026.067947</c:v>
                </c:pt>
                <c:pt idx="5125">
                  <c:v>1025.4633200000001</c:v>
                </c:pt>
                <c:pt idx="5126">
                  <c:v>1025.802236</c:v>
                </c:pt>
                <c:pt idx="5127">
                  <c:v>1025.321279</c:v>
                </c:pt>
                <c:pt idx="5128">
                  <c:v>1026.427285</c:v>
                </c:pt>
                <c:pt idx="5129">
                  <c:v>1025.6508020000001</c:v>
                </c:pt>
                <c:pt idx="5130">
                  <c:v>1025.939734</c:v>
                </c:pt>
                <c:pt idx="5131">
                  <c:v>1026.561146</c:v>
                </c:pt>
                <c:pt idx="5132">
                  <c:v>1025.14058</c:v>
                </c:pt>
                <c:pt idx="5133">
                  <c:v>1026.6409510000001</c:v>
                </c:pt>
                <c:pt idx="5134">
                  <c:v>1026.3563079999999</c:v>
                </c:pt>
                <c:pt idx="5135">
                  <c:v>1025.5055829999999</c:v>
                </c:pt>
                <c:pt idx="5136">
                  <c:v>1026.7116100000001</c:v>
                </c:pt>
                <c:pt idx="5137">
                  <c:v>1026.3392899999999</c:v>
                </c:pt>
                <c:pt idx="5138">
                  <c:v>1026.066992</c:v>
                </c:pt>
                <c:pt idx="5139">
                  <c:v>1026.423196</c:v>
                </c:pt>
                <c:pt idx="5140">
                  <c:v>1025.4362309999999</c:v>
                </c:pt>
                <c:pt idx="5141">
                  <c:v>1025.7912710000001</c:v>
                </c:pt>
                <c:pt idx="5142">
                  <c:v>1025.4351790000001</c:v>
                </c:pt>
                <c:pt idx="5143">
                  <c:v>1026.5835850000001</c:v>
                </c:pt>
                <c:pt idx="5144">
                  <c:v>1026.50594</c:v>
                </c:pt>
                <c:pt idx="5145">
                  <c:v>1025.747627</c:v>
                </c:pt>
                <c:pt idx="5146">
                  <c:v>1026.182577</c:v>
                </c:pt>
                <c:pt idx="5147">
                  <c:v>1026.761332</c:v>
                </c:pt>
                <c:pt idx="5148">
                  <c:v>1025.3792510000001</c:v>
                </c:pt>
                <c:pt idx="5149">
                  <c:v>1027.3987749999999</c:v>
                </c:pt>
                <c:pt idx="5150">
                  <c:v>1026.4328660000001</c:v>
                </c:pt>
                <c:pt idx="5151">
                  <c:v>1026.3582220000001</c:v>
                </c:pt>
                <c:pt idx="5152">
                  <c:v>1025.830978</c:v>
                </c:pt>
                <c:pt idx="5153">
                  <c:v>1026.4085680000001</c:v>
                </c:pt>
                <c:pt idx="5154">
                  <c:v>1026.0829960000001</c:v>
                </c:pt>
                <c:pt idx="5155">
                  <c:v>1026.647291</c:v>
                </c:pt>
                <c:pt idx="5156">
                  <c:v>1023.959772</c:v>
                </c:pt>
                <c:pt idx="5157">
                  <c:v>1025.280076</c:v>
                </c:pt>
                <c:pt idx="5158">
                  <c:v>1026.6531660000001</c:v>
                </c:pt>
                <c:pt idx="5159">
                  <c:v>1026.2930690000001</c:v>
                </c:pt>
                <c:pt idx="5160">
                  <c:v>1025.1137220000001</c:v>
                </c:pt>
                <c:pt idx="5161">
                  <c:v>1026.968789</c:v>
                </c:pt>
                <c:pt idx="5162">
                  <c:v>1025.9429580000001</c:v>
                </c:pt>
                <c:pt idx="5163">
                  <c:v>1025.045734</c:v>
                </c:pt>
                <c:pt idx="5164">
                  <c:v>1024.6646490000001</c:v>
                </c:pt>
                <c:pt idx="5165">
                  <c:v>1025.984948</c:v>
                </c:pt>
                <c:pt idx="5166">
                  <c:v>1025.9784050000001</c:v>
                </c:pt>
                <c:pt idx="5167">
                  <c:v>1026.2582910000001</c:v>
                </c:pt>
                <c:pt idx="5168">
                  <c:v>1025.6732930000001</c:v>
                </c:pt>
                <c:pt idx="5169">
                  <c:v>1025.1053119999999</c:v>
                </c:pt>
                <c:pt idx="5170">
                  <c:v>1025.497486</c:v>
                </c:pt>
                <c:pt idx="5171">
                  <c:v>1026.2403609999999</c:v>
                </c:pt>
                <c:pt idx="5172">
                  <c:v>1026.8772240000001</c:v>
                </c:pt>
                <c:pt idx="5173">
                  <c:v>1027.307712</c:v>
                </c:pt>
                <c:pt idx="5174">
                  <c:v>1025.7851049999999</c:v>
                </c:pt>
                <c:pt idx="5175">
                  <c:v>1025.2028929999999</c:v>
                </c:pt>
                <c:pt idx="5176">
                  <c:v>1026.183861</c:v>
                </c:pt>
                <c:pt idx="5177">
                  <c:v>1026.2590929999999</c:v>
                </c:pt>
                <c:pt idx="5178">
                  <c:v>1025.6098300000001</c:v>
                </c:pt>
                <c:pt idx="5179">
                  <c:v>1026.9383889999999</c:v>
                </c:pt>
                <c:pt idx="5180">
                  <c:v>1024.8355449999999</c:v>
                </c:pt>
                <c:pt idx="5181">
                  <c:v>1026.8962300000001</c:v>
                </c:pt>
                <c:pt idx="5182">
                  <c:v>1024.999186</c:v>
                </c:pt>
                <c:pt idx="5183">
                  <c:v>1027.4701190000001</c:v>
                </c:pt>
                <c:pt idx="5184">
                  <c:v>1026.0316419999999</c:v>
                </c:pt>
                <c:pt idx="5185">
                  <c:v>1026.204283</c:v>
                </c:pt>
                <c:pt idx="5186">
                  <c:v>1026.3240450000001</c:v>
                </c:pt>
                <c:pt idx="5187">
                  <c:v>1026.5134459999999</c:v>
                </c:pt>
                <c:pt idx="5188">
                  <c:v>1025.75667</c:v>
                </c:pt>
                <c:pt idx="5189">
                  <c:v>1026.446723</c:v>
                </c:pt>
                <c:pt idx="5190">
                  <c:v>1025.7799580000001</c:v>
                </c:pt>
                <c:pt idx="5191">
                  <c:v>1026.9861350000001</c:v>
                </c:pt>
                <c:pt idx="5192">
                  <c:v>1025.869068</c:v>
                </c:pt>
                <c:pt idx="5193">
                  <c:v>1026.749667</c:v>
                </c:pt>
                <c:pt idx="5194">
                  <c:v>1025.401719</c:v>
                </c:pt>
                <c:pt idx="5195">
                  <c:v>1025.559045</c:v>
                </c:pt>
                <c:pt idx="5196">
                  <c:v>1025.948885</c:v>
                </c:pt>
                <c:pt idx="5197">
                  <c:v>1026.25704</c:v>
                </c:pt>
                <c:pt idx="5198">
                  <c:v>1026.664982</c:v>
                </c:pt>
                <c:pt idx="5199">
                  <c:v>1026.5932580000001</c:v>
                </c:pt>
                <c:pt idx="5200">
                  <c:v>1026.9805260000001</c:v>
                </c:pt>
                <c:pt idx="5201">
                  <c:v>1026.8729069999999</c:v>
                </c:pt>
                <c:pt idx="5202">
                  <c:v>1025.6916590000001</c:v>
                </c:pt>
                <c:pt idx="5203">
                  <c:v>1026.785363</c:v>
                </c:pt>
                <c:pt idx="5204">
                  <c:v>1026.080422</c:v>
                </c:pt>
                <c:pt idx="5205">
                  <c:v>1026.5590070000001</c:v>
                </c:pt>
                <c:pt idx="5206">
                  <c:v>1026.699646</c:v>
                </c:pt>
                <c:pt idx="5207">
                  <c:v>1025.5681489999999</c:v>
                </c:pt>
                <c:pt idx="5208">
                  <c:v>1026.260491</c:v>
                </c:pt>
                <c:pt idx="5209">
                  <c:v>1027.3403129999999</c:v>
                </c:pt>
                <c:pt idx="5210">
                  <c:v>1025.7977860000001</c:v>
                </c:pt>
                <c:pt idx="5211">
                  <c:v>1026.852347</c:v>
                </c:pt>
                <c:pt idx="5212">
                  <c:v>1025.204929</c:v>
                </c:pt>
                <c:pt idx="5213">
                  <c:v>1026.711172</c:v>
                </c:pt>
                <c:pt idx="5214">
                  <c:v>1026.851269</c:v>
                </c:pt>
                <c:pt idx="5215">
                  <c:v>1025.137191</c:v>
                </c:pt>
                <c:pt idx="5216">
                  <c:v>1026.4381780000001</c:v>
                </c:pt>
                <c:pt idx="5217">
                  <c:v>1025.3022309999999</c:v>
                </c:pt>
              </c:numCache>
            </c:numRef>
          </c:yVal>
          <c:smooth val="0"/>
        </c:ser>
        <c:ser>
          <c:idx val="3"/>
          <c:order val="3"/>
          <c:tx>
            <c:v>SLLT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Sheet2!$B$3:$B$5322</c:f>
              <c:numCache>
                <c:formatCode>0</c:formatCode>
                <c:ptCount val="53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  <c:pt idx="4096">
                  <c:v>4097</c:v>
                </c:pt>
                <c:pt idx="4097">
                  <c:v>4098</c:v>
                </c:pt>
                <c:pt idx="4098">
                  <c:v>4099</c:v>
                </c:pt>
                <c:pt idx="4099">
                  <c:v>4100</c:v>
                </c:pt>
                <c:pt idx="4100">
                  <c:v>4101</c:v>
                </c:pt>
                <c:pt idx="4101">
                  <c:v>4102</c:v>
                </c:pt>
                <c:pt idx="4102">
                  <c:v>4103</c:v>
                </c:pt>
                <c:pt idx="4103">
                  <c:v>4104</c:v>
                </c:pt>
                <c:pt idx="4104">
                  <c:v>4105</c:v>
                </c:pt>
                <c:pt idx="4105">
                  <c:v>4106</c:v>
                </c:pt>
                <c:pt idx="4106">
                  <c:v>4107</c:v>
                </c:pt>
                <c:pt idx="4107">
                  <c:v>4108</c:v>
                </c:pt>
                <c:pt idx="4108">
                  <c:v>4109</c:v>
                </c:pt>
                <c:pt idx="4109">
                  <c:v>4110</c:v>
                </c:pt>
                <c:pt idx="4110">
                  <c:v>4111</c:v>
                </c:pt>
                <c:pt idx="4111">
                  <c:v>4112</c:v>
                </c:pt>
                <c:pt idx="4112">
                  <c:v>4113</c:v>
                </c:pt>
                <c:pt idx="4113">
                  <c:v>4114</c:v>
                </c:pt>
                <c:pt idx="4114">
                  <c:v>4115</c:v>
                </c:pt>
                <c:pt idx="4115">
                  <c:v>4116</c:v>
                </c:pt>
                <c:pt idx="4116">
                  <c:v>4117</c:v>
                </c:pt>
                <c:pt idx="4117">
                  <c:v>4118</c:v>
                </c:pt>
                <c:pt idx="4118">
                  <c:v>4119</c:v>
                </c:pt>
                <c:pt idx="4119">
                  <c:v>4120</c:v>
                </c:pt>
                <c:pt idx="4120">
                  <c:v>4121</c:v>
                </c:pt>
                <c:pt idx="4121">
                  <c:v>4122</c:v>
                </c:pt>
                <c:pt idx="4122">
                  <c:v>4123</c:v>
                </c:pt>
                <c:pt idx="4123">
                  <c:v>4124</c:v>
                </c:pt>
                <c:pt idx="4124">
                  <c:v>4125</c:v>
                </c:pt>
                <c:pt idx="4125">
                  <c:v>4126</c:v>
                </c:pt>
                <c:pt idx="4126">
                  <c:v>4127</c:v>
                </c:pt>
                <c:pt idx="4127">
                  <c:v>4128</c:v>
                </c:pt>
                <c:pt idx="4128">
                  <c:v>4129</c:v>
                </c:pt>
                <c:pt idx="4129">
                  <c:v>4130</c:v>
                </c:pt>
                <c:pt idx="4130">
                  <c:v>4131</c:v>
                </c:pt>
                <c:pt idx="4131">
                  <c:v>4132</c:v>
                </c:pt>
                <c:pt idx="4132">
                  <c:v>4133</c:v>
                </c:pt>
                <c:pt idx="4133">
                  <c:v>4134</c:v>
                </c:pt>
                <c:pt idx="4134">
                  <c:v>4135</c:v>
                </c:pt>
                <c:pt idx="4135">
                  <c:v>4136</c:v>
                </c:pt>
                <c:pt idx="4136">
                  <c:v>4137</c:v>
                </c:pt>
                <c:pt idx="4137">
                  <c:v>4138</c:v>
                </c:pt>
                <c:pt idx="4138">
                  <c:v>4139</c:v>
                </c:pt>
                <c:pt idx="4139">
                  <c:v>4140</c:v>
                </c:pt>
                <c:pt idx="4140">
                  <c:v>4141</c:v>
                </c:pt>
                <c:pt idx="4141">
                  <c:v>4142</c:v>
                </c:pt>
                <c:pt idx="4142">
                  <c:v>4143</c:v>
                </c:pt>
                <c:pt idx="4143">
                  <c:v>4144</c:v>
                </c:pt>
                <c:pt idx="4144">
                  <c:v>4145</c:v>
                </c:pt>
                <c:pt idx="4145">
                  <c:v>4146</c:v>
                </c:pt>
                <c:pt idx="4146">
                  <c:v>4147</c:v>
                </c:pt>
                <c:pt idx="4147">
                  <c:v>4148</c:v>
                </c:pt>
                <c:pt idx="4148">
                  <c:v>4149</c:v>
                </c:pt>
                <c:pt idx="4149">
                  <c:v>4150</c:v>
                </c:pt>
                <c:pt idx="4150">
                  <c:v>4151</c:v>
                </c:pt>
                <c:pt idx="4151">
                  <c:v>4152</c:v>
                </c:pt>
                <c:pt idx="4152">
                  <c:v>4153</c:v>
                </c:pt>
                <c:pt idx="4153">
                  <c:v>4154</c:v>
                </c:pt>
                <c:pt idx="4154">
                  <c:v>4155</c:v>
                </c:pt>
                <c:pt idx="4155">
                  <c:v>4156</c:v>
                </c:pt>
                <c:pt idx="4156">
                  <c:v>4157</c:v>
                </c:pt>
                <c:pt idx="4157">
                  <c:v>4158</c:v>
                </c:pt>
                <c:pt idx="4158">
                  <c:v>4159</c:v>
                </c:pt>
                <c:pt idx="4159">
                  <c:v>4160</c:v>
                </c:pt>
                <c:pt idx="4160">
                  <c:v>4161</c:v>
                </c:pt>
                <c:pt idx="4161">
                  <c:v>4162</c:v>
                </c:pt>
                <c:pt idx="4162">
                  <c:v>4163</c:v>
                </c:pt>
                <c:pt idx="4163">
                  <c:v>4164</c:v>
                </c:pt>
                <c:pt idx="4164">
                  <c:v>4165</c:v>
                </c:pt>
                <c:pt idx="4165">
                  <c:v>4166</c:v>
                </c:pt>
                <c:pt idx="4166">
                  <c:v>4167</c:v>
                </c:pt>
                <c:pt idx="4167">
                  <c:v>4168</c:v>
                </c:pt>
                <c:pt idx="4168">
                  <c:v>4169</c:v>
                </c:pt>
                <c:pt idx="4169">
                  <c:v>4170</c:v>
                </c:pt>
                <c:pt idx="4170">
                  <c:v>4171</c:v>
                </c:pt>
                <c:pt idx="4171">
                  <c:v>4172</c:v>
                </c:pt>
                <c:pt idx="4172">
                  <c:v>4173</c:v>
                </c:pt>
                <c:pt idx="4173">
                  <c:v>4174</c:v>
                </c:pt>
                <c:pt idx="4174">
                  <c:v>4175</c:v>
                </c:pt>
                <c:pt idx="4175">
                  <c:v>4176</c:v>
                </c:pt>
                <c:pt idx="4176">
                  <c:v>4177</c:v>
                </c:pt>
                <c:pt idx="4177">
                  <c:v>4178</c:v>
                </c:pt>
                <c:pt idx="4178">
                  <c:v>4179</c:v>
                </c:pt>
                <c:pt idx="4179">
                  <c:v>4180</c:v>
                </c:pt>
                <c:pt idx="4180">
                  <c:v>4181</c:v>
                </c:pt>
                <c:pt idx="4181">
                  <c:v>4182</c:v>
                </c:pt>
                <c:pt idx="4182">
                  <c:v>4183</c:v>
                </c:pt>
                <c:pt idx="4183">
                  <c:v>4184</c:v>
                </c:pt>
                <c:pt idx="4184">
                  <c:v>4185</c:v>
                </c:pt>
                <c:pt idx="4185">
                  <c:v>4186</c:v>
                </c:pt>
                <c:pt idx="4186">
                  <c:v>4187</c:v>
                </c:pt>
                <c:pt idx="4187">
                  <c:v>4188</c:v>
                </c:pt>
                <c:pt idx="4188">
                  <c:v>4189</c:v>
                </c:pt>
                <c:pt idx="4189">
                  <c:v>4190</c:v>
                </c:pt>
                <c:pt idx="4190">
                  <c:v>4191</c:v>
                </c:pt>
                <c:pt idx="4191">
                  <c:v>4192</c:v>
                </c:pt>
                <c:pt idx="4192">
                  <c:v>4193</c:v>
                </c:pt>
                <c:pt idx="4193">
                  <c:v>4194</c:v>
                </c:pt>
                <c:pt idx="4194">
                  <c:v>4195</c:v>
                </c:pt>
                <c:pt idx="4195">
                  <c:v>4196</c:v>
                </c:pt>
                <c:pt idx="4196">
                  <c:v>4197</c:v>
                </c:pt>
                <c:pt idx="4197">
                  <c:v>4198</c:v>
                </c:pt>
                <c:pt idx="4198">
                  <c:v>4199</c:v>
                </c:pt>
                <c:pt idx="4199">
                  <c:v>4200</c:v>
                </c:pt>
                <c:pt idx="4200">
                  <c:v>4201</c:v>
                </c:pt>
                <c:pt idx="4201">
                  <c:v>4202</c:v>
                </c:pt>
                <c:pt idx="4202">
                  <c:v>4203</c:v>
                </c:pt>
                <c:pt idx="4203">
                  <c:v>4204</c:v>
                </c:pt>
                <c:pt idx="4204">
                  <c:v>4205</c:v>
                </c:pt>
                <c:pt idx="4205">
                  <c:v>4206</c:v>
                </c:pt>
                <c:pt idx="4206">
                  <c:v>4207</c:v>
                </c:pt>
                <c:pt idx="4207">
                  <c:v>4208</c:v>
                </c:pt>
                <c:pt idx="4208">
                  <c:v>4209</c:v>
                </c:pt>
                <c:pt idx="4209">
                  <c:v>4210</c:v>
                </c:pt>
                <c:pt idx="4210">
                  <c:v>4211</c:v>
                </c:pt>
                <c:pt idx="4211">
                  <c:v>4212</c:v>
                </c:pt>
                <c:pt idx="4212">
                  <c:v>4213</c:v>
                </c:pt>
                <c:pt idx="4213">
                  <c:v>4214</c:v>
                </c:pt>
                <c:pt idx="4214">
                  <c:v>4215</c:v>
                </c:pt>
                <c:pt idx="4215">
                  <c:v>4216</c:v>
                </c:pt>
                <c:pt idx="4216">
                  <c:v>4217</c:v>
                </c:pt>
                <c:pt idx="4217">
                  <c:v>4218</c:v>
                </c:pt>
                <c:pt idx="4218">
                  <c:v>4219</c:v>
                </c:pt>
                <c:pt idx="4219">
                  <c:v>4220</c:v>
                </c:pt>
                <c:pt idx="4220">
                  <c:v>4221</c:v>
                </c:pt>
                <c:pt idx="4221">
                  <c:v>4222</c:v>
                </c:pt>
                <c:pt idx="4222">
                  <c:v>4223</c:v>
                </c:pt>
                <c:pt idx="4223">
                  <c:v>4224</c:v>
                </c:pt>
                <c:pt idx="4224">
                  <c:v>4225</c:v>
                </c:pt>
                <c:pt idx="4225">
                  <c:v>4226</c:v>
                </c:pt>
                <c:pt idx="4226">
                  <c:v>4227</c:v>
                </c:pt>
                <c:pt idx="4227">
                  <c:v>4228</c:v>
                </c:pt>
                <c:pt idx="4228">
                  <c:v>4229</c:v>
                </c:pt>
                <c:pt idx="4229">
                  <c:v>4230</c:v>
                </c:pt>
                <c:pt idx="4230">
                  <c:v>4231</c:v>
                </c:pt>
                <c:pt idx="4231">
                  <c:v>4232</c:v>
                </c:pt>
                <c:pt idx="4232">
                  <c:v>4233</c:v>
                </c:pt>
                <c:pt idx="4233">
                  <c:v>4234</c:v>
                </c:pt>
                <c:pt idx="4234">
                  <c:v>4235</c:v>
                </c:pt>
                <c:pt idx="4235">
                  <c:v>4236</c:v>
                </c:pt>
                <c:pt idx="4236">
                  <c:v>4237</c:v>
                </c:pt>
                <c:pt idx="4237">
                  <c:v>4238</c:v>
                </c:pt>
                <c:pt idx="4238">
                  <c:v>4239</c:v>
                </c:pt>
                <c:pt idx="4239">
                  <c:v>4240</c:v>
                </c:pt>
                <c:pt idx="4240">
                  <c:v>4241</c:v>
                </c:pt>
                <c:pt idx="4241">
                  <c:v>4242</c:v>
                </c:pt>
                <c:pt idx="4242">
                  <c:v>4243</c:v>
                </c:pt>
                <c:pt idx="4243">
                  <c:v>4244</c:v>
                </c:pt>
                <c:pt idx="4244">
                  <c:v>4245</c:v>
                </c:pt>
                <c:pt idx="4245">
                  <c:v>4246</c:v>
                </c:pt>
                <c:pt idx="4246">
                  <c:v>4247</c:v>
                </c:pt>
                <c:pt idx="4247">
                  <c:v>4248</c:v>
                </c:pt>
                <c:pt idx="4248">
                  <c:v>4249</c:v>
                </c:pt>
                <c:pt idx="4249">
                  <c:v>4250</c:v>
                </c:pt>
                <c:pt idx="4250">
                  <c:v>4251</c:v>
                </c:pt>
                <c:pt idx="4251">
                  <c:v>4252</c:v>
                </c:pt>
                <c:pt idx="4252">
                  <c:v>4253</c:v>
                </c:pt>
                <c:pt idx="4253">
                  <c:v>4254</c:v>
                </c:pt>
                <c:pt idx="4254">
                  <c:v>4255</c:v>
                </c:pt>
                <c:pt idx="4255">
                  <c:v>4256</c:v>
                </c:pt>
                <c:pt idx="4256">
                  <c:v>4257</c:v>
                </c:pt>
                <c:pt idx="4257">
                  <c:v>4258</c:v>
                </c:pt>
                <c:pt idx="4258">
                  <c:v>4259</c:v>
                </c:pt>
                <c:pt idx="4259">
                  <c:v>4260</c:v>
                </c:pt>
                <c:pt idx="4260">
                  <c:v>4261</c:v>
                </c:pt>
                <c:pt idx="4261">
                  <c:v>4262</c:v>
                </c:pt>
                <c:pt idx="4262">
                  <c:v>4263</c:v>
                </c:pt>
                <c:pt idx="4263">
                  <c:v>4264</c:v>
                </c:pt>
                <c:pt idx="4264">
                  <c:v>4265</c:v>
                </c:pt>
                <c:pt idx="4265">
                  <c:v>4266</c:v>
                </c:pt>
                <c:pt idx="4266">
                  <c:v>4267</c:v>
                </c:pt>
                <c:pt idx="4267">
                  <c:v>4268</c:v>
                </c:pt>
                <c:pt idx="4268">
                  <c:v>4269</c:v>
                </c:pt>
                <c:pt idx="4269">
                  <c:v>4270</c:v>
                </c:pt>
                <c:pt idx="4270">
                  <c:v>4271</c:v>
                </c:pt>
                <c:pt idx="4271">
                  <c:v>4272</c:v>
                </c:pt>
                <c:pt idx="4272">
                  <c:v>4273</c:v>
                </c:pt>
                <c:pt idx="4273">
                  <c:v>4274</c:v>
                </c:pt>
                <c:pt idx="4274">
                  <c:v>4275</c:v>
                </c:pt>
                <c:pt idx="4275">
                  <c:v>4276</c:v>
                </c:pt>
                <c:pt idx="4276">
                  <c:v>4277</c:v>
                </c:pt>
                <c:pt idx="4277">
                  <c:v>4278</c:v>
                </c:pt>
                <c:pt idx="4278">
                  <c:v>4279</c:v>
                </c:pt>
                <c:pt idx="4279">
                  <c:v>4280</c:v>
                </c:pt>
                <c:pt idx="4280">
                  <c:v>4281</c:v>
                </c:pt>
                <c:pt idx="4281">
                  <c:v>4282</c:v>
                </c:pt>
                <c:pt idx="4282">
                  <c:v>4283</c:v>
                </c:pt>
                <c:pt idx="4283">
                  <c:v>4284</c:v>
                </c:pt>
                <c:pt idx="4284">
                  <c:v>4285</c:v>
                </c:pt>
                <c:pt idx="4285">
                  <c:v>4286</c:v>
                </c:pt>
                <c:pt idx="4286">
                  <c:v>4287</c:v>
                </c:pt>
                <c:pt idx="4287">
                  <c:v>4288</c:v>
                </c:pt>
                <c:pt idx="4288">
                  <c:v>4289</c:v>
                </c:pt>
                <c:pt idx="4289">
                  <c:v>4290</c:v>
                </c:pt>
                <c:pt idx="4290">
                  <c:v>4291</c:v>
                </c:pt>
                <c:pt idx="4291">
                  <c:v>4292</c:v>
                </c:pt>
                <c:pt idx="4292">
                  <c:v>4293</c:v>
                </c:pt>
                <c:pt idx="4293">
                  <c:v>4294</c:v>
                </c:pt>
                <c:pt idx="4294">
                  <c:v>4295</c:v>
                </c:pt>
                <c:pt idx="4295">
                  <c:v>4296</c:v>
                </c:pt>
                <c:pt idx="4296">
                  <c:v>4297</c:v>
                </c:pt>
                <c:pt idx="4297">
                  <c:v>4298</c:v>
                </c:pt>
                <c:pt idx="4298">
                  <c:v>4299</c:v>
                </c:pt>
                <c:pt idx="4299">
                  <c:v>4300</c:v>
                </c:pt>
                <c:pt idx="4300">
                  <c:v>4301</c:v>
                </c:pt>
                <c:pt idx="4301">
                  <c:v>4302</c:v>
                </c:pt>
                <c:pt idx="4302">
                  <c:v>4303</c:v>
                </c:pt>
                <c:pt idx="4303">
                  <c:v>4304</c:v>
                </c:pt>
                <c:pt idx="4304">
                  <c:v>4305</c:v>
                </c:pt>
                <c:pt idx="4305">
                  <c:v>4306</c:v>
                </c:pt>
                <c:pt idx="4306">
                  <c:v>4307</c:v>
                </c:pt>
                <c:pt idx="4307">
                  <c:v>4308</c:v>
                </c:pt>
                <c:pt idx="4308">
                  <c:v>4309</c:v>
                </c:pt>
                <c:pt idx="4309">
                  <c:v>4310</c:v>
                </c:pt>
                <c:pt idx="4310">
                  <c:v>4311</c:v>
                </c:pt>
                <c:pt idx="4311">
                  <c:v>4312</c:v>
                </c:pt>
                <c:pt idx="4312">
                  <c:v>4313</c:v>
                </c:pt>
                <c:pt idx="4313">
                  <c:v>4314</c:v>
                </c:pt>
                <c:pt idx="4314">
                  <c:v>4315</c:v>
                </c:pt>
                <c:pt idx="4315">
                  <c:v>4316</c:v>
                </c:pt>
                <c:pt idx="4316">
                  <c:v>4317</c:v>
                </c:pt>
                <c:pt idx="4317">
                  <c:v>4318</c:v>
                </c:pt>
                <c:pt idx="4318">
                  <c:v>4319</c:v>
                </c:pt>
                <c:pt idx="4319">
                  <c:v>4320</c:v>
                </c:pt>
                <c:pt idx="4320">
                  <c:v>4321</c:v>
                </c:pt>
                <c:pt idx="4321">
                  <c:v>4322</c:v>
                </c:pt>
                <c:pt idx="4322">
                  <c:v>4323</c:v>
                </c:pt>
                <c:pt idx="4323">
                  <c:v>4324</c:v>
                </c:pt>
                <c:pt idx="4324">
                  <c:v>4325</c:v>
                </c:pt>
                <c:pt idx="4325">
                  <c:v>4326</c:v>
                </c:pt>
                <c:pt idx="4326">
                  <c:v>4327</c:v>
                </c:pt>
                <c:pt idx="4327">
                  <c:v>4328</c:v>
                </c:pt>
                <c:pt idx="4328">
                  <c:v>4329</c:v>
                </c:pt>
                <c:pt idx="4329">
                  <c:v>4330</c:v>
                </c:pt>
                <c:pt idx="4330">
                  <c:v>4331</c:v>
                </c:pt>
                <c:pt idx="4331">
                  <c:v>4332</c:v>
                </c:pt>
                <c:pt idx="4332">
                  <c:v>4333</c:v>
                </c:pt>
                <c:pt idx="4333">
                  <c:v>4334</c:v>
                </c:pt>
                <c:pt idx="4334">
                  <c:v>4335</c:v>
                </c:pt>
                <c:pt idx="4335">
                  <c:v>4336</c:v>
                </c:pt>
                <c:pt idx="4336">
                  <c:v>4337</c:v>
                </c:pt>
                <c:pt idx="4337">
                  <c:v>4338</c:v>
                </c:pt>
                <c:pt idx="4338">
                  <c:v>4339</c:v>
                </c:pt>
                <c:pt idx="4339">
                  <c:v>4340</c:v>
                </c:pt>
                <c:pt idx="4340">
                  <c:v>4341</c:v>
                </c:pt>
                <c:pt idx="4341">
                  <c:v>4342</c:v>
                </c:pt>
                <c:pt idx="4342">
                  <c:v>4343</c:v>
                </c:pt>
                <c:pt idx="4343">
                  <c:v>4344</c:v>
                </c:pt>
                <c:pt idx="4344">
                  <c:v>4345</c:v>
                </c:pt>
                <c:pt idx="4345">
                  <c:v>4346</c:v>
                </c:pt>
                <c:pt idx="4346">
                  <c:v>4347</c:v>
                </c:pt>
                <c:pt idx="4347">
                  <c:v>4348</c:v>
                </c:pt>
                <c:pt idx="4348">
                  <c:v>4349</c:v>
                </c:pt>
                <c:pt idx="4349">
                  <c:v>4350</c:v>
                </c:pt>
                <c:pt idx="4350">
                  <c:v>4351</c:v>
                </c:pt>
                <c:pt idx="4351">
                  <c:v>4352</c:v>
                </c:pt>
                <c:pt idx="4352">
                  <c:v>4353</c:v>
                </c:pt>
                <c:pt idx="4353">
                  <c:v>4354</c:v>
                </c:pt>
                <c:pt idx="4354">
                  <c:v>4355</c:v>
                </c:pt>
                <c:pt idx="4355">
                  <c:v>4356</c:v>
                </c:pt>
                <c:pt idx="4356">
                  <c:v>4357</c:v>
                </c:pt>
                <c:pt idx="4357">
                  <c:v>4358</c:v>
                </c:pt>
                <c:pt idx="4358">
                  <c:v>4359</c:v>
                </c:pt>
                <c:pt idx="4359">
                  <c:v>4360</c:v>
                </c:pt>
                <c:pt idx="4360">
                  <c:v>4361</c:v>
                </c:pt>
                <c:pt idx="4361">
                  <c:v>4362</c:v>
                </c:pt>
                <c:pt idx="4362">
                  <c:v>4363</c:v>
                </c:pt>
                <c:pt idx="4363">
                  <c:v>4364</c:v>
                </c:pt>
                <c:pt idx="4364">
                  <c:v>4365</c:v>
                </c:pt>
                <c:pt idx="4365">
                  <c:v>4366</c:v>
                </c:pt>
                <c:pt idx="4366">
                  <c:v>4367</c:v>
                </c:pt>
                <c:pt idx="4367">
                  <c:v>4368</c:v>
                </c:pt>
                <c:pt idx="4368">
                  <c:v>4369</c:v>
                </c:pt>
                <c:pt idx="4369">
                  <c:v>4370</c:v>
                </c:pt>
                <c:pt idx="4370">
                  <c:v>4371</c:v>
                </c:pt>
                <c:pt idx="4371">
                  <c:v>4372</c:v>
                </c:pt>
                <c:pt idx="4372">
                  <c:v>4373</c:v>
                </c:pt>
                <c:pt idx="4373">
                  <c:v>4374</c:v>
                </c:pt>
                <c:pt idx="4374">
                  <c:v>4375</c:v>
                </c:pt>
                <c:pt idx="4375">
                  <c:v>4376</c:v>
                </c:pt>
                <c:pt idx="4376">
                  <c:v>4377</c:v>
                </c:pt>
                <c:pt idx="4377">
                  <c:v>4378</c:v>
                </c:pt>
                <c:pt idx="4378">
                  <c:v>4379</c:v>
                </c:pt>
                <c:pt idx="4379">
                  <c:v>4380</c:v>
                </c:pt>
                <c:pt idx="4380">
                  <c:v>4381</c:v>
                </c:pt>
                <c:pt idx="4381">
                  <c:v>4382</c:v>
                </c:pt>
                <c:pt idx="4382">
                  <c:v>4383</c:v>
                </c:pt>
                <c:pt idx="4383">
                  <c:v>4384</c:v>
                </c:pt>
                <c:pt idx="4384">
                  <c:v>4385</c:v>
                </c:pt>
                <c:pt idx="4385">
                  <c:v>4386</c:v>
                </c:pt>
                <c:pt idx="4386">
                  <c:v>4387</c:v>
                </c:pt>
                <c:pt idx="4387">
                  <c:v>4388</c:v>
                </c:pt>
                <c:pt idx="4388">
                  <c:v>4389</c:v>
                </c:pt>
                <c:pt idx="4389">
                  <c:v>4390</c:v>
                </c:pt>
                <c:pt idx="4390">
                  <c:v>4391</c:v>
                </c:pt>
                <c:pt idx="4391">
                  <c:v>4392</c:v>
                </c:pt>
                <c:pt idx="4392">
                  <c:v>4393</c:v>
                </c:pt>
                <c:pt idx="4393">
                  <c:v>4394</c:v>
                </c:pt>
                <c:pt idx="4394">
                  <c:v>4395</c:v>
                </c:pt>
                <c:pt idx="4395">
                  <c:v>4396</c:v>
                </c:pt>
                <c:pt idx="4396">
                  <c:v>4397</c:v>
                </c:pt>
                <c:pt idx="4397">
                  <c:v>4398</c:v>
                </c:pt>
                <c:pt idx="4398">
                  <c:v>4399</c:v>
                </c:pt>
                <c:pt idx="4399">
                  <c:v>4400</c:v>
                </c:pt>
                <c:pt idx="4400">
                  <c:v>4401</c:v>
                </c:pt>
                <c:pt idx="4401">
                  <c:v>4402</c:v>
                </c:pt>
                <c:pt idx="4402">
                  <c:v>4403</c:v>
                </c:pt>
                <c:pt idx="4403">
                  <c:v>4404</c:v>
                </c:pt>
                <c:pt idx="4404">
                  <c:v>4405</c:v>
                </c:pt>
                <c:pt idx="4405">
                  <c:v>4406</c:v>
                </c:pt>
                <c:pt idx="4406">
                  <c:v>4407</c:v>
                </c:pt>
                <c:pt idx="4407">
                  <c:v>4408</c:v>
                </c:pt>
                <c:pt idx="4408">
                  <c:v>4409</c:v>
                </c:pt>
                <c:pt idx="4409">
                  <c:v>4410</c:v>
                </c:pt>
                <c:pt idx="4410">
                  <c:v>4411</c:v>
                </c:pt>
                <c:pt idx="4411">
                  <c:v>4412</c:v>
                </c:pt>
                <c:pt idx="4412">
                  <c:v>4413</c:v>
                </c:pt>
                <c:pt idx="4413">
                  <c:v>4414</c:v>
                </c:pt>
                <c:pt idx="4414">
                  <c:v>4415</c:v>
                </c:pt>
                <c:pt idx="4415">
                  <c:v>4416</c:v>
                </c:pt>
                <c:pt idx="4416">
                  <c:v>4417</c:v>
                </c:pt>
                <c:pt idx="4417">
                  <c:v>4418</c:v>
                </c:pt>
                <c:pt idx="4418">
                  <c:v>4419</c:v>
                </c:pt>
                <c:pt idx="4419">
                  <c:v>4420</c:v>
                </c:pt>
                <c:pt idx="4420">
                  <c:v>4421</c:v>
                </c:pt>
                <c:pt idx="4421">
                  <c:v>4422</c:v>
                </c:pt>
                <c:pt idx="4422">
                  <c:v>4423</c:v>
                </c:pt>
                <c:pt idx="4423">
                  <c:v>4424</c:v>
                </c:pt>
                <c:pt idx="4424">
                  <c:v>4425</c:v>
                </c:pt>
                <c:pt idx="4425">
                  <c:v>4426</c:v>
                </c:pt>
                <c:pt idx="4426">
                  <c:v>4427</c:v>
                </c:pt>
                <c:pt idx="4427">
                  <c:v>4428</c:v>
                </c:pt>
                <c:pt idx="4428">
                  <c:v>4429</c:v>
                </c:pt>
                <c:pt idx="4429">
                  <c:v>4430</c:v>
                </c:pt>
                <c:pt idx="4430">
                  <c:v>4431</c:v>
                </c:pt>
                <c:pt idx="4431">
                  <c:v>4432</c:v>
                </c:pt>
                <c:pt idx="4432">
                  <c:v>4433</c:v>
                </c:pt>
                <c:pt idx="4433">
                  <c:v>4434</c:v>
                </c:pt>
                <c:pt idx="4434">
                  <c:v>4435</c:v>
                </c:pt>
                <c:pt idx="4435">
                  <c:v>4436</c:v>
                </c:pt>
                <c:pt idx="4436">
                  <c:v>4437</c:v>
                </c:pt>
                <c:pt idx="4437">
                  <c:v>4438</c:v>
                </c:pt>
                <c:pt idx="4438">
                  <c:v>4439</c:v>
                </c:pt>
                <c:pt idx="4439">
                  <c:v>4440</c:v>
                </c:pt>
                <c:pt idx="4440">
                  <c:v>4441</c:v>
                </c:pt>
                <c:pt idx="4441">
                  <c:v>4442</c:v>
                </c:pt>
                <c:pt idx="4442">
                  <c:v>4443</c:v>
                </c:pt>
                <c:pt idx="4443">
                  <c:v>4444</c:v>
                </c:pt>
                <c:pt idx="4444">
                  <c:v>4445</c:v>
                </c:pt>
                <c:pt idx="4445">
                  <c:v>4446</c:v>
                </c:pt>
                <c:pt idx="4446">
                  <c:v>4447</c:v>
                </c:pt>
                <c:pt idx="4447">
                  <c:v>4448</c:v>
                </c:pt>
                <c:pt idx="4448">
                  <c:v>4449</c:v>
                </c:pt>
                <c:pt idx="4449">
                  <c:v>4450</c:v>
                </c:pt>
                <c:pt idx="4450">
                  <c:v>4451</c:v>
                </c:pt>
                <c:pt idx="4451">
                  <c:v>4452</c:v>
                </c:pt>
                <c:pt idx="4452">
                  <c:v>4453</c:v>
                </c:pt>
                <c:pt idx="4453">
                  <c:v>4454</c:v>
                </c:pt>
                <c:pt idx="4454">
                  <c:v>4455</c:v>
                </c:pt>
                <c:pt idx="4455">
                  <c:v>4456</c:v>
                </c:pt>
                <c:pt idx="4456">
                  <c:v>4457</c:v>
                </c:pt>
                <c:pt idx="4457">
                  <c:v>4458</c:v>
                </c:pt>
                <c:pt idx="4458">
                  <c:v>4459</c:v>
                </c:pt>
                <c:pt idx="4459">
                  <c:v>4460</c:v>
                </c:pt>
                <c:pt idx="4460">
                  <c:v>4461</c:v>
                </c:pt>
                <c:pt idx="4461">
                  <c:v>4462</c:v>
                </c:pt>
                <c:pt idx="4462">
                  <c:v>4463</c:v>
                </c:pt>
                <c:pt idx="4463">
                  <c:v>4464</c:v>
                </c:pt>
                <c:pt idx="4464">
                  <c:v>4465</c:v>
                </c:pt>
                <c:pt idx="4465">
                  <c:v>4466</c:v>
                </c:pt>
                <c:pt idx="4466">
                  <c:v>4467</c:v>
                </c:pt>
                <c:pt idx="4467">
                  <c:v>4468</c:v>
                </c:pt>
                <c:pt idx="4468">
                  <c:v>4469</c:v>
                </c:pt>
                <c:pt idx="4469">
                  <c:v>4470</c:v>
                </c:pt>
                <c:pt idx="4470">
                  <c:v>4471</c:v>
                </c:pt>
                <c:pt idx="4471">
                  <c:v>4472</c:v>
                </c:pt>
                <c:pt idx="4472">
                  <c:v>4473</c:v>
                </c:pt>
                <c:pt idx="4473">
                  <c:v>4474</c:v>
                </c:pt>
                <c:pt idx="4474">
                  <c:v>4475</c:v>
                </c:pt>
                <c:pt idx="4475">
                  <c:v>4476</c:v>
                </c:pt>
                <c:pt idx="4476">
                  <c:v>4477</c:v>
                </c:pt>
                <c:pt idx="4477">
                  <c:v>4478</c:v>
                </c:pt>
                <c:pt idx="4478">
                  <c:v>4479</c:v>
                </c:pt>
                <c:pt idx="4479">
                  <c:v>4480</c:v>
                </c:pt>
                <c:pt idx="4480">
                  <c:v>4481</c:v>
                </c:pt>
                <c:pt idx="4481">
                  <c:v>4482</c:v>
                </c:pt>
                <c:pt idx="4482">
                  <c:v>4483</c:v>
                </c:pt>
                <c:pt idx="4483">
                  <c:v>4484</c:v>
                </c:pt>
                <c:pt idx="4484">
                  <c:v>4485</c:v>
                </c:pt>
                <c:pt idx="4485">
                  <c:v>4486</c:v>
                </c:pt>
                <c:pt idx="4486">
                  <c:v>4487</c:v>
                </c:pt>
                <c:pt idx="4487">
                  <c:v>4488</c:v>
                </c:pt>
                <c:pt idx="4488">
                  <c:v>4489</c:v>
                </c:pt>
                <c:pt idx="4489">
                  <c:v>4490</c:v>
                </c:pt>
                <c:pt idx="4490">
                  <c:v>4491</c:v>
                </c:pt>
                <c:pt idx="4491">
                  <c:v>4492</c:v>
                </c:pt>
                <c:pt idx="4492">
                  <c:v>4493</c:v>
                </c:pt>
                <c:pt idx="4493">
                  <c:v>4494</c:v>
                </c:pt>
                <c:pt idx="4494">
                  <c:v>4495</c:v>
                </c:pt>
                <c:pt idx="4495">
                  <c:v>4496</c:v>
                </c:pt>
                <c:pt idx="4496">
                  <c:v>4497</c:v>
                </c:pt>
                <c:pt idx="4497">
                  <c:v>4498</c:v>
                </c:pt>
                <c:pt idx="4498">
                  <c:v>4499</c:v>
                </c:pt>
                <c:pt idx="4499">
                  <c:v>4500</c:v>
                </c:pt>
                <c:pt idx="4500">
                  <c:v>4501</c:v>
                </c:pt>
                <c:pt idx="4501">
                  <c:v>4502</c:v>
                </c:pt>
                <c:pt idx="4502">
                  <c:v>4503</c:v>
                </c:pt>
                <c:pt idx="4503">
                  <c:v>4504</c:v>
                </c:pt>
                <c:pt idx="4504">
                  <c:v>4505</c:v>
                </c:pt>
                <c:pt idx="4505">
                  <c:v>4506</c:v>
                </c:pt>
                <c:pt idx="4506">
                  <c:v>4507</c:v>
                </c:pt>
                <c:pt idx="4507">
                  <c:v>4508</c:v>
                </c:pt>
                <c:pt idx="4508">
                  <c:v>4509</c:v>
                </c:pt>
                <c:pt idx="4509">
                  <c:v>4510</c:v>
                </c:pt>
                <c:pt idx="4510">
                  <c:v>4511</c:v>
                </c:pt>
                <c:pt idx="4511">
                  <c:v>4512</c:v>
                </c:pt>
                <c:pt idx="4512">
                  <c:v>4513</c:v>
                </c:pt>
                <c:pt idx="4513">
                  <c:v>4514</c:v>
                </c:pt>
                <c:pt idx="4514">
                  <c:v>4515</c:v>
                </c:pt>
                <c:pt idx="4515">
                  <c:v>4516</c:v>
                </c:pt>
                <c:pt idx="4516">
                  <c:v>4517</c:v>
                </c:pt>
                <c:pt idx="4517">
                  <c:v>4518</c:v>
                </c:pt>
                <c:pt idx="4518">
                  <c:v>4519</c:v>
                </c:pt>
                <c:pt idx="4519">
                  <c:v>4520</c:v>
                </c:pt>
                <c:pt idx="4520">
                  <c:v>4521</c:v>
                </c:pt>
                <c:pt idx="4521">
                  <c:v>4522</c:v>
                </c:pt>
                <c:pt idx="4522">
                  <c:v>4523</c:v>
                </c:pt>
                <c:pt idx="4523">
                  <c:v>4524</c:v>
                </c:pt>
                <c:pt idx="4524">
                  <c:v>4525</c:v>
                </c:pt>
                <c:pt idx="4525">
                  <c:v>4526</c:v>
                </c:pt>
                <c:pt idx="4526">
                  <c:v>4527</c:v>
                </c:pt>
                <c:pt idx="4527">
                  <c:v>4528</c:v>
                </c:pt>
                <c:pt idx="4528">
                  <c:v>4529</c:v>
                </c:pt>
                <c:pt idx="4529">
                  <c:v>4530</c:v>
                </c:pt>
                <c:pt idx="4530">
                  <c:v>4531</c:v>
                </c:pt>
                <c:pt idx="4531">
                  <c:v>4532</c:v>
                </c:pt>
                <c:pt idx="4532">
                  <c:v>4533</c:v>
                </c:pt>
                <c:pt idx="4533">
                  <c:v>4534</c:v>
                </c:pt>
                <c:pt idx="4534">
                  <c:v>4535</c:v>
                </c:pt>
                <c:pt idx="4535">
                  <c:v>4536</c:v>
                </c:pt>
                <c:pt idx="4536">
                  <c:v>4537</c:v>
                </c:pt>
                <c:pt idx="4537">
                  <c:v>4538</c:v>
                </c:pt>
                <c:pt idx="4538">
                  <c:v>4539</c:v>
                </c:pt>
                <c:pt idx="4539">
                  <c:v>4540</c:v>
                </c:pt>
                <c:pt idx="4540">
                  <c:v>4541</c:v>
                </c:pt>
                <c:pt idx="4541">
                  <c:v>4542</c:v>
                </c:pt>
                <c:pt idx="4542">
                  <c:v>4543</c:v>
                </c:pt>
                <c:pt idx="4543">
                  <c:v>4544</c:v>
                </c:pt>
                <c:pt idx="4544">
                  <c:v>4545</c:v>
                </c:pt>
                <c:pt idx="4545">
                  <c:v>4546</c:v>
                </c:pt>
                <c:pt idx="4546">
                  <c:v>4547</c:v>
                </c:pt>
                <c:pt idx="4547">
                  <c:v>4548</c:v>
                </c:pt>
                <c:pt idx="4548">
                  <c:v>4549</c:v>
                </c:pt>
                <c:pt idx="4549">
                  <c:v>4550</c:v>
                </c:pt>
                <c:pt idx="4550">
                  <c:v>4551</c:v>
                </c:pt>
                <c:pt idx="4551">
                  <c:v>4552</c:v>
                </c:pt>
                <c:pt idx="4552">
                  <c:v>4553</c:v>
                </c:pt>
                <c:pt idx="4553">
                  <c:v>4554</c:v>
                </c:pt>
                <c:pt idx="4554">
                  <c:v>4555</c:v>
                </c:pt>
                <c:pt idx="4555">
                  <c:v>4556</c:v>
                </c:pt>
                <c:pt idx="4556">
                  <c:v>4557</c:v>
                </c:pt>
                <c:pt idx="4557">
                  <c:v>4558</c:v>
                </c:pt>
                <c:pt idx="4558">
                  <c:v>4559</c:v>
                </c:pt>
                <c:pt idx="4559">
                  <c:v>4560</c:v>
                </c:pt>
                <c:pt idx="4560">
                  <c:v>4561</c:v>
                </c:pt>
                <c:pt idx="4561">
                  <c:v>4562</c:v>
                </c:pt>
                <c:pt idx="4562">
                  <c:v>4563</c:v>
                </c:pt>
                <c:pt idx="4563">
                  <c:v>4564</c:v>
                </c:pt>
                <c:pt idx="4564">
                  <c:v>4565</c:v>
                </c:pt>
                <c:pt idx="4565">
                  <c:v>4566</c:v>
                </c:pt>
                <c:pt idx="4566">
                  <c:v>4567</c:v>
                </c:pt>
                <c:pt idx="4567">
                  <c:v>4568</c:v>
                </c:pt>
                <c:pt idx="4568">
                  <c:v>4569</c:v>
                </c:pt>
                <c:pt idx="4569">
                  <c:v>4570</c:v>
                </c:pt>
                <c:pt idx="4570">
                  <c:v>4571</c:v>
                </c:pt>
                <c:pt idx="4571">
                  <c:v>4572</c:v>
                </c:pt>
                <c:pt idx="4572">
                  <c:v>4573</c:v>
                </c:pt>
                <c:pt idx="4573">
                  <c:v>4574</c:v>
                </c:pt>
                <c:pt idx="4574">
                  <c:v>4575</c:v>
                </c:pt>
                <c:pt idx="4575">
                  <c:v>4576</c:v>
                </c:pt>
                <c:pt idx="4576">
                  <c:v>4577</c:v>
                </c:pt>
                <c:pt idx="4577">
                  <c:v>4578</c:v>
                </c:pt>
                <c:pt idx="4578">
                  <c:v>4579</c:v>
                </c:pt>
                <c:pt idx="4579">
                  <c:v>4580</c:v>
                </c:pt>
                <c:pt idx="4580">
                  <c:v>4581</c:v>
                </c:pt>
                <c:pt idx="4581">
                  <c:v>4582</c:v>
                </c:pt>
                <c:pt idx="4582">
                  <c:v>4583</c:v>
                </c:pt>
                <c:pt idx="4583">
                  <c:v>4584</c:v>
                </c:pt>
                <c:pt idx="4584">
                  <c:v>4585</c:v>
                </c:pt>
                <c:pt idx="4585">
                  <c:v>4586</c:v>
                </c:pt>
                <c:pt idx="4586">
                  <c:v>4587</c:v>
                </c:pt>
                <c:pt idx="4587">
                  <c:v>4588</c:v>
                </c:pt>
                <c:pt idx="4588">
                  <c:v>4589</c:v>
                </c:pt>
                <c:pt idx="4589">
                  <c:v>4590</c:v>
                </c:pt>
                <c:pt idx="4590">
                  <c:v>4591</c:v>
                </c:pt>
                <c:pt idx="4591">
                  <c:v>4592</c:v>
                </c:pt>
                <c:pt idx="4592">
                  <c:v>4593</c:v>
                </c:pt>
                <c:pt idx="4593">
                  <c:v>4594</c:v>
                </c:pt>
                <c:pt idx="4594">
                  <c:v>4595</c:v>
                </c:pt>
                <c:pt idx="4595">
                  <c:v>4596</c:v>
                </c:pt>
                <c:pt idx="4596">
                  <c:v>4597</c:v>
                </c:pt>
                <c:pt idx="4597">
                  <c:v>4598</c:v>
                </c:pt>
                <c:pt idx="4598">
                  <c:v>4599</c:v>
                </c:pt>
                <c:pt idx="4599">
                  <c:v>4600</c:v>
                </c:pt>
                <c:pt idx="4600">
                  <c:v>4601</c:v>
                </c:pt>
                <c:pt idx="4601">
                  <c:v>4602</c:v>
                </c:pt>
                <c:pt idx="4602">
                  <c:v>4603</c:v>
                </c:pt>
                <c:pt idx="4603">
                  <c:v>4604</c:v>
                </c:pt>
                <c:pt idx="4604">
                  <c:v>4605</c:v>
                </c:pt>
                <c:pt idx="4605">
                  <c:v>4606</c:v>
                </c:pt>
                <c:pt idx="4606">
                  <c:v>4607</c:v>
                </c:pt>
                <c:pt idx="4607">
                  <c:v>4608</c:v>
                </c:pt>
                <c:pt idx="4608">
                  <c:v>4609</c:v>
                </c:pt>
                <c:pt idx="4609">
                  <c:v>4610</c:v>
                </c:pt>
                <c:pt idx="4610">
                  <c:v>4611</c:v>
                </c:pt>
                <c:pt idx="4611">
                  <c:v>4612</c:v>
                </c:pt>
                <c:pt idx="4612">
                  <c:v>4613</c:v>
                </c:pt>
                <c:pt idx="4613">
                  <c:v>4614</c:v>
                </c:pt>
                <c:pt idx="4614">
                  <c:v>4615</c:v>
                </c:pt>
                <c:pt idx="4615">
                  <c:v>4616</c:v>
                </c:pt>
                <c:pt idx="4616">
                  <c:v>4617</c:v>
                </c:pt>
                <c:pt idx="4617">
                  <c:v>4618</c:v>
                </c:pt>
                <c:pt idx="4618">
                  <c:v>4619</c:v>
                </c:pt>
                <c:pt idx="4619">
                  <c:v>4620</c:v>
                </c:pt>
                <c:pt idx="4620">
                  <c:v>4621</c:v>
                </c:pt>
                <c:pt idx="4621">
                  <c:v>4622</c:v>
                </c:pt>
                <c:pt idx="4622">
                  <c:v>4623</c:v>
                </c:pt>
                <c:pt idx="4623">
                  <c:v>4624</c:v>
                </c:pt>
                <c:pt idx="4624">
                  <c:v>4625</c:v>
                </c:pt>
                <c:pt idx="4625">
                  <c:v>4626</c:v>
                </c:pt>
                <c:pt idx="4626">
                  <c:v>4627</c:v>
                </c:pt>
                <c:pt idx="4627">
                  <c:v>4628</c:v>
                </c:pt>
                <c:pt idx="4628">
                  <c:v>4629</c:v>
                </c:pt>
                <c:pt idx="4629">
                  <c:v>4630</c:v>
                </c:pt>
                <c:pt idx="4630">
                  <c:v>4631</c:v>
                </c:pt>
                <c:pt idx="4631">
                  <c:v>4632</c:v>
                </c:pt>
                <c:pt idx="4632">
                  <c:v>4633</c:v>
                </c:pt>
                <c:pt idx="4633">
                  <c:v>4634</c:v>
                </c:pt>
                <c:pt idx="4634">
                  <c:v>4635</c:v>
                </c:pt>
                <c:pt idx="4635">
                  <c:v>4636</c:v>
                </c:pt>
                <c:pt idx="4636">
                  <c:v>4637</c:v>
                </c:pt>
                <c:pt idx="4637">
                  <c:v>4638</c:v>
                </c:pt>
                <c:pt idx="4638">
                  <c:v>4639</c:v>
                </c:pt>
                <c:pt idx="4639">
                  <c:v>4640</c:v>
                </c:pt>
                <c:pt idx="4640">
                  <c:v>4641</c:v>
                </c:pt>
                <c:pt idx="4641">
                  <c:v>4642</c:v>
                </c:pt>
                <c:pt idx="4642">
                  <c:v>4643</c:v>
                </c:pt>
                <c:pt idx="4643">
                  <c:v>4644</c:v>
                </c:pt>
                <c:pt idx="4644">
                  <c:v>4645</c:v>
                </c:pt>
                <c:pt idx="4645">
                  <c:v>4646</c:v>
                </c:pt>
                <c:pt idx="4646">
                  <c:v>4647</c:v>
                </c:pt>
                <c:pt idx="4647">
                  <c:v>4648</c:v>
                </c:pt>
                <c:pt idx="4648">
                  <c:v>4649</c:v>
                </c:pt>
                <c:pt idx="4649">
                  <c:v>4650</c:v>
                </c:pt>
                <c:pt idx="4650">
                  <c:v>4651</c:v>
                </c:pt>
                <c:pt idx="4651">
                  <c:v>4652</c:v>
                </c:pt>
                <c:pt idx="4652">
                  <c:v>4653</c:v>
                </c:pt>
                <c:pt idx="4653">
                  <c:v>4654</c:v>
                </c:pt>
                <c:pt idx="4654">
                  <c:v>4655</c:v>
                </c:pt>
                <c:pt idx="4655">
                  <c:v>4656</c:v>
                </c:pt>
                <c:pt idx="4656">
                  <c:v>4657</c:v>
                </c:pt>
                <c:pt idx="4657">
                  <c:v>4658</c:v>
                </c:pt>
                <c:pt idx="4658">
                  <c:v>4659</c:v>
                </c:pt>
                <c:pt idx="4659">
                  <c:v>4660</c:v>
                </c:pt>
                <c:pt idx="4660">
                  <c:v>4661</c:v>
                </c:pt>
                <c:pt idx="4661">
                  <c:v>4662</c:v>
                </c:pt>
                <c:pt idx="4662">
                  <c:v>4663</c:v>
                </c:pt>
                <c:pt idx="4663">
                  <c:v>4664</c:v>
                </c:pt>
                <c:pt idx="4664">
                  <c:v>4665</c:v>
                </c:pt>
                <c:pt idx="4665">
                  <c:v>4666</c:v>
                </c:pt>
                <c:pt idx="4666">
                  <c:v>4667</c:v>
                </c:pt>
                <c:pt idx="4667">
                  <c:v>4668</c:v>
                </c:pt>
                <c:pt idx="4668">
                  <c:v>4669</c:v>
                </c:pt>
                <c:pt idx="4669">
                  <c:v>4670</c:v>
                </c:pt>
                <c:pt idx="4670">
                  <c:v>4671</c:v>
                </c:pt>
                <c:pt idx="4671">
                  <c:v>4672</c:v>
                </c:pt>
                <c:pt idx="4672">
                  <c:v>4673</c:v>
                </c:pt>
                <c:pt idx="4673">
                  <c:v>4674</c:v>
                </c:pt>
                <c:pt idx="4674">
                  <c:v>4675</c:v>
                </c:pt>
                <c:pt idx="4675">
                  <c:v>4676</c:v>
                </c:pt>
                <c:pt idx="4676">
                  <c:v>4677</c:v>
                </c:pt>
                <c:pt idx="4677">
                  <c:v>4678</c:v>
                </c:pt>
                <c:pt idx="4678">
                  <c:v>4679</c:v>
                </c:pt>
                <c:pt idx="4679">
                  <c:v>4680</c:v>
                </c:pt>
                <c:pt idx="4680">
                  <c:v>4681</c:v>
                </c:pt>
                <c:pt idx="4681">
                  <c:v>4682</c:v>
                </c:pt>
                <c:pt idx="4682">
                  <c:v>4683</c:v>
                </c:pt>
                <c:pt idx="4683">
                  <c:v>4684</c:v>
                </c:pt>
                <c:pt idx="4684">
                  <c:v>4685</c:v>
                </c:pt>
                <c:pt idx="4685">
                  <c:v>4686</c:v>
                </c:pt>
                <c:pt idx="4686">
                  <c:v>4687</c:v>
                </c:pt>
                <c:pt idx="4687">
                  <c:v>4688</c:v>
                </c:pt>
                <c:pt idx="4688">
                  <c:v>4689</c:v>
                </c:pt>
                <c:pt idx="4689">
                  <c:v>4690</c:v>
                </c:pt>
                <c:pt idx="4690">
                  <c:v>4691</c:v>
                </c:pt>
                <c:pt idx="4691">
                  <c:v>4692</c:v>
                </c:pt>
                <c:pt idx="4692">
                  <c:v>4693</c:v>
                </c:pt>
                <c:pt idx="4693">
                  <c:v>4694</c:v>
                </c:pt>
                <c:pt idx="4694">
                  <c:v>4695</c:v>
                </c:pt>
                <c:pt idx="4695">
                  <c:v>4696</c:v>
                </c:pt>
                <c:pt idx="4696">
                  <c:v>4697</c:v>
                </c:pt>
                <c:pt idx="4697">
                  <c:v>4698</c:v>
                </c:pt>
                <c:pt idx="4698">
                  <c:v>4699</c:v>
                </c:pt>
                <c:pt idx="4699">
                  <c:v>4700</c:v>
                </c:pt>
                <c:pt idx="4700">
                  <c:v>4701</c:v>
                </c:pt>
                <c:pt idx="4701">
                  <c:v>4702</c:v>
                </c:pt>
                <c:pt idx="4702">
                  <c:v>4703</c:v>
                </c:pt>
                <c:pt idx="4703">
                  <c:v>4704</c:v>
                </c:pt>
                <c:pt idx="4704">
                  <c:v>4705</c:v>
                </c:pt>
                <c:pt idx="4705">
                  <c:v>4706</c:v>
                </c:pt>
                <c:pt idx="4706">
                  <c:v>4707</c:v>
                </c:pt>
                <c:pt idx="4707">
                  <c:v>4708</c:v>
                </c:pt>
                <c:pt idx="4708">
                  <c:v>4709</c:v>
                </c:pt>
                <c:pt idx="4709">
                  <c:v>4710</c:v>
                </c:pt>
                <c:pt idx="4710">
                  <c:v>4711</c:v>
                </c:pt>
                <c:pt idx="4711">
                  <c:v>4712</c:v>
                </c:pt>
                <c:pt idx="4712">
                  <c:v>4713</c:v>
                </c:pt>
                <c:pt idx="4713">
                  <c:v>4714</c:v>
                </c:pt>
                <c:pt idx="4714">
                  <c:v>4715</c:v>
                </c:pt>
                <c:pt idx="4715">
                  <c:v>4716</c:v>
                </c:pt>
                <c:pt idx="4716">
                  <c:v>4717</c:v>
                </c:pt>
                <c:pt idx="4717">
                  <c:v>4718</c:v>
                </c:pt>
                <c:pt idx="4718">
                  <c:v>4719</c:v>
                </c:pt>
                <c:pt idx="4719">
                  <c:v>4720</c:v>
                </c:pt>
                <c:pt idx="4720">
                  <c:v>4721</c:v>
                </c:pt>
                <c:pt idx="4721">
                  <c:v>4722</c:v>
                </c:pt>
                <c:pt idx="4722">
                  <c:v>4723</c:v>
                </c:pt>
                <c:pt idx="4723">
                  <c:v>4724</c:v>
                </c:pt>
                <c:pt idx="4724">
                  <c:v>4725</c:v>
                </c:pt>
                <c:pt idx="4725">
                  <c:v>4726</c:v>
                </c:pt>
                <c:pt idx="4726">
                  <c:v>4727</c:v>
                </c:pt>
                <c:pt idx="4727">
                  <c:v>4728</c:v>
                </c:pt>
                <c:pt idx="4728">
                  <c:v>4729</c:v>
                </c:pt>
                <c:pt idx="4729">
                  <c:v>4730</c:v>
                </c:pt>
                <c:pt idx="4730">
                  <c:v>4731</c:v>
                </c:pt>
                <c:pt idx="4731">
                  <c:v>4732</c:v>
                </c:pt>
                <c:pt idx="4732">
                  <c:v>4733</c:v>
                </c:pt>
                <c:pt idx="4733">
                  <c:v>4734</c:v>
                </c:pt>
                <c:pt idx="4734">
                  <c:v>4735</c:v>
                </c:pt>
                <c:pt idx="4735">
                  <c:v>4736</c:v>
                </c:pt>
                <c:pt idx="4736">
                  <c:v>4737</c:v>
                </c:pt>
                <c:pt idx="4737">
                  <c:v>4738</c:v>
                </c:pt>
                <c:pt idx="4738">
                  <c:v>4739</c:v>
                </c:pt>
                <c:pt idx="4739">
                  <c:v>4740</c:v>
                </c:pt>
                <c:pt idx="4740">
                  <c:v>4741</c:v>
                </c:pt>
                <c:pt idx="4741">
                  <c:v>4742</c:v>
                </c:pt>
                <c:pt idx="4742">
                  <c:v>4743</c:v>
                </c:pt>
                <c:pt idx="4743">
                  <c:v>4744</c:v>
                </c:pt>
                <c:pt idx="4744">
                  <c:v>4745</c:v>
                </c:pt>
                <c:pt idx="4745">
                  <c:v>4746</c:v>
                </c:pt>
                <c:pt idx="4746">
                  <c:v>4747</c:v>
                </c:pt>
                <c:pt idx="4747">
                  <c:v>4748</c:v>
                </c:pt>
                <c:pt idx="4748">
                  <c:v>4749</c:v>
                </c:pt>
                <c:pt idx="4749">
                  <c:v>4750</c:v>
                </c:pt>
                <c:pt idx="4750">
                  <c:v>4751</c:v>
                </c:pt>
                <c:pt idx="4751">
                  <c:v>4752</c:v>
                </c:pt>
                <c:pt idx="4752">
                  <c:v>4753</c:v>
                </c:pt>
                <c:pt idx="4753">
                  <c:v>4754</c:v>
                </c:pt>
                <c:pt idx="4754">
                  <c:v>4755</c:v>
                </c:pt>
                <c:pt idx="4755">
                  <c:v>4756</c:v>
                </c:pt>
                <c:pt idx="4756">
                  <c:v>4757</c:v>
                </c:pt>
                <c:pt idx="4757">
                  <c:v>4758</c:v>
                </c:pt>
                <c:pt idx="4758">
                  <c:v>4759</c:v>
                </c:pt>
                <c:pt idx="4759">
                  <c:v>4760</c:v>
                </c:pt>
                <c:pt idx="4760">
                  <c:v>4761</c:v>
                </c:pt>
                <c:pt idx="4761">
                  <c:v>4762</c:v>
                </c:pt>
                <c:pt idx="4762">
                  <c:v>4763</c:v>
                </c:pt>
                <c:pt idx="4763">
                  <c:v>4764</c:v>
                </c:pt>
                <c:pt idx="4764">
                  <c:v>4765</c:v>
                </c:pt>
                <c:pt idx="4765">
                  <c:v>4766</c:v>
                </c:pt>
                <c:pt idx="4766">
                  <c:v>4767</c:v>
                </c:pt>
                <c:pt idx="4767">
                  <c:v>4768</c:v>
                </c:pt>
                <c:pt idx="4768">
                  <c:v>4769</c:v>
                </c:pt>
                <c:pt idx="4769">
                  <c:v>4770</c:v>
                </c:pt>
                <c:pt idx="4770">
                  <c:v>4771</c:v>
                </c:pt>
                <c:pt idx="4771">
                  <c:v>4772</c:v>
                </c:pt>
                <c:pt idx="4772">
                  <c:v>4773</c:v>
                </c:pt>
                <c:pt idx="4773">
                  <c:v>4774</c:v>
                </c:pt>
                <c:pt idx="4774">
                  <c:v>4775</c:v>
                </c:pt>
                <c:pt idx="4775">
                  <c:v>4776</c:v>
                </c:pt>
                <c:pt idx="4776">
                  <c:v>4777</c:v>
                </c:pt>
                <c:pt idx="4777">
                  <c:v>4778</c:v>
                </c:pt>
                <c:pt idx="4778">
                  <c:v>4779</c:v>
                </c:pt>
                <c:pt idx="4779">
                  <c:v>4780</c:v>
                </c:pt>
                <c:pt idx="4780">
                  <c:v>4781</c:v>
                </c:pt>
                <c:pt idx="4781">
                  <c:v>4782</c:v>
                </c:pt>
                <c:pt idx="4782">
                  <c:v>4783</c:v>
                </c:pt>
                <c:pt idx="4783">
                  <c:v>4784</c:v>
                </c:pt>
                <c:pt idx="4784">
                  <c:v>4785</c:v>
                </c:pt>
                <c:pt idx="4785">
                  <c:v>4786</c:v>
                </c:pt>
                <c:pt idx="4786">
                  <c:v>4787</c:v>
                </c:pt>
                <c:pt idx="4787">
                  <c:v>4788</c:v>
                </c:pt>
                <c:pt idx="4788">
                  <c:v>4789</c:v>
                </c:pt>
                <c:pt idx="4789">
                  <c:v>4790</c:v>
                </c:pt>
                <c:pt idx="4790">
                  <c:v>4791</c:v>
                </c:pt>
                <c:pt idx="4791">
                  <c:v>4792</c:v>
                </c:pt>
                <c:pt idx="4792">
                  <c:v>4793</c:v>
                </c:pt>
                <c:pt idx="4793">
                  <c:v>4794</c:v>
                </c:pt>
                <c:pt idx="4794">
                  <c:v>4795</c:v>
                </c:pt>
                <c:pt idx="4795">
                  <c:v>4796</c:v>
                </c:pt>
                <c:pt idx="4796">
                  <c:v>4797</c:v>
                </c:pt>
                <c:pt idx="4797">
                  <c:v>4798</c:v>
                </c:pt>
                <c:pt idx="4798">
                  <c:v>4799</c:v>
                </c:pt>
                <c:pt idx="4799">
                  <c:v>4800</c:v>
                </c:pt>
                <c:pt idx="4800">
                  <c:v>4801</c:v>
                </c:pt>
                <c:pt idx="4801">
                  <c:v>4802</c:v>
                </c:pt>
                <c:pt idx="4802">
                  <c:v>4803</c:v>
                </c:pt>
                <c:pt idx="4803">
                  <c:v>4804</c:v>
                </c:pt>
                <c:pt idx="4804">
                  <c:v>4805</c:v>
                </c:pt>
                <c:pt idx="4805">
                  <c:v>4806</c:v>
                </c:pt>
                <c:pt idx="4806">
                  <c:v>4807</c:v>
                </c:pt>
                <c:pt idx="4807">
                  <c:v>4808</c:v>
                </c:pt>
                <c:pt idx="4808">
                  <c:v>4809</c:v>
                </c:pt>
                <c:pt idx="4809">
                  <c:v>4810</c:v>
                </c:pt>
                <c:pt idx="4810">
                  <c:v>4811</c:v>
                </c:pt>
                <c:pt idx="4811">
                  <c:v>4812</c:v>
                </c:pt>
                <c:pt idx="4812">
                  <c:v>4813</c:v>
                </c:pt>
                <c:pt idx="4813">
                  <c:v>4814</c:v>
                </c:pt>
                <c:pt idx="4814">
                  <c:v>4815</c:v>
                </c:pt>
                <c:pt idx="4815">
                  <c:v>4816</c:v>
                </c:pt>
                <c:pt idx="4816">
                  <c:v>4817</c:v>
                </c:pt>
                <c:pt idx="4817">
                  <c:v>4818</c:v>
                </c:pt>
                <c:pt idx="4818">
                  <c:v>4819</c:v>
                </c:pt>
                <c:pt idx="4819">
                  <c:v>4820</c:v>
                </c:pt>
                <c:pt idx="4820">
                  <c:v>4821</c:v>
                </c:pt>
                <c:pt idx="4821">
                  <c:v>4822</c:v>
                </c:pt>
                <c:pt idx="4822">
                  <c:v>4823</c:v>
                </c:pt>
                <c:pt idx="4823">
                  <c:v>4824</c:v>
                </c:pt>
                <c:pt idx="4824">
                  <c:v>4825</c:v>
                </c:pt>
                <c:pt idx="4825">
                  <c:v>4826</c:v>
                </c:pt>
                <c:pt idx="4826">
                  <c:v>4827</c:v>
                </c:pt>
                <c:pt idx="4827">
                  <c:v>4828</c:v>
                </c:pt>
                <c:pt idx="4828">
                  <c:v>4829</c:v>
                </c:pt>
                <c:pt idx="4829">
                  <c:v>4830</c:v>
                </c:pt>
                <c:pt idx="4830">
                  <c:v>4831</c:v>
                </c:pt>
                <c:pt idx="4831">
                  <c:v>4832</c:v>
                </c:pt>
                <c:pt idx="4832">
                  <c:v>4833</c:v>
                </c:pt>
                <c:pt idx="4833">
                  <c:v>4834</c:v>
                </c:pt>
                <c:pt idx="4834">
                  <c:v>4835</c:v>
                </c:pt>
                <c:pt idx="4835">
                  <c:v>4836</c:v>
                </c:pt>
                <c:pt idx="4836">
                  <c:v>4837</c:v>
                </c:pt>
                <c:pt idx="4837">
                  <c:v>4838</c:v>
                </c:pt>
                <c:pt idx="4838">
                  <c:v>4839</c:v>
                </c:pt>
                <c:pt idx="4839">
                  <c:v>4840</c:v>
                </c:pt>
                <c:pt idx="4840">
                  <c:v>4841</c:v>
                </c:pt>
                <c:pt idx="4841">
                  <c:v>4842</c:v>
                </c:pt>
                <c:pt idx="4842">
                  <c:v>4843</c:v>
                </c:pt>
                <c:pt idx="4843">
                  <c:v>4844</c:v>
                </c:pt>
                <c:pt idx="4844">
                  <c:v>4845</c:v>
                </c:pt>
                <c:pt idx="4845">
                  <c:v>4846</c:v>
                </c:pt>
                <c:pt idx="4846">
                  <c:v>4847</c:v>
                </c:pt>
                <c:pt idx="4847">
                  <c:v>4848</c:v>
                </c:pt>
                <c:pt idx="4848">
                  <c:v>4849</c:v>
                </c:pt>
                <c:pt idx="4849">
                  <c:v>4850</c:v>
                </c:pt>
                <c:pt idx="4850">
                  <c:v>4851</c:v>
                </c:pt>
                <c:pt idx="4851">
                  <c:v>4852</c:v>
                </c:pt>
                <c:pt idx="4852">
                  <c:v>4853</c:v>
                </c:pt>
                <c:pt idx="4853">
                  <c:v>4854</c:v>
                </c:pt>
                <c:pt idx="4854">
                  <c:v>4855</c:v>
                </c:pt>
                <c:pt idx="4855">
                  <c:v>4856</c:v>
                </c:pt>
                <c:pt idx="4856">
                  <c:v>4857</c:v>
                </c:pt>
                <c:pt idx="4857">
                  <c:v>4858</c:v>
                </c:pt>
                <c:pt idx="4858">
                  <c:v>4859</c:v>
                </c:pt>
                <c:pt idx="4859">
                  <c:v>4860</c:v>
                </c:pt>
                <c:pt idx="4860">
                  <c:v>4861</c:v>
                </c:pt>
                <c:pt idx="4861">
                  <c:v>4862</c:v>
                </c:pt>
                <c:pt idx="4862">
                  <c:v>4863</c:v>
                </c:pt>
                <c:pt idx="4863">
                  <c:v>4864</c:v>
                </c:pt>
                <c:pt idx="4864">
                  <c:v>4865</c:v>
                </c:pt>
                <c:pt idx="4865">
                  <c:v>4866</c:v>
                </c:pt>
                <c:pt idx="4866">
                  <c:v>4867</c:v>
                </c:pt>
                <c:pt idx="4867">
                  <c:v>4868</c:v>
                </c:pt>
                <c:pt idx="4868">
                  <c:v>4869</c:v>
                </c:pt>
                <c:pt idx="4869">
                  <c:v>4870</c:v>
                </c:pt>
                <c:pt idx="4870">
                  <c:v>4871</c:v>
                </c:pt>
                <c:pt idx="4871">
                  <c:v>4872</c:v>
                </c:pt>
                <c:pt idx="4872">
                  <c:v>4873</c:v>
                </c:pt>
                <c:pt idx="4873">
                  <c:v>4874</c:v>
                </c:pt>
                <c:pt idx="4874">
                  <c:v>4875</c:v>
                </c:pt>
                <c:pt idx="4875">
                  <c:v>4876</c:v>
                </c:pt>
                <c:pt idx="4876">
                  <c:v>4877</c:v>
                </c:pt>
                <c:pt idx="4877">
                  <c:v>4878</c:v>
                </c:pt>
                <c:pt idx="4878">
                  <c:v>4879</c:v>
                </c:pt>
                <c:pt idx="4879">
                  <c:v>4880</c:v>
                </c:pt>
                <c:pt idx="4880">
                  <c:v>4881</c:v>
                </c:pt>
                <c:pt idx="4881">
                  <c:v>4882</c:v>
                </c:pt>
                <c:pt idx="4882">
                  <c:v>4883</c:v>
                </c:pt>
                <c:pt idx="4883">
                  <c:v>4884</c:v>
                </c:pt>
                <c:pt idx="4884">
                  <c:v>4885</c:v>
                </c:pt>
                <c:pt idx="4885">
                  <c:v>4886</c:v>
                </c:pt>
                <c:pt idx="4886">
                  <c:v>4887</c:v>
                </c:pt>
                <c:pt idx="4887">
                  <c:v>4888</c:v>
                </c:pt>
                <c:pt idx="4888">
                  <c:v>4889</c:v>
                </c:pt>
                <c:pt idx="4889">
                  <c:v>4890</c:v>
                </c:pt>
                <c:pt idx="4890">
                  <c:v>4891</c:v>
                </c:pt>
                <c:pt idx="4891">
                  <c:v>4892</c:v>
                </c:pt>
                <c:pt idx="4892">
                  <c:v>4893</c:v>
                </c:pt>
                <c:pt idx="4893">
                  <c:v>4894</c:v>
                </c:pt>
                <c:pt idx="4894">
                  <c:v>4895</c:v>
                </c:pt>
                <c:pt idx="4895">
                  <c:v>4896</c:v>
                </c:pt>
                <c:pt idx="4896">
                  <c:v>4897</c:v>
                </c:pt>
                <c:pt idx="4897">
                  <c:v>4898</c:v>
                </c:pt>
                <c:pt idx="4898">
                  <c:v>4899</c:v>
                </c:pt>
                <c:pt idx="4899">
                  <c:v>4900</c:v>
                </c:pt>
                <c:pt idx="4900">
                  <c:v>4901</c:v>
                </c:pt>
                <c:pt idx="4901">
                  <c:v>4902</c:v>
                </c:pt>
                <c:pt idx="4902">
                  <c:v>4903</c:v>
                </c:pt>
                <c:pt idx="4903">
                  <c:v>4904</c:v>
                </c:pt>
                <c:pt idx="4904">
                  <c:v>4905</c:v>
                </c:pt>
                <c:pt idx="4905">
                  <c:v>4906</c:v>
                </c:pt>
                <c:pt idx="4906">
                  <c:v>4907</c:v>
                </c:pt>
                <c:pt idx="4907">
                  <c:v>4908</c:v>
                </c:pt>
                <c:pt idx="4908">
                  <c:v>4909</c:v>
                </c:pt>
                <c:pt idx="4909">
                  <c:v>4910</c:v>
                </c:pt>
                <c:pt idx="4910">
                  <c:v>4911</c:v>
                </c:pt>
                <c:pt idx="4911">
                  <c:v>4912</c:v>
                </c:pt>
                <c:pt idx="4912">
                  <c:v>4913</c:v>
                </c:pt>
                <c:pt idx="4913">
                  <c:v>4914</c:v>
                </c:pt>
                <c:pt idx="4914">
                  <c:v>4915</c:v>
                </c:pt>
                <c:pt idx="4915">
                  <c:v>4916</c:v>
                </c:pt>
                <c:pt idx="4916">
                  <c:v>4917</c:v>
                </c:pt>
                <c:pt idx="4917">
                  <c:v>4918</c:v>
                </c:pt>
                <c:pt idx="4918">
                  <c:v>4919</c:v>
                </c:pt>
                <c:pt idx="4919">
                  <c:v>4920</c:v>
                </c:pt>
                <c:pt idx="4920">
                  <c:v>4921</c:v>
                </c:pt>
                <c:pt idx="4921">
                  <c:v>4922</c:v>
                </c:pt>
                <c:pt idx="4922">
                  <c:v>4923</c:v>
                </c:pt>
                <c:pt idx="4923">
                  <c:v>4924</c:v>
                </c:pt>
                <c:pt idx="4924">
                  <c:v>4925</c:v>
                </c:pt>
                <c:pt idx="4925">
                  <c:v>4926</c:v>
                </c:pt>
                <c:pt idx="4926">
                  <c:v>4927</c:v>
                </c:pt>
                <c:pt idx="4927">
                  <c:v>4928</c:v>
                </c:pt>
                <c:pt idx="4928">
                  <c:v>4929</c:v>
                </c:pt>
                <c:pt idx="4929">
                  <c:v>4930</c:v>
                </c:pt>
                <c:pt idx="4930">
                  <c:v>4931</c:v>
                </c:pt>
                <c:pt idx="4931">
                  <c:v>4932</c:v>
                </c:pt>
                <c:pt idx="4932">
                  <c:v>4933</c:v>
                </c:pt>
                <c:pt idx="4933">
                  <c:v>4934</c:v>
                </c:pt>
                <c:pt idx="4934">
                  <c:v>4935</c:v>
                </c:pt>
                <c:pt idx="4935">
                  <c:v>4936</c:v>
                </c:pt>
                <c:pt idx="4936">
                  <c:v>4937</c:v>
                </c:pt>
                <c:pt idx="4937">
                  <c:v>4938</c:v>
                </c:pt>
                <c:pt idx="4938">
                  <c:v>4939</c:v>
                </c:pt>
                <c:pt idx="4939">
                  <c:v>4940</c:v>
                </c:pt>
                <c:pt idx="4940">
                  <c:v>4941</c:v>
                </c:pt>
                <c:pt idx="4941">
                  <c:v>4942</c:v>
                </c:pt>
                <c:pt idx="4942">
                  <c:v>4943</c:v>
                </c:pt>
                <c:pt idx="4943">
                  <c:v>4944</c:v>
                </c:pt>
                <c:pt idx="4944">
                  <c:v>4945</c:v>
                </c:pt>
                <c:pt idx="4945">
                  <c:v>4946</c:v>
                </c:pt>
                <c:pt idx="4946">
                  <c:v>4947</c:v>
                </c:pt>
                <c:pt idx="4947">
                  <c:v>4948</c:v>
                </c:pt>
                <c:pt idx="4948">
                  <c:v>4949</c:v>
                </c:pt>
                <c:pt idx="4949">
                  <c:v>4950</c:v>
                </c:pt>
                <c:pt idx="4950">
                  <c:v>4951</c:v>
                </c:pt>
                <c:pt idx="4951">
                  <c:v>4952</c:v>
                </c:pt>
                <c:pt idx="4952">
                  <c:v>4953</c:v>
                </c:pt>
                <c:pt idx="4953">
                  <c:v>4954</c:v>
                </c:pt>
                <c:pt idx="4954">
                  <c:v>4955</c:v>
                </c:pt>
                <c:pt idx="4955">
                  <c:v>4956</c:v>
                </c:pt>
                <c:pt idx="4956">
                  <c:v>4957</c:v>
                </c:pt>
                <c:pt idx="4957">
                  <c:v>4958</c:v>
                </c:pt>
                <c:pt idx="4958">
                  <c:v>4959</c:v>
                </c:pt>
                <c:pt idx="4959">
                  <c:v>4960</c:v>
                </c:pt>
                <c:pt idx="4960">
                  <c:v>4961</c:v>
                </c:pt>
                <c:pt idx="4961">
                  <c:v>4962</c:v>
                </c:pt>
                <c:pt idx="4962">
                  <c:v>4963</c:v>
                </c:pt>
                <c:pt idx="4963">
                  <c:v>4964</c:v>
                </c:pt>
                <c:pt idx="4964">
                  <c:v>4965</c:v>
                </c:pt>
                <c:pt idx="4965">
                  <c:v>4966</c:v>
                </c:pt>
                <c:pt idx="4966">
                  <c:v>4967</c:v>
                </c:pt>
                <c:pt idx="4967">
                  <c:v>4968</c:v>
                </c:pt>
                <c:pt idx="4968">
                  <c:v>4969</c:v>
                </c:pt>
                <c:pt idx="4969">
                  <c:v>4970</c:v>
                </c:pt>
                <c:pt idx="4970">
                  <c:v>4971</c:v>
                </c:pt>
                <c:pt idx="4971">
                  <c:v>4972</c:v>
                </c:pt>
                <c:pt idx="4972">
                  <c:v>4973</c:v>
                </c:pt>
                <c:pt idx="4973">
                  <c:v>4974</c:v>
                </c:pt>
                <c:pt idx="4974">
                  <c:v>4975</c:v>
                </c:pt>
                <c:pt idx="4975">
                  <c:v>4976</c:v>
                </c:pt>
                <c:pt idx="4976">
                  <c:v>4977</c:v>
                </c:pt>
                <c:pt idx="4977">
                  <c:v>4978</c:v>
                </c:pt>
                <c:pt idx="4978">
                  <c:v>4979</c:v>
                </c:pt>
                <c:pt idx="4979">
                  <c:v>4980</c:v>
                </c:pt>
                <c:pt idx="4980">
                  <c:v>4981</c:v>
                </c:pt>
                <c:pt idx="4981">
                  <c:v>4982</c:v>
                </c:pt>
                <c:pt idx="4982">
                  <c:v>4983</c:v>
                </c:pt>
                <c:pt idx="4983">
                  <c:v>4984</c:v>
                </c:pt>
                <c:pt idx="4984">
                  <c:v>4985</c:v>
                </c:pt>
                <c:pt idx="4985">
                  <c:v>4986</c:v>
                </c:pt>
                <c:pt idx="4986">
                  <c:v>4987</c:v>
                </c:pt>
                <c:pt idx="4987">
                  <c:v>4988</c:v>
                </c:pt>
                <c:pt idx="4988">
                  <c:v>4989</c:v>
                </c:pt>
                <c:pt idx="4989">
                  <c:v>4990</c:v>
                </c:pt>
                <c:pt idx="4990">
                  <c:v>4991</c:v>
                </c:pt>
                <c:pt idx="4991">
                  <c:v>4992</c:v>
                </c:pt>
                <c:pt idx="4992">
                  <c:v>4993</c:v>
                </c:pt>
                <c:pt idx="4993">
                  <c:v>4994</c:v>
                </c:pt>
                <c:pt idx="4994">
                  <c:v>4995</c:v>
                </c:pt>
                <c:pt idx="4995">
                  <c:v>4996</c:v>
                </c:pt>
                <c:pt idx="4996">
                  <c:v>4997</c:v>
                </c:pt>
                <c:pt idx="4997">
                  <c:v>4998</c:v>
                </c:pt>
                <c:pt idx="4998">
                  <c:v>4999</c:v>
                </c:pt>
                <c:pt idx="4999">
                  <c:v>5000</c:v>
                </c:pt>
                <c:pt idx="5000">
                  <c:v>5001</c:v>
                </c:pt>
                <c:pt idx="5001">
                  <c:v>5002</c:v>
                </c:pt>
                <c:pt idx="5002">
                  <c:v>5003</c:v>
                </c:pt>
                <c:pt idx="5003">
                  <c:v>5004</c:v>
                </c:pt>
                <c:pt idx="5004">
                  <c:v>5005</c:v>
                </c:pt>
                <c:pt idx="5005">
                  <c:v>5006</c:v>
                </c:pt>
                <c:pt idx="5006">
                  <c:v>5007</c:v>
                </c:pt>
                <c:pt idx="5007">
                  <c:v>5008</c:v>
                </c:pt>
                <c:pt idx="5008">
                  <c:v>5009</c:v>
                </c:pt>
                <c:pt idx="5009">
                  <c:v>5010</c:v>
                </c:pt>
                <c:pt idx="5010">
                  <c:v>5011</c:v>
                </c:pt>
                <c:pt idx="5011">
                  <c:v>5012</c:v>
                </c:pt>
                <c:pt idx="5012">
                  <c:v>5013</c:v>
                </c:pt>
                <c:pt idx="5013">
                  <c:v>5014</c:v>
                </c:pt>
                <c:pt idx="5014">
                  <c:v>5015</c:v>
                </c:pt>
                <c:pt idx="5015">
                  <c:v>5016</c:v>
                </c:pt>
                <c:pt idx="5016">
                  <c:v>5017</c:v>
                </c:pt>
                <c:pt idx="5017">
                  <c:v>5018</c:v>
                </c:pt>
                <c:pt idx="5018">
                  <c:v>5019</c:v>
                </c:pt>
                <c:pt idx="5019">
                  <c:v>5020</c:v>
                </c:pt>
                <c:pt idx="5020">
                  <c:v>5021</c:v>
                </c:pt>
                <c:pt idx="5021">
                  <c:v>5022</c:v>
                </c:pt>
                <c:pt idx="5022">
                  <c:v>5023</c:v>
                </c:pt>
                <c:pt idx="5023">
                  <c:v>5024</c:v>
                </c:pt>
                <c:pt idx="5024">
                  <c:v>5025</c:v>
                </c:pt>
                <c:pt idx="5025">
                  <c:v>5026</c:v>
                </c:pt>
                <c:pt idx="5026">
                  <c:v>5027</c:v>
                </c:pt>
                <c:pt idx="5027">
                  <c:v>5028</c:v>
                </c:pt>
                <c:pt idx="5028">
                  <c:v>5029</c:v>
                </c:pt>
                <c:pt idx="5029">
                  <c:v>5030</c:v>
                </c:pt>
                <c:pt idx="5030">
                  <c:v>5031</c:v>
                </c:pt>
                <c:pt idx="5031">
                  <c:v>5032</c:v>
                </c:pt>
                <c:pt idx="5032">
                  <c:v>5033</c:v>
                </c:pt>
                <c:pt idx="5033">
                  <c:v>5034</c:v>
                </c:pt>
                <c:pt idx="5034">
                  <c:v>5035</c:v>
                </c:pt>
                <c:pt idx="5035">
                  <c:v>5036</c:v>
                </c:pt>
                <c:pt idx="5036">
                  <c:v>5037</c:v>
                </c:pt>
                <c:pt idx="5037">
                  <c:v>5038</c:v>
                </c:pt>
                <c:pt idx="5038">
                  <c:v>5039</c:v>
                </c:pt>
                <c:pt idx="5039">
                  <c:v>5040</c:v>
                </c:pt>
                <c:pt idx="5040">
                  <c:v>5041</c:v>
                </c:pt>
                <c:pt idx="5041">
                  <c:v>5042</c:v>
                </c:pt>
                <c:pt idx="5042">
                  <c:v>5043</c:v>
                </c:pt>
                <c:pt idx="5043">
                  <c:v>5044</c:v>
                </c:pt>
                <c:pt idx="5044">
                  <c:v>5045</c:v>
                </c:pt>
                <c:pt idx="5045">
                  <c:v>5046</c:v>
                </c:pt>
                <c:pt idx="5046">
                  <c:v>5047</c:v>
                </c:pt>
                <c:pt idx="5047">
                  <c:v>5048</c:v>
                </c:pt>
                <c:pt idx="5048">
                  <c:v>5049</c:v>
                </c:pt>
                <c:pt idx="5049">
                  <c:v>5050</c:v>
                </c:pt>
                <c:pt idx="5050">
                  <c:v>5051</c:v>
                </c:pt>
                <c:pt idx="5051">
                  <c:v>5052</c:v>
                </c:pt>
                <c:pt idx="5052">
                  <c:v>5053</c:v>
                </c:pt>
                <c:pt idx="5053">
                  <c:v>5054</c:v>
                </c:pt>
                <c:pt idx="5054">
                  <c:v>5055</c:v>
                </c:pt>
                <c:pt idx="5055">
                  <c:v>5056</c:v>
                </c:pt>
                <c:pt idx="5056">
                  <c:v>5057</c:v>
                </c:pt>
                <c:pt idx="5057">
                  <c:v>5058</c:v>
                </c:pt>
                <c:pt idx="5058">
                  <c:v>5059</c:v>
                </c:pt>
                <c:pt idx="5059">
                  <c:v>5060</c:v>
                </c:pt>
                <c:pt idx="5060">
                  <c:v>5061</c:v>
                </c:pt>
                <c:pt idx="5061">
                  <c:v>5062</c:v>
                </c:pt>
                <c:pt idx="5062">
                  <c:v>5063</c:v>
                </c:pt>
                <c:pt idx="5063">
                  <c:v>5064</c:v>
                </c:pt>
                <c:pt idx="5064">
                  <c:v>5065</c:v>
                </c:pt>
                <c:pt idx="5065">
                  <c:v>5066</c:v>
                </c:pt>
                <c:pt idx="5066">
                  <c:v>5067</c:v>
                </c:pt>
                <c:pt idx="5067">
                  <c:v>5068</c:v>
                </c:pt>
                <c:pt idx="5068">
                  <c:v>5069</c:v>
                </c:pt>
                <c:pt idx="5069">
                  <c:v>5070</c:v>
                </c:pt>
                <c:pt idx="5070">
                  <c:v>5071</c:v>
                </c:pt>
                <c:pt idx="5071">
                  <c:v>5072</c:v>
                </c:pt>
                <c:pt idx="5072">
                  <c:v>5073</c:v>
                </c:pt>
                <c:pt idx="5073">
                  <c:v>5074</c:v>
                </c:pt>
                <c:pt idx="5074">
                  <c:v>5075</c:v>
                </c:pt>
                <c:pt idx="5075">
                  <c:v>5076</c:v>
                </c:pt>
                <c:pt idx="5076">
                  <c:v>5077</c:v>
                </c:pt>
                <c:pt idx="5077">
                  <c:v>5078</c:v>
                </c:pt>
                <c:pt idx="5078">
                  <c:v>5079</c:v>
                </c:pt>
                <c:pt idx="5079">
                  <c:v>5080</c:v>
                </c:pt>
                <c:pt idx="5080">
                  <c:v>5081</c:v>
                </c:pt>
                <c:pt idx="5081">
                  <c:v>5082</c:v>
                </c:pt>
                <c:pt idx="5082">
                  <c:v>5083</c:v>
                </c:pt>
                <c:pt idx="5083">
                  <c:v>5084</c:v>
                </c:pt>
                <c:pt idx="5084">
                  <c:v>5085</c:v>
                </c:pt>
                <c:pt idx="5085">
                  <c:v>5086</c:v>
                </c:pt>
                <c:pt idx="5086">
                  <c:v>5087</c:v>
                </c:pt>
                <c:pt idx="5087">
                  <c:v>5088</c:v>
                </c:pt>
                <c:pt idx="5088">
                  <c:v>5089</c:v>
                </c:pt>
                <c:pt idx="5089">
                  <c:v>5090</c:v>
                </c:pt>
                <c:pt idx="5090">
                  <c:v>5091</c:v>
                </c:pt>
                <c:pt idx="5091">
                  <c:v>5092</c:v>
                </c:pt>
                <c:pt idx="5092">
                  <c:v>5093</c:v>
                </c:pt>
                <c:pt idx="5093">
                  <c:v>5094</c:v>
                </c:pt>
                <c:pt idx="5094">
                  <c:v>5095</c:v>
                </c:pt>
                <c:pt idx="5095">
                  <c:v>5096</c:v>
                </c:pt>
                <c:pt idx="5096">
                  <c:v>5097</c:v>
                </c:pt>
                <c:pt idx="5097">
                  <c:v>5098</c:v>
                </c:pt>
                <c:pt idx="5098">
                  <c:v>5099</c:v>
                </c:pt>
                <c:pt idx="5099">
                  <c:v>5100</c:v>
                </c:pt>
                <c:pt idx="5100">
                  <c:v>5101</c:v>
                </c:pt>
                <c:pt idx="5101">
                  <c:v>5102</c:v>
                </c:pt>
                <c:pt idx="5102">
                  <c:v>5103</c:v>
                </c:pt>
                <c:pt idx="5103">
                  <c:v>5104</c:v>
                </c:pt>
                <c:pt idx="5104">
                  <c:v>5105</c:v>
                </c:pt>
                <c:pt idx="5105">
                  <c:v>5106</c:v>
                </c:pt>
                <c:pt idx="5106">
                  <c:v>5107</c:v>
                </c:pt>
                <c:pt idx="5107">
                  <c:v>5108</c:v>
                </c:pt>
                <c:pt idx="5108">
                  <c:v>5109</c:v>
                </c:pt>
                <c:pt idx="5109">
                  <c:v>5110</c:v>
                </c:pt>
                <c:pt idx="5110">
                  <c:v>5111</c:v>
                </c:pt>
                <c:pt idx="5111">
                  <c:v>5112</c:v>
                </c:pt>
                <c:pt idx="5112">
                  <c:v>5113</c:v>
                </c:pt>
                <c:pt idx="5113">
                  <c:v>5114</c:v>
                </c:pt>
                <c:pt idx="5114">
                  <c:v>5115</c:v>
                </c:pt>
                <c:pt idx="5115">
                  <c:v>5116</c:v>
                </c:pt>
                <c:pt idx="5116">
                  <c:v>5117</c:v>
                </c:pt>
                <c:pt idx="5117">
                  <c:v>5118</c:v>
                </c:pt>
                <c:pt idx="5118">
                  <c:v>5119</c:v>
                </c:pt>
                <c:pt idx="5119">
                  <c:v>5120</c:v>
                </c:pt>
                <c:pt idx="5120">
                  <c:v>5121</c:v>
                </c:pt>
                <c:pt idx="5121">
                  <c:v>5122</c:v>
                </c:pt>
                <c:pt idx="5122">
                  <c:v>5123</c:v>
                </c:pt>
                <c:pt idx="5123">
                  <c:v>5124</c:v>
                </c:pt>
                <c:pt idx="5124">
                  <c:v>5125</c:v>
                </c:pt>
                <c:pt idx="5125">
                  <c:v>5126</c:v>
                </c:pt>
                <c:pt idx="5126">
                  <c:v>5127</c:v>
                </c:pt>
                <c:pt idx="5127">
                  <c:v>5128</c:v>
                </c:pt>
                <c:pt idx="5128">
                  <c:v>5129</c:v>
                </c:pt>
                <c:pt idx="5129">
                  <c:v>5130</c:v>
                </c:pt>
                <c:pt idx="5130">
                  <c:v>5131</c:v>
                </c:pt>
                <c:pt idx="5131">
                  <c:v>5132</c:v>
                </c:pt>
                <c:pt idx="5132">
                  <c:v>5133</c:v>
                </c:pt>
                <c:pt idx="5133">
                  <c:v>5134</c:v>
                </c:pt>
                <c:pt idx="5134">
                  <c:v>5135</c:v>
                </c:pt>
                <c:pt idx="5135">
                  <c:v>5136</c:v>
                </c:pt>
                <c:pt idx="5136">
                  <c:v>5137</c:v>
                </c:pt>
                <c:pt idx="5137">
                  <c:v>5138</c:v>
                </c:pt>
                <c:pt idx="5138">
                  <c:v>5139</c:v>
                </c:pt>
                <c:pt idx="5139">
                  <c:v>5140</c:v>
                </c:pt>
                <c:pt idx="5140">
                  <c:v>5141</c:v>
                </c:pt>
                <c:pt idx="5141">
                  <c:v>5142</c:v>
                </c:pt>
                <c:pt idx="5142">
                  <c:v>5143</c:v>
                </c:pt>
                <c:pt idx="5143">
                  <c:v>5144</c:v>
                </c:pt>
                <c:pt idx="5144">
                  <c:v>5145</c:v>
                </c:pt>
                <c:pt idx="5145">
                  <c:v>5146</c:v>
                </c:pt>
                <c:pt idx="5146">
                  <c:v>5147</c:v>
                </c:pt>
                <c:pt idx="5147">
                  <c:v>5148</c:v>
                </c:pt>
                <c:pt idx="5148">
                  <c:v>5149</c:v>
                </c:pt>
                <c:pt idx="5149">
                  <c:v>5150</c:v>
                </c:pt>
                <c:pt idx="5150">
                  <c:v>5151</c:v>
                </c:pt>
                <c:pt idx="5151">
                  <c:v>5152</c:v>
                </c:pt>
                <c:pt idx="5152">
                  <c:v>5153</c:v>
                </c:pt>
                <c:pt idx="5153">
                  <c:v>5154</c:v>
                </c:pt>
                <c:pt idx="5154">
                  <c:v>5155</c:v>
                </c:pt>
                <c:pt idx="5155">
                  <c:v>5156</c:v>
                </c:pt>
                <c:pt idx="5156">
                  <c:v>5157</c:v>
                </c:pt>
                <c:pt idx="5157">
                  <c:v>5158</c:v>
                </c:pt>
                <c:pt idx="5158">
                  <c:v>5159</c:v>
                </c:pt>
                <c:pt idx="5159">
                  <c:v>5160</c:v>
                </c:pt>
                <c:pt idx="5160">
                  <c:v>5161</c:v>
                </c:pt>
                <c:pt idx="5161">
                  <c:v>5162</c:v>
                </c:pt>
                <c:pt idx="5162">
                  <c:v>5163</c:v>
                </c:pt>
                <c:pt idx="5163">
                  <c:v>5164</c:v>
                </c:pt>
                <c:pt idx="5164">
                  <c:v>5165</c:v>
                </c:pt>
                <c:pt idx="5165">
                  <c:v>5166</c:v>
                </c:pt>
                <c:pt idx="5166">
                  <c:v>5167</c:v>
                </c:pt>
                <c:pt idx="5167">
                  <c:v>5168</c:v>
                </c:pt>
                <c:pt idx="5168">
                  <c:v>5169</c:v>
                </c:pt>
                <c:pt idx="5169">
                  <c:v>5170</c:v>
                </c:pt>
                <c:pt idx="5170">
                  <c:v>5171</c:v>
                </c:pt>
                <c:pt idx="5171">
                  <c:v>5172</c:v>
                </c:pt>
                <c:pt idx="5172">
                  <c:v>5173</c:v>
                </c:pt>
                <c:pt idx="5173">
                  <c:v>5174</c:v>
                </c:pt>
                <c:pt idx="5174">
                  <c:v>5175</c:v>
                </c:pt>
                <c:pt idx="5175">
                  <c:v>5176</c:v>
                </c:pt>
                <c:pt idx="5176">
                  <c:v>5177</c:v>
                </c:pt>
                <c:pt idx="5177">
                  <c:v>5178</c:v>
                </c:pt>
                <c:pt idx="5178">
                  <c:v>5179</c:v>
                </c:pt>
                <c:pt idx="5179">
                  <c:v>5180</c:v>
                </c:pt>
                <c:pt idx="5180">
                  <c:v>5181</c:v>
                </c:pt>
                <c:pt idx="5181">
                  <c:v>5182</c:v>
                </c:pt>
                <c:pt idx="5182">
                  <c:v>5183</c:v>
                </c:pt>
                <c:pt idx="5183">
                  <c:v>5184</c:v>
                </c:pt>
                <c:pt idx="5184">
                  <c:v>5185</c:v>
                </c:pt>
                <c:pt idx="5185">
                  <c:v>5186</c:v>
                </c:pt>
                <c:pt idx="5186">
                  <c:v>5187</c:v>
                </c:pt>
                <c:pt idx="5187">
                  <c:v>5188</c:v>
                </c:pt>
                <c:pt idx="5188">
                  <c:v>5189</c:v>
                </c:pt>
                <c:pt idx="5189">
                  <c:v>5190</c:v>
                </c:pt>
                <c:pt idx="5190">
                  <c:v>5191</c:v>
                </c:pt>
                <c:pt idx="5191">
                  <c:v>5192</c:v>
                </c:pt>
                <c:pt idx="5192">
                  <c:v>5193</c:v>
                </c:pt>
                <c:pt idx="5193">
                  <c:v>5194</c:v>
                </c:pt>
                <c:pt idx="5194">
                  <c:v>5195</c:v>
                </c:pt>
                <c:pt idx="5195">
                  <c:v>5196</c:v>
                </c:pt>
                <c:pt idx="5196">
                  <c:v>5197</c:v>
                </c:pt>
                <c:pt idx="5197">
                  <c:v>5198</c:v>
                </c:pt>
                <c:pt idx="5198">
                  <c:v>5199</c:v>
                </c:pt>
                <c:pt idx="5199">
                  <c:v>5200</c:v>
                </c:pt>
                <c:pt idx="5200">
                  <c:v>5201</c:v>
                </c:pt>
                <c:pt idx="5201">
                  <c:v>5202</c:v>
                </c:pt>
                <c:pt idx="5202">
                  <c:v>5203</c:v>
                </c:pt>
                <c:pt idx="5203">
                  <c:v>5204</c:v>
                </c:pt>
                <c:pt idx="5204">
                  <c:v>5205</c:v>
                </c:pt>
                <c:pt idx="5205">
                  <c:v>5206</c:v>
                </c:pt>
                <c:pt idx="5206">
                  <c:v>5207</c:v>
                </c:pt>
                <c:pt idx="5207">
                  <c:v>5208</c:v>
                </c:pt>
                <c:pt idx="5208">
                  <c:v>5209</c:v>
                </c:pt>
                <c:pt idx="5209">
                  <c:v>5210</c:v>
                </c:pt>
                <c:pt idx="5210">
                  <c:v>5211</c:v>
                </c:pt>
                <c:pt idx="5211">
                  <c:v>5212</c:v>
                </c:pt>
                <c:pt idx="5212">
                  <c:v>5213</c:v>
                </c:pt>
                <c:pt idx="5213">
                  <c:v>5214</c:v>
                </c:pt>
                <c:pt idx="5214">
                  <c:v>5215</c:v>
                </c:pt>
                <c:pt idx="5215">
                  <c:v>5216</c:v>
                </c:pt>
                <c:pt idx="5216">
                  <c:v>5217</c:v>
                </c:pt>
                <c:pt idx="5217">
                  <c:v>5218</c:v>
                </c:pt>
              </c:numCache>
            </c:numRef>
          </c:xVal>
          <c:yVal>
            <c:numRef>
              <c:f>Sheet2!$I$3:$I$5322</c:f>
              <c:numCache>
                <c:formatCode>General</c:formatCode>
                <c:ptCount val="5320"/>
                <c:pt idx="0">
                  <c:v>233.21489800000001</c:v>
                </c:pt>
                <c:pt idx="1">
                  <c:v>234.2575373</c:v>
                </c:pt>
                <c:pt idx="2">
                  <c:v>233.44825119999999</c:v>
                </c:pt>
                <c:pt idx="3">
                  <c:v>231.87237289999999</c:v>
                </c:pt>
                <c:pt idx="4">
                  <c:v>233.47991719999999</c:v>
                </c:pt>
                <c:pt idx="5">
                  <c:v>234.6387613</c:v>
                </c:pt>
                <c:pt idx="6">
                  <c:v>233.8034135</c:v>
                </c:pt>
                <c:pt idx="7">
                  <c:v>234.19758830000001</c:v>
                </c:pt>
                <c:pt idx="8">
                  <c:v>233.92872410000001</c:v>
                </c:pt>
                <c:pt idx="9">
                  <c:v>236.49164210000001</c:v>
                </c:pt>
                <c:pt idx="10">
                  <c:v>235.18833810000001</c:v>
                </c:pt>
                <c:pt idx="11">
                  <c:v>234.82611600000001</c:v>
                </c:pt>
                <c:pt idx="12">
                  <c:v>235.4415784</c:v>
                </c:pt>
                <c:pt idx="13">
                  <c:v>234.53962659999999</c:v>
                </c:pt>
                <c:pt idx="14">
                  <c:v>234.7146903</c:v>
                </c:pt>
                <c:pt idx="15">
                  <c:v>234.71491030000001</c:v>
                </c:pt>
                <c:pt idx="16">
                  <c:v>234.34080510000001</c:v>
                </c:pt>
                <c:pt idx="17">
                  <c:v>234.85214360000001</c:v>
                </c:pt>
                <c:pt idx="18">
                  <c:v>234.9492405</c:v>
                </c:pt>
                <c:pt idx="19">
                  <c:v>236.33198870000001</c:v>
                </c:pt>
                <c:pt idx="20">
                  <c:v>233.95608920000001</c:v>
                </c:pt>
                <c:pt idx="21">
                  <c:v>236.9632143</c:v>
                </c:pt>
                <c:pt idx="22">
                  <c:v>234.91775029999999</c:v>
                </c:pt>
                <c:pt idx="23">
                  <c:v>235.56132049999999</c:v>
                </c:pt>
                <c:pt idx="24">
                  <c:v>237.6674256</c:v>
                </c:pt>
                <c:pt idx="25">
                  <c:v>238.01884820000001</c:v>
                </c:pt>
                <c:pt idx="26">
                  <c:v>238.8949752</c:v>
                </c:pt>
                <c:pt idx="27">
                  <c:v>240.6152285</c:v>
                </c:pt>
                <c:pt idx="28">
                  <c:v>243.93069629999999</c:v>
                </c:pt>
                <c:pt idx="29">
                  <c:v>246.14295960000001</c:v>
                </c:pt>
                <c:pt idx="30">
                  <c:v>247.68223259999999</c:v>
                </c:pt>
                <c:pt idx="31">
                  <c:v>254.8036444</c:v>
                </c:pt>
                <c:pt idx="32">
                  <c:v>257.94779269999998</c:v>
                </c:pt>
                <c:pt idx="33">
                  <c:v>263.28979320000002</c:v>
                </c:pt>
                <c:pt idx="34">
                  <c:v>271.71722269999998</c:v>
                </c:pt>
                <c:pt idx="35">
                  <c:v>280.8804533</c:v>
                </c:pt>
                <c:pt idx="36">
                  <c:v>289.81217520000001</c:v>
                </c:pt>
                <c:pt idx="37">
                  <c:v>299.91008740000001</c:v>
                </c:pt>
                <c:pt idx="38">
                  <c:v>307.38879259999999</c:v>
                </c:pt>
                <c:pt idx="39">
                  <c:v>319.57316650000001</c:v>
                </c:pt>
                <c:pt idx="40">
                  <c:v>326.41436299999998</c:v>
                </c:pt>
                <c:pt idx="41">
                  <c:v>336.59276920000002</c:v>
                </c:pt>
                <c:pt idx="42">
                  <c:v>344.00514820000001</c:v>
                </c:pt>
                <c:pt idx="43">
                  <c:v>348.94332459999998</c:v>
                </c:pt>
                <c:pt idx="44">
                  <c:v>356.32237789999999</c:v>
                </c:pt>
                <c:pt idx="45">
                  <c:v>359.8369869</c:v>
                </c:pt>
                <c:pt idx="46">
                  <c:v>360.47176830000001</c:v>
                </c:pt>
                <c:pt idx="47">
                  <c:v>361.36691999999999</c:v>
                </c:pt>
                <c:pt idx="48">
                  <c:v>359.35228230000001</c:v>
                </c:pt>
                <c:pt idx="49">
                  <c:v>361.54434379999998</c:v>
                </c:pt>
                <c:pt idx="50">
                  <c:v>360.25394729999999</c:v>
                </c:pt>
                <c:pt idx="51">
                  <c:v>361.36646969999998</c:v>
                </c:pt>
                <c:pt idx="52">
                  <c:v>360.1146837</c:v>
                </c:pt>
                <c:pt idx="53">
                  <c:v>360.78715140000003</c:v>
                </c:pt>
                <c:pt idx="54">
                  <c:v>362.24297910000001</c:v>
                </c:pt>
                <c:pt idx="55">
                  <c:v>360.82532409999999</c:v>
                </c:pt>
                <c:pt idx="56">
                  <c:v>361.210778</c:v>
                </c:pt>
                <c:pt idx="57">
                  <c:v>360.91869730000002</c:v>
                </c:pt>
                <c:pt idx="58">
                  <c:v>360.73967260000001</c:v>
                </c:pt>
                <c:pt idx="59">
                  <c:v>360.69343140000001</c:v>
                </c:pt>
                <c:pt idx="60">
                  <c:v>361.62610210000003</c:v>
                </c:pt>
                <c:pt idx="61">
                  <c:v>361.51095029999999</c:v>
                </c:pt>
                <c:pt idx="62">
                  <c:v>362.59237519999999</c:v>
                </c:pt>
                <c:pt idx="63">
                  <c:v>360.54480890000002</c:v>
                </c:pt>
                <c:pt idx="64">
                  <c:v>360.11542559999998</c:v>
                </c:pt>
                <c:pt idx="65">
                  <c:v>361.367412</c:v>
                </c:pt>
                <c:pt idx="66">
                  <c:v>359.40445770000002</c:v>
                </c:pt>
                <c:pt idx="67">
                  <c:v>360.74683920000001</c:v>
                </c:pt>
                <c:pt idx="68">
                  <c:v>360.4663109</c:v>
                </c:pt>
                <c:pt idx="69">
                  <c:v>361.05764429999999</c:v>
                </c:pt>
                <c:pt idx="70">
                  <c:v>361.72158669999999</c:v>
                </c:pt>
                <c:pt idx="71">
                  <c:v>360.4568304</c:v>
                </c:pt>
                <c:pt idx="72">
                  <c:v>361.84336519999999</c:v>
                </c:pt>
                <c:pt idx="73">
                  <c:v>360.23045689999998</c:v>
                </c:pt>
                <c:pt idx="74">
                  <c:v>360.22401079999997</c:v>
                </c:pt>
                <c:pt idx="75">
                  <c:v>359.08253389999999</c:v>
                </c:pt>
                <c:pt idx="76">
                  <c:v>360.87129199999998</c:v>
                </c:pt>
                <c:pt idx="77">
                  <c:v>360.5560893</c:v>
                </c:pt>
                <c:pt idx="78">
                  <c:v>360.1123523</c:v>
                </c:pt>
                <c:pt idx="79">
                  <c:v>358.7307821</c:v>
                </c:pt>
                <c:pt idx="80">
                  <c:v>360.08673099999999</c:v>
                </c:pt>
                <c:pt idx="81">
                  <c:v>360.17776980000002</c:v>
                </c:pt>
                <c:pt idx="82">
                  <c:v>360.5726239</c:v>
                </c:pt>
                <c:pt idx="83">
                  <c:v>360.09234909999998</c:v>
                </c:pt>
                <c:pt idx="84">
                  <c:v>360.17348470000002</c:v>
                </c:pt>
                <c:pt idx="85">
                  <c:v>359.32408909999998</c:v>
                </c:pt>
                <c:pt idx="86">
                  <c:v>358.86471929999999</c:v>
                </c:pt>
                <c:pt idx="87">
                  <c:v>360.00495489999997</c:v>
                </c:pt>
                <c:pt idx="88">
                  <c:v>359.19907130000001</c:v>
                </c:pt>
                <c:pt idx="89">
                  <c:v>360.34992469999997</c:v>
                </c:pt>
                <c:pt idx="90">
                  <c:v>360.0752789</c:v>
                </c:pt>
                <c:pt idx="91">
                  <c:v>360.04294379999999</c:v>
                </c:pt>
                <c:pt idx="92">
                  <c:v>360.77950349999998</c:v>
                </c:pt>
                <c:pt idx="93">
                  <c:v>359.50049330000002</c:v>
                </c:pt>
                <c:pt idx="94">
                  <c:v>360.2651419</c:v>
                </c:pt>
                <c:pt idx="95">
                  <c:v>358.8543517</c:v>
                </c:pt>
                <c:pt idx="96">
                  <c:v>359.83020349999998</c:v>
                </c:pt>
                <c:pt idx="97">
                  <c:v>359.97914120000002</c:v>
                </c:pt>
                <c:pt idx="98">
                  <c:v>359.7423445</c:v>
                </c:pt>
                <c:pt idx="99">
                  <c:v>359.96054729999997</c:v>
                </c:pt>
                <c:pt idx="100">
                  <c:v>360.54105570000002</c:v>
                </c:pt>
                <c:pt idx="101">
                  <c:v>360.60445820000001</c:v>
                </c:pt>
                <c:pt idx="102">
                  <c:v>359.51218089999998</c:v>
                </c:pt>
                <c:pt idx="103">
                  <c:v>360.08694450000002</c:v>
                </c:pt>
                <c:pt idx="104">
                  <c:v>361.38539040000001</c:v>
                </c:pt>
                <c:pt idx="105">
                  <c:v>360.70749089999998</c:v>
                </c:pt>
                <c:pt idx="106">
                  <c:v>360.69526150000002</c:v>
                </c:pt>
                <c:pt idx="107">
                  <c:v>361.17395199999999</c:v>
                </c:pt>
                <c:pt idx="108">
                  <c:v>358.24950009999998</c:v>
                </c:pt>
                <c:pt idx="109">
                  <c:v>359.55393609999999</c:v>
                </c:pt>
                <c:pt idx="110">
                  <c:v>358.52595459999998</c:v>
                </c:pt>
                <c:pt idx="111">
                  <c:v>358.58383079999999</c:v>
                </c:pt>
                <c:pt idx="112">
                  <c:v>359.78889299999997</c:v>
                </c:pt>
                <c:pt idx="113">
                  <c:v>360.24590389999997</c:v>
                </c:pt>
                <c:pt idx="114">
                  <c:v>359.17415310000001</c:v>
                </c:pt>
                <c:pt idx="115">
                  <c:v>359.01060699999999</c:v>
                </c:pt>
                <c:pt idx="116">
                  <c:v>360.11013059999999</c:v>
                </c:pt>
                <c:pt idx="117">
                  <c:v>358.75272089999999</c:v>
                </c:pt>
                <c:pt idx="118">
                  <c:v>357.95028450000001</c:v>
                </c:pt>
                <c:pt idx="119">
                  <c:v>359.31001609999998</c:v>
                </c:pt>
                <c:pt idx="120">
                  <c:v>358.39354129999998</c:v>
                </c:pt>
                <c:pt idx="121">
                  <c:v>360.9202214</c:v>
                </c:pt>
                <c:pt idx="122">
                  <c:v>360.49520719999998</c:v>
                </c:pt>
                <c:pt idx="123">
                  <c:v>359.06610510000002</c:v>
                </c:pt>
                <c:pt idx="124">
                  <c:v>360.66187439999999</c:v>
                </c:pt>
                <c:pt idx="125">
                  <c:v>361.27289739999998</c:v>
                </c:pt>
                <c:pt idx="126">
                  <c:v>360.26667300000003</c:v>
                </c:pt>
                <c:pt idx="127">
                  <c:v>359.79119730000002</c:v>
                </c:pt>
                <c:pt idx="128">
                  <c:v>358.87525399999998</c:v>
                </c:pt>
                <c:pt idx="129">
                  <c:v>358.19269389999999</c:v>
                </c:pt>
                <c:pt idx="130">
                  <c:v>360.49612830000001</c:v>
                </c:pt>
                <c:pt idx="131">
                  <c:v>360.2611283</c:v>
                </c:pt>
                <c:pt idx="132">
                  <c:v>359.62300729999998</c:v>
                </c:pt>
                <c:pt idx="133">
                  <c:v>359.06535489999999</c:v>
                </c:pt>
                <c:pt idx="134">
                  <c:v>359.34113159999998</c:v>
                </c:pt>
                <c:pt idx="135">
                  <c:v>359.77574520000002</c:v>
                </c:pt>
                <c:pt idx="136">
                  <c:v>359.18577679999999</c:v>
                </c:pt>
                <c:pt idx="137">
                  <c:v>359.2813056</c:v>
                </c:pt>
                <c:pt idx="138">
                  <c:v>360.05525290000003</c:v>
                </c:pt>
                <c:pt idx="139">
                  <c:v>358.26842829999998</c:v>
                </c:pt>
                <c:pt idx="140">
                  <c:v>359.58897930000001</c:v>
                </c:pt>
                <c:pt idx="141">
                  <c:v>358.38290039999998</c:v>
                </c:pt>
                <c:pt idx="142">
                  <c:v>359.55933970000001</c:v>
                </c:pt>
                <c:pt idx="143">
                  <c:v>359.33230279999998</c:v>
                </c:pt>
                <c:pt idx="144">
                  <c:v>360.28451630000001</c:v>
                </c:pt>
                <c:pt idx="145">
                  <c:v>360.24938609999998</c:v>
                </c:pt>
                <c:pt idx="146">
                  <c:v>362.01640509999999</c:v>
                </c:pt>
                <c:pt idx="147">
                  <c:v>363.03996960000001</c:v>
                </c:pt>
                <c:pt idx="148">
                  <c:v>363.13474359999998</c:v>
                </c:pt>
                <c:pt idx="149">
                  <c:v>364.30629800000003</c:v>
                </c:pt>
                <c:pt idx="150">
                  <c:v>364.53899150000001</c:v>
                </c:pt>
                <c:pt idx="151">
                  <c:v>364.83441590000001</c:v>
                </c:pt>
                <c:pt idx="152">
                  <c:v>364.7182042</c:v>
                </c:pt>
                <c:pt idx="153">
                  <c:v>362.61847069999999</c:v>
                </c:pt>
                <c:pt idx="154">
                  <c:v>364.5443439</c:v>
                </c:pt>
                <c:pt idx="155">
                  <c:v>362.9649349</c:v>
                </c:pt>
                <c:pt idx="156">
                  <c:v>363.46003680000001</c:v>
                </c:pt>
                <c:pt idx="157">
                  <c:v>364.05277269999999</c:v>
                </c:pt>
                <c:pt idx="158">
                  <c:v>363.06423469999999</c:v>
                </c:pt>
                <c:pt idx="159">
                  <c:v>362.70594310000001</c:v>
                </c:pt>
                <c:pt idx="160">
                  <c:v>363.05413800000002</c:v>
                </c:pt>
                <c:pt idx="161">
                  <c:v>364.51083180000001</c:v>
                </c:pt>
                <c:pt idx="162">
                  <c:v>362.64862579999999</c:v>
                </c:pt>
                <c:pt idx="163">
                  <c:v>363.57184239999998</c:v>
                </c:pt>
                <c:pt idx="164">
                  <c:v>362.63012889999999</c:v>
                </c:pt>
                <c:pt idx="165">
                  <c:v>363.0371232</c:v>
                </c:pt>
                <c:pt idx="166">
                  <c:v>363.54955030000002</c:v>
                </c:pt>
                <c:pt idx="167">
                  <c:v>362.48508720000001</c:v>
                </c:pt>
                <c:pt idx="168">
                  <c:v>364.9377053</c:v>
                </c:pt>
                <c:pt idx="169">
                  <c:v>362.7943128</c:v>
                </c:pt>
                <c:pt idx="170">
                  <c:v>363.37669720000002</c:v>
                </c:pt>
                <c:pt idx="171">
                  <c:v>363.50494880000002</c:v>
                </c:pt>
                <c:pt idx="172">
                  <c:v>363.67223300000001</c:v>
                </c:pt>
                <c:pt idx="173">
                  <c:v>362.91707489999999</c:v>
                </c:pt>
                <c:pt idx="174">
                  <c:v>365.65579309999998</c:v>
                </c:pt>
                <c:pt idx="175">
                  <c:v>363.07703830000003</c:v>
                </c:pt>
                <c:pt idx="176">
                  <c:v>362.8662334</c:v>
                </c:pt>
                <c:pt idx="177">
                  <c:v>364.17371700000001</c:v>
                </c:pt>
                <c:pt idx="178">
                  <c:v>364.50315380000001</c:v>
                </c:pt>
                <c:pt idx="179">
                  <c:v>363.4115352</c:v>
                </c:pt>
                <c:pt idx="180">
                  <c:v>363.58095960000003</c:v>
                </c:pt>
                <c:pt idx="181">
                  <c:v>364.22321540000002</c:v>
                </c:pt>
                <c:pt idx="182">
                  <c:v>363.02275259999999</c:v>
                </c:pt>
                <c:pt idx="183">
                  <c:v>362.44630110000003</c:v>
                </c:pt>
                <c:pt idx="184">
                  <c:v>361.75973320000003</c:v>
                </c:pt>
                <c:pt idx="185">
                  <c:v>362.63337209999997</c:v>
                </c:pt>
                <c:pt idx="186">
                  <c:v>362.87916940000002</c:v>
                </c:pt>
                <c:pt idx="187">
                  <c:v>363.55145019999998</c:v>
                </c:pt>
                <c:pt idx="188">
                  <c:v>363.83874800000001</c:v>
                </c:pt>
                <c:pt idx="189">
                  <c:v>363.68565080000002</c:v>
                </c:pt>
                <c:pt idx="190">
                  <c:v>361.21758879999999</c:v>
                </c:pt>
                <c:pt idx="191">
                  <c:v>363.92583280000002</c:v>
                </c:pt>
                <c:pt idx="192">
                  <c:v>362.46377610000002</c:v>
                </c:pt>
                <c:pt idx="193">
                  <c:v>362.50886439999999</c:v>
                </c:pt>
                <c:pt idx="194">
                  <c:v>364.15256340000002</c:v>
                </c:pt>
                <c:pt idx="195">
                  <c:v>362.58475140000002</c:v>
                </c:pt>
                <c:pt idx="196">
                  <c:v>363.0606148</c:v>
                </c:pt>
                <c:pt idx="197">
                  <c:v>362.59492360000002</c:v>
                </c:pt>
                <c:pt idx="198">
                  <c:v>361.9899691</c:v>
                </c:pt>
                <c:pt idx="199">
                  <c:v>363.75018669999997</c:v>
                </c:pt>
                <c:pt idx="200">
                  <c:v>362.05047739999998</c:v>
                </c:pt>
                <c:pt idx="201">
                  <c:v>363.09779850000001</c:v>
                </c:pt>
                <c:pt idx="202">
                  <c:v>364.30095649999998</c:v>
                </c:pt>
                <c:pt idx="203">
                  <c:v>362.30938309999999</c:v>
                </c:pt>
                <c:pt idx="204">
                  <c:v>361.54230910000001</c:v>
                </c:pt>
                <c:pt idx="205">
                  <c:v>362.74162949999999</c:v>
                </c:pt>
                <c:pt idx="206">
                  <c:v>362.2884085</c:v>
                </c:pt>
                <c:pt idx="207">
                  <c:v>363.1018995</c:v>
                </c:pt>
                <c:pt idx="208">
                  <c:v>363.5989356</c:v>
                </c:pt>
                <c:pt idx="209">
                  <c:v>363.56984679999999</c:v>
                </c:pt>
                <c:pt idx="210">
                  <c:v>363.20580200000001</c:v>
                </c:pt>
                <c:pt idx="211">
                  <c:v>362.5914075</c:v>
                </c:pt>
                <c:pt idx="212">
                  <c:v>362.4891399</c:v>
                </c:pt>
                <c:pt idx="213">
                  <c:v>363.28396579999998</c:v>
                </c:pt>
                <c:pt idx="214">
                  <c:v>363.3565188</c:v>
                </c:pt>
                <c:pt idx="215">
                  <c:v>363.3966054</c:v>
                </c:pt>
                <c:pt idx="216">
                  <c:v>362.4920333</c:v>
                </c:pt>
                <c:pt idx="217">
                  <c:v>363.26338299999998</c:v>
                </c:pt>
                <c:pt idx="218">
                  <c:v>362.27906569999999</c:v>
                </c:pt>
                <c:pt idx="219">
                  <c:v>362.30370490000001</c:v>
                </c:pt>
                <c:pt idx="220">
                  <c:v>363.23154620000003</c:v>
                </c:pt>
                <c:pt idx="221">
                  <c:v>362.10379410000002</c:v>
                </c:pt>
                <c:pt idx="222">
                  <c:v>362.6022198</c:v>
                </c:pt>
                <c:pt idx="223">
                  <c:v>363.38502649999998</c:v>
                </c:pt>
                <c:pt idx="224">
                  <c:v>362.98791590000002</c:v>
                </c:pt>
                <c:pt idx="225">
                  <c:v>363.53221689999998</c:v>
                </c:pt>
                <c:pt idx="226">
                  <c:v>364.28566419999999</c:v>
                </c:pt>
                <c:pt idx="227">
                  <c:v>363.83757880000002</c:v>
                </c:pt>
                <c:pt idx="228">
                  <c:v>361.93351519999999</c:v>
                </c:pt>
                <c:pt idx="229">
                  <c:v>362.6101716</c:v>
                </c:pt>
                <c:pt idx="230">
                  <c:v>362.2489223</c:v>
                </c:pt>
                <c:pt idx="231">
                  <c:v>363.4590642</c:v>
                </c:pt>
                <c:pt idx="232">
                  <c:v>362.92568979999999</c:v>
                </c:pt>
                <c:pt idx="233">
                  <c:v>364.00547749999998</c:v>
                </c:pt>
                <c:pt idx="234">
                  <c:v>362.37145529999998</c:v>
                </c:pt>
                <c:pt idx="235">
                  <c:v>361.27819820000002</c:v>
                </c:pt>
                <c:pt idx="236">
                  <c:v>362.50359839999999</c:v>
                </c:pt>
                <c:pt idx="237">
                  <c:v>363.88356879999998</c:v>
                </c:pt>
                <c:pt idx="238">
                  <c:v>362.24048629999999</c:v>
                </c:pt>
                <c:pt idx="239">
                  <c:v>363.22796829999999</c:v>
                </c:pt>
                <c:pt idx="240">
                  <c:v>362.31237049999999</c:v>
                </c:pt>
                <c:pt idx="241">
                  <c:v>362.14423790000001</c:v>
                </c:pt>
                <c:pt idx="242">
                  <c:v>360.71775250000002</c:v>
                </c:pt>
                <c:pt idx="243">
                  <c:v>362.57734249999999</c:v>
                </c:pt>
                <c:pt idx="244">
                  <c:v>362.44218069999999</c:v>
                </c:pt>
                <c:pt idx="245">
                  <c:v>362.38732010000001</c:v>
                </c:pt>
                <c:pt idx="246">
                  <c:v>362.44522389999997</c:v>
                </c:pt>
                <c:pt idx="247">
                  <c:v>363.0616531</c:v>
                </c:pt>
                <c:pt idx="248">
                  <c:v>363.2142849</c:v>
                </c:pt>
                <c:pt idx="249">
                  <c:v>363.38257019999998</c:v>
                </c:pt>
                <c:pt idx="250">
                  <c:v>363.383646</c:v>
                </c:pt>
                <c:pt idx="251">
                  <c:v>361.18278900000001</c:v>
                </c:pt>
                <c:pt idx="252">
                  <c:v>363.3528556</c:v>
                </c:pt>
                <c:pt idx="253">
                  <c:v>362.46583500000003</c:v>
                </c:pt>
                <c:pt idx="254">
                  <c:v>361.0421063</c:v>
                </c:pt>
                <c:pt idx="255">
                  <c:v>362.647987</c:v>
                </c:pt>
                <c:pt idx="256">
                  <c:v>363.1717372</c:v>
                </c:pt>
                <c:pt idx="257">
                  <c:v>364.21254750000003</c:v>
                </c:pt>
                <c:pt idx="258">
                  <c:v>363.24790300000001</c:v>
                </c:pt>
                <c:pt idx="259">
                  <c:v>363.32947430000002</c:v>
                </c:pt>
                <c:pt idx="260">
                  <c:v>362.3079151</c:v>
                </c:pt>
                <c:pt idx="261">
                  <c:v>363.22729900000002</c:v>
                </c:pt>
                <c:pt idx="262">
                  <c:v>362.3077179</c:v>
                </c:pt>
                <c:pt idx="263">
                  <c:v>362.43469329999999</c:v>
                </c:pt>
                <c:pt idx="264">
                  <c:v>361.68067930000001</c:v>
                </c:pt>
                <c:pt idx="265">
                  <c:v>362.48221180000002</c:v>
                </c:pt>
                <c:pt idx="266">
                  <c:v>363.44932319999998</c:v>
                </c:pt>
                <c:pt idx="267">
                  <c:v>362.18442549999997</c:v>
                </c:pt>
                <c:pt idx="268">
                  <c:v>362.11490090000001</c:v>
                </c:pt>
                <c:pt idx="269">
                  <c:v>362.26460730000002</c:v>
                </c:pt>
                <c:pt idx="270">
                  <c:v>362.89200340000002</c:v>
                </c:pt>
                <c:pt idx="271">
                  <c:v>362.25939870000002</c:v>
                </c:pt>
                <c:pt idx="272">
                  <c:v>362.76149609999999</c:v>
                </c:pt>
                <c:pt idx="273">
                  <c:v>363.847399</c:v>
                </c:pt>
                <c:pt idx="274">
                  <c:v>363.22376259999999</c:v>
                </c:pt>
                <c:pt idx="275">
                  <c:v>363.1886136</c:v>
                </c:pt>
                <c:pt idx="276">
                  <c:v>361.54903239999999</c:v>
                </c:pt>
                <c:pt idx="277">
                  <c:v>362.76298910000003</c:v>
                </c:pt>
                <c:pt idx="278">
                  <c:v>362.1029954</c:v>
                </c:pt>
                <c:pt idx="279">
                  <c:v>362.72758640000001</c:v>
                </c:pt>
                <c:pt idx="280">
                  <c:v>362.75114209999998</c:v>
                </c:pt>
                <c:pt idx="281">
                  <c:v>363.10923380000003</c:v>
                </c:pt>
                <c:pt idx="282">
                  <c:v>362.96112720000002</c:v>
                </c:pt>
                <c:pt idx="283">
                  <c:v>361.3286099</c:v>
                </c:pt>
                <c:pt idx="284">
                  <c:v>361.8747166</c:v>
                </c:pt>
                <c:pt idx="285">
                  <c:v>363.23773790000001</c:v>
                </c:pt>
                <c:pt idx="286">
                  <c:v>362.15730989999997</c:v>
                </c:pt>
                <c:pt idx="287">
                  <c:v>361.20320099999998</c:v>
                </c:pt>
                <c:pt idx="288">
                  <c:v>361.84504550000003</c:v>
                </c:pt>
                <c:pt idx="289">
                  <c:v>361.74791390000001</c:v>
                </c:pt>
                <c:pt idx="290">
                  <c:v>362.70095450000002</c:v>
                </c:pt>
                <c:pt idx="291">
                  <c:v>362.62859500000002</c:v>
                </c:pt>
                <c:pt idx="292">
                  <c:v>361.313267</c:v>
                </c:pt>
                <c:pt idx="293">
                  <c:v>361.99282049999999</c:v>
                </c:pt>
                <c:pt idx="294">
                  <c:v>362.22803690000001</c:v>
                </c:pt>
                <c:pt idx="295">
                  <c:v>362.09685050000002</c:v>
                </c:pt>
                <c:pt idx="296">
                  <c:v>362.42286530000001</c:v>
                </c:pt>
                <c:pt idx="297">
                  <c:v>362.9267122</c:v>
                </c:pt>
                <c:pt idx="298">
                  <c:v>362.4454533</c:v>
                </c:pt>
                <c:pt idx="299">
                  <c:v>362.5769396</c:v>
                </c:pt>
                <c:pt idx="300">
                  <c:v>363.12402889999998</c:v>
                </c:pt>
                <c:pt idx="301">
                  <c:v>362.69450330000001</c:v>
                </c:pt>
                <c:pt idx="302">
                  <c:v>361.94135490000002</c:v>
                </c:pt>
                <c:pt idx="303">
                  <c:v>363.40543000000002</c:v>
                </c:pt>
                <c:pt idx="304">
                  <c:v>363.67130980000002</c:v>
                </c:pt>
                <c:pt idx="305">
                  <c:v>362.74545440000003</c:v>
                </c:pt>
                <c:pt idx="306">
                  <c:v>362.61634020000002</c:v>
                </c:pt>
                <c:pt idx="307">
                  <c:v>361.67212660000001</c:v>
                </c:pt>
                <c:pt idx="308">
                  <c:v>362.9956894</c:v>
                </c:pt>
                <c:pt idx="309">
                  <c:v>362.5684589</c:v>
                </c:pt>
                <c:pt idx="310">
                  <c:v>362.2945699</c:v>
                </c:pt>
                <c:pt idx="311">
                  <c:v>362.41234320000001</c:v>
                </c:pt>
                <c:pt idx="312">
                  <c:v>361.53350640000002</c:v>
                </c:pt>
                <c:pt idx="313">
                  <c:v>363.19749639999998</c:v>
                </c:pt>
                <c:pt idx="314">
                  <c:v>362.54282289999998</c:v>
                </c:pt>
                <c:pt idx="315">
                  <c:v>361.33660759999998</c:v>
                </c:pt>
                <c:pt idx="316">
                  <c:v>361.15538229999999</c:v>
                </c:pt>
                <c:pt idx="317">
                  <c:v>362.60884199999998</c:v>
                </c:pt>
                <c:pt idx="318">
                  <c:v>361.52386799999999</c:v>
                </c:pt>
                <c:pt idx="319">
                  <c:v>362.0871788</c:v>
                </c:pt>
                <c:pt idx="320">
                  <c:v>361.98631139999998</c:v>
                </c:pt>
                <c:pt idx="321">
                  <c:v>362.62829779999998</c:v>
                </c:pt>
                <c:pt idx="322">
                  <c:v>363.26647609999998</c:v>
                </c:pt>
                <c:pt idx="323">
                  <c:v>360.89514930000001</c:v>
                </c:pt>
                <c:pt idx="324">
                  <c:v>360.12220120000001</c:v>
                </c:pt>
                <c:pt idx="325">
                  <c:v>361.07966529999999</c:v>
                </c:pt>
                <c:pt idx="326">
                  <c:v>361.97989580000001</c:v>
                </c:pt>
                <c:pt idx="327">
                  <c:v>361.5426233</c:v>
                </c:pt>
                <c:pt idx="328">
                  <c:v>361.34116219999999</c:v>
                </c:pt>
                <c:pt idx="329">
                  <c:v>361.9793507</c:v>
                </c:pt>
                <c:pt idx="330">
                  <c:v>362.30319730000002</c:v>
                </c:pt>
                <c:pt idx="331">
                  <c:v>371.18214410000002</c:v>
                </c:pt>
                <c:pt idx="332">
                  <c:v>381.53249169999998</c:v>
                </c:pt>
                <c:pt idx="333">
                  <c:v>386.89467430000002</c:v>
                </c:pt>
                <c:pt idx="334">
                  <c:v>394.53660780000001</c:v>
                </c:pt>
                <c:pt idx="335">
                  <c:v>402.37572979999999</c:v>
                </c:pt>
                <c:pt idx="336">
                  <c:v>408.78580149999999</c:v>
                </c:pt>
                <c:pt idx="337">
                  <c:v>415.13915639999999</c:v>
                </c:pt>
                <c:pt idx="338">
                  <c:v>421.55541110000001</c:v>
                </c:pt>
                <c:pt idx="339">
                  <c:v>428.14390600000002</c:v>
                </c:pt>
                <c:pt idx="340">
                  <c:v>431.86081059999998</c:v>
                </c:pt>
                <c:pt idx="341">
                  <c:v>431.20608989999999</c:v>
                </c:pt>
                <c:pt idx="342">
                  <c:v>431.62577049999999</c:v>
                </c:pt>
                <c:pt idx="343">
                  <c:v>430.51728700000001</c:v>
                </c:pt>
                <c:pt idx="344">
                  <c:v>432.69354509999999</c:v>
                </c:pt>
                <c:pt idx="345">
                  <c:v>432.28613150000001</c:v>
                </c:pt>
                <c:pt idx="346">
                  <c:v>432.63105009999998</c:v>
                </c:pt>
                <c:pt idx="347">
                  <c:v>434.17979580000002</c:v>
                </c:pt>
                <c:pt idx="348">
                  <c:v>434.28442510000002</c:v>
                </c:pt>
                <c:pt idx="349">
                  <c:v>433.80433379999999</c:v>
                </c:pt>
                <c:pt idx="350">
                  <c:v>433.30275419999998</c:v>
                </c:pt>
                <c:pt idx="351">
                  <c:v>433.09997800000002</c:v>
                </c:pt>
                <c:pt idx="352">
                  <c:v>433.11451119999998</c:v>
                </c:pt>
                <c:pt idx="353">
                  <c:v>432.7547442</c:v>
                </c:pt>
                <c:pt idx="354">
                  <c:v>435.07895259999998</c:v>
                </c:pt>
                <c:pt idx="355">
                  <c:v>433.321349</c:v>
                </c:pt>
                <c:pt idx="356">
                  <c:v>433.8642365</c:v>
                </c:pt>
                <c:pt idx="357">
                  <c:v>431.70659719999998</c:v>
                </c:pt>
                <c:pt idx="358">
                  <c:v>434.70080810000002</c:v>
                </c:pt>
                <c:pt idx="359">
                  <c:v>433.14514009999999</c:v>
                </c:pt>
                <c:pt idx="360">
                  <c:v>432.77950820000001</c:v>
                </c:pt>
                <c:pt idx="361">
                  <c:v>434.3739837</c:v>
                </c:pt>
                <c:pt idx="362">
                  <c:v>432.4854229</c:v>
                </c:pt>
                <c:pt idx="363">
                  <c:v>433.0517337</c:v>
                </c:pt>
                <c:pt idx="364">
                  <c:v>432.66092620000001</c:v>
                </c:pt>
                <c:pt idx="365">
                  <c:v>432.03830420000003</c:v>
                </c:pt>
                <c:pt idx="366">
                  <c:v>434.68041570000003</c:v>
                </c:pt>
                <c:pt idx="367">
                  <c:v>433.03593790000002</c:v>
                </c:pt>
                <c:pt idx="368">
                  <c:v>432.1641975</c:v>
                </c:pt>
                <c:pt idx="369">
                  <c:v>433.44414310000002</c:v>
                </c:pt>
                <c:pt idx="370">
                  <c:v>432.20810399999999</c:v>
                </c:pt>
                <c:pt idx="371">
                  <c:v>431.12999780000001</c:v>
                </c:pt>
                <c:pt idx="372">
                  <c:v>431.1064609</c:v>
                </c:pt>
                <c:pt idx="373">
                  <c:v>432.01990210000002</c:v>
                </c:pt>
                <c:pt idx="374">
                  <c:v>433.30911320000001</c:v>
                </c:pt>
                <c:pt idx="375">
                  <c:v>431.7230361</c:v>
                </c:pt>
                <c:pt idx="376">
                  <c:v>432.59899940000003</c:v>
                </c:pt>
                <c:pt idx="377">
                  <c:v>431.34609239999997</c:v>
                </c:pt>
                <c:pt idx="378">
                  <c:v>432.23771979999998</c:v>
                </c:pt>
                <c:pt idx="379">
                  <c:v>431.0763379</c:v>
                </c:pt>
                <c:pt idx="380">
                  <c:v>431.28459900000001</c:v>
                </c:pt>
                <c:pt idx="381">
                  <c:v>432.36065500000001</c:v>
                </c:pt>
                <c:pt idx="382">
                  <c:v>430.77920540000002</c:v>
                </c:pt>
                <c:pt idx="383">
                  <c:v>431.13903790000001</c:v>
                </c:pt>
                <c:pt idx="384">
                  <c:v>433.23305649999998</c:v>
                </c:pt>
                <c:pt idx="385">
                  <c:v>432.00471709999999</c:v>
                </c:pt>
                <c:pt idx="386">
                  <c:v>431.65501069999999</c:v>
                </c:pt>
                <c:pt idx="387">
                  <c:v>432.67487169999998</c:v>
                </c:pt>
                <c:pt idx="388">
                  <c:v>432.95700369999997</c:v>
                </c:pt>
                <c:pt idx="389">
                  <c:v>433.1153946</c:v>
                </c:pt>
                <c:pt idx="390">
                  <c:v>433.77519940000002</c:v>
                </c:pt>
                <c:pt idx="391">
                  <c:v>431.54101850000001</c:v>
                </c:pt>
                <c:pt idx="392">
                  <c:v>431.23553800000002</c:v>
                </c:pt>
                <c:pt idx="393">
                  <c:v>431.19040690000003</c:v>
                </c:pt>
                <c:pt idx="394">
                  <c:v>431.87939180000001</c:v>
                </c:pt>
                <c:pt idx="395">
                  <c:v>431.05519959999998</c:v>
                </c:pt>
                <c:pt idx="396">
                  <c:v>432.03427690000001</c:v>
                </c:pt>
                <c:pt idx="397">
                  <c:v>432.4222183</c:v>
                </c:pt>
                <c:pt idx="398">
                  <c:v>432.79992520000002</c:v>
                </c:pt>
                <c:pt idx="399">
                  <c:v>431.67770230000002</c:v>
                </c:pt>
                <c:pt idx="400">
                  <c:v>432.08629350000001</c:v>
                </c:pt>
                <c:pt idx="401">
                  <c:v>431.31154350000003</c:v>
                </c:pt>
                <c:pt idx="402">
                  <c:v>430.59930009999999</c:v>
                </c:pt>
                <c:pt idx="403">
                  <c:v>431.8712324</c:v>
                </c:pt>
                <c:pt idx="404">
                  <c:v>433.40770730000003</c:v>
                </c:pt>
                <c:pt idx="405">
                  <c:v>430.49620049999999</c:v>
                </c:pt>
                <c:pt idx="406">
                  <c:v>430.50932879999999</c:v>
                </c:pt>
                <c:pt idx="407">
                  <c:v>429.93785209999999</c:v>
                </c:pt>
                <c:pt idx="408">
                  <c:v>431.30504459999997</c:v>
                </c:pt>
                <c:pt idx="409">
                  <c:v>430.6003379</c:v>
                </c:pt>
                <c:pt idx="410">
                  <c:v>432.05457990000002</c:v>
                </c:pt>
                <c:pt idx="411">
                  <c:v>430.88129479999998</c:v>
                </c:pt>
                <c:pt idx="412">
                  <c:v>432.29956979999997</c:v>
                </c:pt>
                <c:pt idx="413">
                  <c:v>432.16627949999997</c:v>
                </c:pt>
                <c:pt idx="414">
                  <c:v>430.29103090000001</c:v>
                </c:pt>
                <c:pt idx="415">
                  <c:v>431.41554789999998</c:v>
                </c:pt>
                <c:pt idx="416">
                  <c:v>430.306264</c:v>
                </c:pt>
                <c:pt idx="417">
                  <c:v>430.94896999999997</c:v>
                </c:pt>
                <c:pt idx="418">
                  <c:v>432.36611240000002</c:v>
                </c:pt>
                <c:pt idx="419">
                  <c:v>432.61293060000003</c:v>
                </c:pt>
                <c:pt idx="420">
                  <c:v>431.8517956</c:v>
                </c:pt>
                <c:pt idx="421">
                  <c:v>431.1004337</c:v>
                </c:pt>
                <c:pt idx="422">
                  <c:v>431.23626180000002</c:v>
                </c:pt>
                <c:pt idx="423">
                  <c:v>431.5764997</c:v>
                </c:pt>
                <c:pt idx="424">
                  <c:v>431.06648630000001</c:v>
                </c:pt>
                <c:pt idx="425">
                  <c:v>431.23408089999998</c:v>
                </c:pt>
                <c:pt idx="426">
                  <c:v>430.23522839999998</c:v>
                </c:pt>
                <c:pt idx="427">
                  <c:v>430.4631243</c:v>
                </c:pt>
                <c:pt idx="428">
                  <c:v>430.73151159999998</c:v>
                </c:pt>
                <c:pt idx="429">
                  <c:v>431.43304879999999</c:v>
                </c:pt>
                <c:pt idx="430">
                  <c:v>432.03413710000001</c:v>
                </c:pt>
                <c:pt idx="431">
                  <c:v>431.62168170000001</c:v>
                </c:pt>
                <c:pt idx="432">
                  <c:v>431.13633979999997</c:v>
                </c:pt>
                <c:pt idx="433">
                  <c:v>431.74810459999998</c:v>
                </c:pt>
                <c:pt idx="434">
                  <c:v>430.78088530000002</c:v>
                </c:pt>
                <c:pt idx="435">
                  <c:v>431.72887939999998</c:v>
                </c:pt>
                <c:pt idx="436">
                  <c:v>431.57774369999998</c:v>
                </c:pt>
                <c:pt idx="437">
                  <c:v>430.93314070000002</c:v>
                </c:pt>
                <c:pt idx="438">
                  <c:v>430.74504180000002</c:v>
                </c:pt>
                <c:pt idx="439">
                  <c:v>431.22337420000002</c:v>
                </c:pt>
                <c:pt idx="440">
                  <c:v>430.31810840000003</c:v>
                </c:pt>
                <c:pt idx="441">
                  <c:v>432.31968339999997</c:v>
                </c:pt>
                <c:pt idx="442">
                  <c:v>431.569996</c:v>
                </c:pt>
                <c:pt idx="443">
                  <c:v>432.07245970000002</c:v>
                </c:pt>
                <c:pt idx="444">
                  <c:v>430.46653259999999</c:v>
                </c:pt>
                <c:pt idx="445">
                  <c:v>430.86171250000001</c:v>
                </c:pt>
                <c:pt idx="446">
                  <c:v>430.53014050000002</c:v>
                </c:pt>
                <c:pt idx="447">
                  <c:v>430.92941400000001</c:v>
                </c:pt>
                <c:pt idx="448">
                  <c:v>430.04011789999998</c:v>
                </c:pt>
                <c:pt idx="449">
                  <c:v>430.6300268</c:v>
                </c:pt>
                <c:pt idx="450">
                  <c:v>429.8179154</c:v>
                </c:pt>
                <c:pt idx="451">
                  <c:v>431.7078434</c:v>
                </c:pt>
                <c:pt idx="452">
                  <c:v>432.67405760000003</c:v>
                </c:pt>
                <c:pt idx="453">
                  <c:v>431.04976629999999</c:v>
                </c:pt>
                <c:pt idx="454">
                  <c:v>431.08901259999999</c:v>
                </c:pt>
                <c:pt idx="455">
                  <c:v>431.02916010000001</c:v>
                </c:pt>
                <c:pt idx="456">
                  <c:v>430.28590930000001</c:v>
                </c:pt>
                <c:pt idx="457">
                  <c:v>429.55524100000002</c:v>
                </c:pt>
                <c:pt idx="458">
                  <c:v>430.60044950000002</c:v>
                </c:pt>
                <c:pt idx="459">
                  <c:v>431.22156419999999</c:v>
                </c:pt>
                <c:pt idx="460">
                  <c:v>432.50781389999997</c:v>
                </c:pt>
                <c:pt idx="461">
                  <c:v>430.9114204</c:v>
                </c:pt>
                <c:pt idx="462">
                  <c:v>434.73973389999998</c:v>
                </c:pt>
                <c:pt idx="463">
                  <c:v>435.93448740000002</c:v>
                </c:pt>
                <c:pt idx="464">
                  <c:v>435.81242680000003</c:v>
                </c:pt>
                <c:pt idx="465">
                  <c:v>435.64178570000001</c:v>
                </c:pt>
                <c:pt idx="466">
                  <c:v>435.76796519999999</c:v>
                </c:pt>
                <c:pt idx="467">
                  <c:v>435.62617779999999</c:v>
                </c:pt>
                <c:pt idx="468">
                  <c:v>434.79588139999998</c:v>
                </c:pt>
                <c:pt idx="469">
                  <c:v>434.34254559999999</c:v>
                </c:pt>
                <c:pt idx="470">
                  <c:v>435.2837912</c:v>
                </c:pt>
                <c:pt idx="471">
                  <c:v>435.90695140000003</c:v>
                </c:pt>
                <c:pt idx="472">
                  <c:v>436.12536230000001</c:v>
                </c:pt>
                <c:pt idx="473">
                  <c:v>436.59810390000001</c:v>
                </c:pt>
                <c:pt idx="474">
                  <c:v>436.39707040000002</c:v>
                </c:pt>
                <c:pt idx="475">
                  <c:v>436.09514359999997</c:v>
                </c:pt>
                <c:pt idx="476">
                  <c:v>437.01988590000002</c:v>
                </c:pt>
                <c:pt idx="477">
                  <c:v>437.03714029999998</c:v>
                </c:pt>
                <c:pt idx="478">
                  <c:v>435.77838989999998</c:v>
                </c:pt>
                <c:pt idx="479">
                  <c:v>435.2853796</c:v>
                </c:pt>
                <c:pt idx="480">
                  <c:v>436.23597360000002</c:v>
                </c:pt>
                <c:pt idx="481">
                  <c:v>437.05862400000001</c:v>
                </c:pt>
                <c:pt idx="482">
                  <c:v>436.07580009999998</c:v>
                </c:pt>
                <c:pt idx="483">
                  <c:v>436.59180720000001</c:v>
                </c:pt>
                <c:pt idx="484">
                  <c:v>437.62859170000002</c:v>
                </c:pt>
                <c:pt idx="485">
                  <c:v>438.19560489999998</c:v>
                </c:pt>
                <c:pt idx="486">
                  <c:v>437.42145249999999</c:v>
                </c:pt>
                <c:pt idx="487">
                  <c:v>437.29217499999999</c:v>
                </c:pt>
                <c:pt idx="488">
                  <c:v>437.27910559999998</c:v>
                </c:pt>
                <c:pt idx="489">
                  <c:v>437.87278550000002</c:v>
                </c:pt>
                <c:pt idx="490">
                  <c:v>437.17597790000002</c:v>
                </c:pt>
                <c:pt idx="491">
                  <c:v>436.90440630000001</c:v>
                </c:pt>
                <c:pt idx="492">
                  <c:v>436.0152291</c:v>
                </c:pt>
                <c:pt idx="493">
                  <c:v>439.13306970000002</c:v>
                </c:pt>
                <c:pt idx="494">
                  <c:v>436.73630530000003</c:v>
                </c:pt>
                <c:pt idx="495">
                  <c:v>437.61330459999999</c:v>
                </c:pt>
                <c:pt idx="496">
                  <c:v>438.37664389999998</c:v>
                </c:pt>
                <c:pt idx="497">
                  <c:v>440.0031821</c:v>
                </c:pt>
                <c:pt idx="498">
                  <c:v>437.92067220000001</c:v>
                </c:pt>
                <c:pt idx="499">
                  <c:v>438.64112239999997</c:v>
                </c:pt>
                <c:pt idx="500">
                  <c:v>438.2586086</c:v>
                </c:pt>
                <c:pt idx="501">
                  <c:v>437.57304379999999</c:v>
                </c:pt>
                <c:pt idx="502">
                  <c:v>438.23318119999999</c:v>
                </c:pt>
                <c:pt idx="503">
                  <c:v>438.08909119999998</c:v>
                </c:pt>
                <c:pt idx="504">
                  <c:v>438.39112</c:v>
                </c:pt>
                <c:pt idx="505">
                  <c:v>439.04630409999999</c:v>
                </c:pt>
                <c:pt idx="506">
                  <c:v>439.0162474</c:v>
                </c:pt>
                <c:pt idx="507">
                  <c:v>436.41291389999998</c:v>
                </c:pt>
                <c:pt idx="508">
                  <c:v>436.87893689999999</c:v>
                </c:pt>
                <c:pt idx="509">
                  <c:v>437.66084430000001</c:v>
                </c:pt>
                <c:pt idx="510">
                  <c:v>439.07917930000002</c:v>
                </c:pt>
                <c:pt idx="511">
                  <c:v>437.3804414</c:v>
                </c:pt>
                <c:pt idx="512">
                  <c:v>437.50863440000001</c:v>
                </c:pt>
                <c:pt idx="513">
                  <c:v>438.1132058</c:v>
                </c:pt>
                <c:pt idx="514">
                  <c:v>437.8350489</c:v>
                </c:pt>
                <c:pt idx="515">
                  <c:v>439.45880679999999</c:v>
                </c:pt>
                <c:pt idx="516">
                  <c:v>438.75597809999999</c:v>
                </c:pt>
                <c:pt idx="517">
                  <c:v>436.98821020000003</c:v>
                </c:pt>
                <c:pt idx="518">
                  <c:v>437.51611980000001</c:v>
                </c:pt>
                <c:pt idx="519">
                  <c:v>437.9710662</c:v>
                </c:pt>
                <c:pt idx="520">
                  <c:v>438.53655429999998</c:v>
                </c:pt>
                <c:pt idx="521">
                  <c:v>438.8749282</c:v>
                </c:pt>
                <c:pt idx="522">
                  <c:v>437.94457990000001</c:v>
                </c:pt>
                <c:pt idx="523">
                  <c:v>437.97761919999999</c:v>
                </c:pt>
                <c:pt idx="524">
                  <c:v>437.50829879999998</c:v>
                </c:pt>
                <c:pt idx="525">
                  <c:v>437.67988819999999</c:v>
                </c:pt>
                <c:pt idx="526">
                  <c:v>437.46162040000002</c:v>
                </c:pt>
                <c:pt idx="527">
                  <c:v>438.25438229999997</c:v>
                </c:pt>
                <c:pt idx="528">
                  <c:v>440.27114419999998</c:v>
                </c:pt>
                <c:pt idx="529">
                  <c:v>440.1083289</c:v>
                </c:pt>
                <c:pt idx="530">
                  <c:v>439.3449579</c:v>
                </c:pt>
                <c:pt idx="531">
                  <c:v>437.69315879999999</c:v>
                </c:pt>
                <c:pt idx="532">
                  <c:v>437.62701420000002</c:v>
                </c:pt>
                <c:pt idx="533">
                  <c:v>437.44150359999998</c:v>
                </c:pt>
                <c:pt idx="534">
                  <c:v>437.20036570000002</c:v>
                </c:pt>
                <c:pt idx="535">
                  <c:v>438.28601420000001</c:v>
                </c:pt>
                <c:pt idx="536">
                  <c:v>438.42706930000003</c:v>
                </c:pt>
                <c:pt idx="537">
                  <c:v>438.70116560000002</c:v>
                </c:pt>
                <c:pt idx="538">
                  <c:v>437.1436076</c:v>
                </c:pt>
                <c:pt idx="539">
                  <c:v>438.00005240000002</c:v>
                </c:pt>
                <c:pt idx="540">
                  <c:v>438.40823080000001</c:v>
                </c:pt>
                <c:pt idx="541">
                  <c:v>438.20792399999999</c:v>
                </c:pt>
                <c:pt idx="542">
                  <c:v>436.65660129999998</c:v>
                </c:pt>
                <c:pt idx="543">
                  <c:v>437.64595000000003</c:v>
                </c:pt>
                <c:pt idx="544">
                  <c:v>438.62754330000001</c:v>
                </c:pt>
                <c:pt idx="545">
                  <c:v>437.6524124</c:v>
                </c:pt>
                <c:pt idx="546">
                  <c:v>438.58536240000001</c:v>
                </c:pt>
                <c:pt idx="547">
                  <c:v>437.56005820000001</c:v>
                </c:pt>
                <c:pt idx="548">
                  <c:v>438.42058120000002</c:v>
                </c:pt>
                <c:pt idx="549">
                  <c:v>437.6642276</c:v>
                </c:pt>
                <c:pt idx="550">
                  <c:v>436.58228750000001</c:v>
                </c:pt>
                <c:pt idx="551">
                  <c:v>436.24692110000001</c:v>
                </c:pt>
                <c:pt idx="552">
                  <c:v>437.16136390000003</c:v>
                </c:pt>
                <c:pt idx="553">
                  <c:v>437.64620029999998</c:v>
                </c:pt>
                <c:pt idx="554">
                  <c:v>437.36881349999999</c:v>
                </c:pt>
                <c:pt idx="555">
                  <c:v>438.62758700000001</c:v>
                </c:pt>
                <c:pt idx="556">
                  <c:v>438.09838029999997</c:v>
                </c:pt>
                <c:pt idx="557">
                  <c:v>437.878355</c:v>
                </c:pt>
                <c:pt idx="558">
                  <c:v>437.21068389999999</c:v>
                </c:pt>
                <c:pt idx="559">
                  <c:v>437.14875019999999</c:v>
                </c:pt>
                <c:pt idx="560">
                  <c:v>437.54036550000001</c:v>
                </c:pt>
                <c:pt idx="561">
                  <c:v>438.13285489999998</c:v>
                </c:pt>
                <c:pt idx="562">
                  <c:v>437.458168</c:v>
                </c:pt>
                <c:pt idx="563">
                  <c:v>438.67447809999999</c:v>
                </c:pt>
                <c:pt idx="564">
                  <c:v>436.909851</c:v>
                </c:pt>
                <c:pt idx="565">
                  <c:v>436.44445489999998</c:v>
                </c:pt>
                <c:pt idx="566">
                  <c:v>438.43347089999997</c:v>
                </c:pt>
                <c:pt idx="567">
                  <c:v>437.2674786</c:v>
                </c:pt>
                <c:pt idx="568">
                  <c:v>436.54762849999997</c:v>
                </c:pt>
                <c:pt idx="569">
                  <c:v>437.77788570000001</c:v>
                </c:pt>
                <c:pt idx="570">
                  <c:v>436.72707869999999</c:v>
                </c:pt>
                <c:pt idx="571">
                  <c:v>438.59554869999999</c:v>
                </c:pt>
                <c:pt idx="572">
                  <c:v>437.10816899999998</c:v>
                </c:pt>
                <c:pt idx="573">
                  <c:v>436.69152759999997</c:v>
                </c:pt>
                <c:pt idx="574">
                  <c:v>436.38339730000001</c:v>
                </c:pt>
                <c:pt idx="575">
                  <c:v>436.71398470000003</c:v>
                </c:pt>
                <c:pt idx="576">
                  <c:v>438.10822860000002</c:v>
                </c:pt>
                <c:pt idx="577">
                  <c:v>438.5278849</c:v>
                </c:pt>
                <c:pt idx="578">
                  <c:v>438.49384450000002</c:v>
                </c:pt>
                <c:pt idx="579">
                  <c:v>437.10095719999998</c:v>
                </c:pt>
                <c:pt idx="580">
                  <c:v>438.07837640000002</c:v>
                </c:pt>
                <c:pt idx="581">
                  <c:v>436.86791899999997</c:v>
                </c:pt>
                <c:pt idx="582">
                  <c:v>437.60887439999999</c:v>
                </c:pt>
                <c:pt idx="583">
                  <c:v>437.09014619999999</c:v>
                </c:pt>
                <c:pt idx="584">
                  <c:v>438.2620991</c:v>
                </c:pt>
                <c:pt idx="585">
                  <c:v>436.31089379999997</c:v>
                </c:pt>
                <c:pt idx="586">
                  <c:v>436.38812710000002</c:v>
                </c:pt>
                <c:pt idx="587">
                  <c:v>436.27904000000001</c:v>
                </c:pt>
                <c:pt idx="588">
                  <c:v>436.51191699999998</c:v>
                </c:pt>
                <c:pt idx="589">
                  <c:v>436.20027800000003</c:v>
                </c:pt>
                <c:pt idx="590">
                  <c:v>434.96453430000003</c:v>
                </c:pt>
                <c:pt idx="591">
                  <c:v>437.39497840000001</c:v>
                </c:pt>
                <c:pt idx="592">
                  <c:v>437.148799</c:v>
                </c:pt>
                <c:pt idx="593">
                  <c:v>436.68257490000002</c:v>
                </c:pt>
                <c:pt idx="594">
                  <c:v>437.17549739999998</c:v>
                </c:pt>
                <c:pt idx="595">
                  <c:v>438.63477890000001</c:v>
                </c:pt>
                <c:pt idx="596">
                  <c:v>437.13601590000002</c:v>
                </c:pt>
                <c:pt idx="597">
                  <c:v>437.50931559999998</c:v>
                </c:pt>
                <c:pt idx="598">
                  <c:v>437.15082100000001</c:v>
                </c:pt>
                <c:pt idx="599">
                  <c:v>437.16419839999998</c:v>
                </c:pt>
                <c:pt idx="600">
                  <c:v>438.29199749999998</c:v>
                </c:pt>
                <c:pt idx="601">
                  <c:v>436.53817090000001</c:v>
                </c:pt>
                <c:pt idx="602">
                  <c:v>437.64736069999998</c:v>
                </c:pt>
                <c:pt idx="603">
                  <c:v>436.9722372</c:v>
                </c:pt>
                <c:pt idx="604">
                  <c:v>436.21037080000002</c:v>
                </c:pt>
                <c:pt idx="605">
                  <c:v>436.350461</c:v>
                </c:pt>
                <c:pt idx="606">
                  <c:v>436.1969158</c:v>
                </c:pt>
                <c:pt idx="607">
                  <c:v>436.27394240000001</c:v>
                </c:pt>
                <c:pt idx="608">
                  <c:v>436.28569759999999</c:v>
                </c:pt>
                <c:pt idx="609">
                  <c:v>437.7677405</c:v>
                </c:pt>
                <c:pt idx="610">
                  <c:v>435.49766749999998</c:v>
                </c:pt>
                <c:pt idx="611">
                  <c:v>437.83911649999999</c:v>
                </c:pt>
                <c:pt idx="612">
                  <c:v>436.03334919999998</c:v>
                </c:pt>
                <c:pt idx="613">
                  <c:v>435.9437112</c:v>
                </c:pt>
                <c:pt idx="614">
                  <c:v>436.22571670000002</c:v>
                </c:pt>
                <c:pt idx="615">
                  <c:v>438.14900180000001</c:v>
                </c:pt>
                <c:pt idx="616">
                  <c:v>437.58400369999998</c:v>
                </c:pt>
                <c:pt idx="617">
                  <c:v>437.76652680000001</c:v>
                </c:pt>
                <c:pt idx="618">
                  <c:v>438.45881680000002</c:v>
                </c:pt>
                <c:pt idx="619">
                  <c:v>437.49004589999998</c:v>
                </c:pt>
                <c:pt idx="620">
                  <c:v>437.71051770000003</c:v>
                </c:pt>
                <c:pt idx="621">
                  <c:v>436.55227350000001</c:v>
                </c:pt>
                <c:pt idx="622">
                  <c:v>436.53251349999999</c:v>
                </c:pt>
                <c:pt idx="623">
                  <c:v>436.65840709999998</c:v>
                </c:pt>
                <c:pt idx="624">
                  <c:v>437.44053939999998</c:v>
                </c:pt>
                <c:pt idx="625">
                  <c:v>435.38709990000001</c:v>
                </c:pt>
                <c:pt idx="626">
                  <c:v>436.72045730000002</c:v>
                </c:pt>
                <c:pt idx="627">
                  <c:v>438.4513814</c:v>
                </c:pt>
                <c:pt idx="628">
                  <c:v>436.95246880000002</c:v>
                </c:pt>
                <c:pt idx="629">
                  <c:v>436.32635749999997</c:v>
                </c:pt>
                <c:pt idx="630">
                  <c:v>436.99740910000003</c:v>
                </c:pt>
                <c:pt idx="631">
                  <c:v>438.60925659999998</c:v>
                </c:pt>
                <c:pt idx="632">
                  <c:v>436.655619</c:v>
                </c:pt>
                <c:pt idx="633">
                  <c:v>435.83816990000003</c:v>
                </c:pt>
                <c:pt idx="634">
                  <c:v>436.8149497</c:v>
                </c:pt>
                <c:pt idx="635">
                  <c:v>437.03215460000001</c:v>
                </c:pt>
                <c:pt idx="636">
                  <c:v>436.56674240000001</c:v>
                </c:pt>
                <c:pt idx="637">
                  <c:v>437.24987040000002</c:v>
                </c:pt>
                <c:pt idx="638">
                  <c:v>435.74408740000001</c:v>
                </c:pt>
                <c:pt idx="639">
                  <c:v>438.4263828</c:v>
                </c:pt>
                <c:pt idx="640">
                  <c:v>438.04754009999999</c:v>
                </c:pt>
                <c:pt idx="641">
                  <c:v>435.32314330000003</c:v>
                </c:pt>
                <c:pt idx="642">
                  <c:v>436.06254030000002</c:v>
                </c:pt>
                <c:pt idx="643">
                  <c:v>436.35831150000001</c:v>
                </c:pt>
                <c:pt idx="644">
                  <c:v>437.03089820000002</c:v>
                </c:pt>
                <c:pt idx="645">
                  <c:v>436.28205430000003</c:v>
                </c:pt>
                <c:pt idx="646">
                  <c:v>435.99540500000001</c:v>
                </c:pt>
                <c:pt idx="647">
                  <c:v>436.68787570000001</c:v>
                </c:pt>
                <c:pt idx="648">
                  <c:v>437.01615370000002</c:v>
                </c:pt>
                <c:pt idx="649">
                  <c:v>436.67274880000002</c:v>
                </c:pt>
                <c:pt idx="650">
                  <c:v>436.37599569999998</c:v>
                </c:pt>
                <c:pt idx="651">
                  <c:v>438.98487060000002</c:v>
                </c:pt>
                <c:pt idx="652">
                  <c:v>436.99432080000003</c:v>
                </c:pt>
                <c:pt idx="653">
                  <c:v>435.122185</c:v>
                </c:pt>
                <c:pt idx="654">
                  <c:v>436.06266909999999</c:v>
                </c:pt>
                <c:pt idx="655">
                  <c:v>326.054687</c:v>
                </c:pt>
                <c:pt idx="656">
                  <c:v>245.5059474</c:v>
                </c:pt>
                <c:pt idx="657">
                  <c:v>239.31975360000001</c:v>
                </c:pt>
                <c:pt idx="658">
                  <c:v>238.2400447</c:v>
                </c:pt>
                <c:pt idx="659">
                  <c:v>237.89552549999999</c:v>
                </c:pt>
                <c:pt idx="660">
                  <c:v>239.7141853</c:v>
                </c:pt>
                <c:pt idx="661">
                  <c:v>238.6055964</c:v>
                </c:pt>
                <c:pt idx="662">
                  <c:v>236.7233325</c:v>
                </c:pt>
                <c:pt idx="663">
                  <c:v>237.3372296</c:v>
                </c:pt>
                <c:pt idx="664">
                  <c:v>238.6288131</c:v>
                </c:pt>
                <c:pt idx="665">
                  <c:v>238.1027612</c:v>
                </c:pt>
                <c:pt idx="666">
                  <c:v>238.33684360000001</c:v>
                </c:pt>
                <c:pt idx="667">
                  <c:v>239.27159169999999</c:v>
                </c:pt>
                <c:pt idx="668">
                  <c:v>247.54558829999999</c:v>
                </c:pt>
                <c:pt idx="669">
                  <c:v>259.02303260000002</c:v>
                </c:pt>
                <c:pt idx="670">
                  <c:v>268.06925699999999</c:v>
                </c:pt>
                <c:pt idx="671">
                  <c:v>280.7029885</c:v>
                </c:pt>
                <c:pt idx="672">
                  <c:v>296.09681030000002</c:v>
                </c:pt>
                <c:pt idx="673">
                  <c:v>310.25396769999998</c:v>
                </c:pt>
                <c:pt idx="674">
                  <c:v>325.48234609999997</c:v>
                </c:pt>
                <c:pt idx="675">
                  <c:v>337.05500719999998</c:v>
                </c:pt>
                <c:pt idx="676">
                  <c:v>352.79999959999998</c:v>
                </c:pt>
                <c:pt idx="677">
                  <c:v>361.02666490000001</c:v>
                </c:pt>
                <c:pt idx="678">
                  <c:v>364.8272776</c:v>
                </c:pt>
                <c:pt idx="679">
                  <c:v>367.72838080000002</c:v>
                </c:pt>
                <c:pt idx="680">
                  <c:v>374.35268530000002</c:v>
                </c:pt>
                <c:pt idx="681">
                  <c:v>373.54638929999999</c:v>
                </c:pt>
                <c:pt idx="682">
                  <c:v>372.7613422</c:v>
                </c:pt>
                <c:pt idx="683">
                  <c:v>374.47698489999999</c:v>
                </c:pt>
                <c:pt idx="684">
                  <c:v>373.78392939999998</c:v>
                </c:pt>
                <c:pt idx="685">
                  <c:v>373.04969990000001</c:v>
                </c:pt>
                <c:pt idx="686">
                  <c:v>373.02392859999998</c:v>
                </c:pt>
                <c:pt idx="687">
                  <c:v>371.99370210000001</c:v>
                </c:pt>
                <c:pt idx="688">
                  <c:v>373.346137</c:v>
                </c:pt>
                <c:pt idx="689">
                  <c:v>372.57586220000002</c:v>
                </c:pt>
                <c:pt idx="690">
                  <c:v>374.19024280000002</c:v>
                </c:pt>
                <c:pt idx="691">
                  <c:v>372.9306517</c:v>
                </c:pt>
                <c:pt idx="692">
                  <c:v>373.1932218</c:v>
                </c:pt>
                <c:pt idx="693">
                  <c:v>373.21335240000002</c:v>
                </c:pt>
                <c:pt idx="694">
                  <c:v>374.18367869999997</c:v>
                </c:pt>
                <c:pt idx="695">
                  <c:v>373.37279460000002</c:v>
                </c:pt>
                <c:pt idx="696">
                  <c:v>370.02867070000002</c:v>
                </c:pt>
                <c:pt idx="697">
                  <c:v>372.2768777</c:v>
                </c:pt>
                <c:pt idx="698">
                  <c:v>374.82227460000001</c:v>
                </c:pt>
                <c:pt idx="699">
                  <c:v>372.33490330000001</c:v>
                </c:pt>
                <c:pt idx="700">
                  <c:v>371.69355389999998</c:v>
                </c:pt>
                <c:pt idx="701">
                  <c:v>371.30615449999999</c:v>
                </c:pt>
                <c:pt idx="702">
                  <c:v>372.78475589999999</c:v>
                </c:pt>
                <c:pt idx="703">
                  <c:v>372.273258</c:v>
                </c:pt>
                <c:pt idx="704">
                  <c:v>373.84779320000001</c:v>
                </c:pt>
                <c:pt idx="705">
                  <c:v>373.18154559999999</c:v>
                </c:pt>
                <c:pt idx="706">
                  <c:v>373.18336160000001</c:v>
                </c:pt>
                <c:pt idx="707">
                  <c:v>373.0724429</c:v>
                </c:pt>
                <c:pt idx="708">
                  <c:v>371.22957150000002</c:v>
                </c:pt>
                <c:pt idx="709">
                  <c:v>371.80699700000002</c:v>
                </c:pt>
                <c:pt idx="710">
                  <c:v>372.43420359999999</c:v>
                </c:pt>
                <c:pt idx="711">
                  <c:v>372.14277049999998</c:v>
                </c:pt>
                <c:pt idx="712">
                  <c:v>372.1434122</c:v>
                </c:pt>
                <c:pt idx="713">
                  <c:v>371.42993030000002</c:v>
                </c:pt>
                <c:pt idx="714">
                  <c:v>371.18763209999997</c:v>
                </c:pt>
                <c:pt idx="715">
                  <c:v>372.12203349999999</c:v>
                </c:pt>
                <c:pt idx="716">
                  <c:v>372.41974800000003</c:v>
                </c:pt>
                <c:pt idx="717">
                  <c:v>371.82835039999998</c:v>
                </c:pt>
                <c:pt idx="718">
                  <c:v>371.83057880000001</c:v>
                </c:pt>
                <c:pt idx="719">
                  <c:v>371.06342160000003</c:v>
                </c:pt>
                <c:pt idx="720">
                  <c:v>372.41181399999999</c:v>
                </c:pt>
                <c:pt idx="721">
                  <c:v>373.23492169999997</c:v>
                </c:pt>
                <c:pt idx="722">
                  <c:v>372.48854360000001</c:v>
                </c:pt>
                <c:pt idx="723">
                  <c:v>371.36729380000003</c:v>
                </c:pt>
                <c:pt idx="724">
                  <c:v>371.14223800000002</c:v>
                </c:pt>
                <c:pt idx="725">
                  <c:v>371.34949119999999</c:v>
                </c:pt>
                <c:pt idx="726">
                  <c:v>371.45616489999998</c:v>
                </c:pt>
                <c:pt idx="727">
                  <c:v>372.90347600000001</c:v>
                </c:pt>
                <c:pt idx="728">
                  <c:v>370.84634360000001</c:v>
                </c:pt>
                <c:pt idx="729">
                  <c:v>372.2860455</c:v>
                </c:pt>
                <c:pt idx="730">
                  <c:v>372.4711724</c:v>
                </c:pt>
                <c:pt idx="731">
                  <c:v>371.97892769999999</c:v>
                </c:pt>
                <c:pt idx="732">
                  <c:v>369.29223380000002</c:v>
                </c:pt>
                <c:pt idx="733">
                  <c:v>370.41730749999999</c:v>
                </c:pt>
                <c:pt idx="734">
                  <c:v>371.37773060000001</c:v>
                </c:pt>
                <c:pt idx="735">
                  <c:v>369.82964879999997</c:v>
                </c:pt>
                <c:pt idx="736">
                  <c:v>372.78438679999999</c:v>
                </c:pt>
                <c:pt idx="737">
                  <c:v>369.90301310000001</c:v>
                </c:pt>
                <c:pt idx="738">
                  <c:v>371.65905939999999</c:v>
                </c:pt>
                <c:pt idx="739">
                  <c:v>370.54651369999999</c:v>
                </c:pt>
                <c:pt idx="740">
                  <c:v>371.0259835</c:v>
                </c:pt>
                <c:pt idx="741">
                  <c:v>372.45718849999997</c:v>
                </c:pt>
                <c:pt idx="742">
                  <c:v>371.62563640000002</c:v>
                </c:pt>
                <c:pt idx="743">
                  <c:v>370.53281980000003</c:v>
                </c:pt>
                <c:pt idx="744">
                  <c:v>370.56094250000001</c:v>
                </c:pt>
                <c:pt idx="745">
                  <c:v>371.15736800000002</c:v>
                </c:pt>
                <c:pt idx="746">
                  <c:v>371.6999007</c:v>
                </c:pt>
                <c:pt idx="747">
                  <c:v>369.94311690000001</c:v>
                </c:pt>
                <c:pt idx="748">
                  <c:v>371.18743490000003</c:v>
                </c:pt>
                <c:pt idx="749">
                  <c:v>370.58076519999997</c:v>
                </c:pt>
                <c:pt idx="750">
                  <c:v>371.27023150000002</c:v>
                </c:pt>
                <c:pt idx="751">
                  <c:v>360.27306920000001</c:v>
                </c:pt>
                <c:pt idx="752">
                  <c:v>243.43146340000001</c:v>
                </c:pt>
                <c:pt idx="753">
                  <c:v>231.56729340000001</c:v>
                </c:pt>
                <c:pt idx="754">
                  <c:v>232.0309335</c:v>
                </c:pt>
                <c:pt idx="755">
                  <c:v>229.57522520000001</c:v>
                </c:pt>
                <c:pt idx="756">
                  <c:v>231.8458296</c:v>
                </c:pt>
                <c:pt idx="757">
                  <c:v>230.64626050000001</c:v>
                </c:pt>
                <c:pt idx="758">
                  <c:v>231.53632999999999</c:v>
                </c:pt>
                <c:pt idx="759">
                  <c:v>230.59946859999999</c:v>
                </c:pt>
                <c:pt idx="760">
                  <c:v>232.2407226</c:v>
                </c:pt>
                <c:pt idx="761">
                  <c:v>230.4017868</c:v>
                </c:pt>
                <c:pt idx="762">
                  <c:v>230.36066890000001</c:v>
                </c:pt>
                <c:pt idx="763">
                  <c:v>230.06145309999999</c:v>
                </c:pt>
                <c:pt idx="764">
                  <c:v>231.85102069999999</c:v>
                </c:pt>
                <c:pt idx="765">
                  <c:v>236.3784995</c:v>
                </c:pt>
                <c:pt idx="766">
                  <c:v>240.07719950000001</c:v>
                </c:pt>
                <c:pt idx="767">
                  <c:v>246.70337839999999</c:v>
                </c:pt>
                <c:pt idx="768">
                  <c:v>256.56990919999998</c:v>
                </c:pt>
                <c:pt idx="769">
                  <c:v>266.56005140000002</c:v>
                </c:pt>
                <c:pt idx="770">
                  <c:v>278.13225039999998</c:v>
                </c:pt>
                <c:pt idx="771">
                  <c:v>288.572363</c:v>
                </c:pt>
                <c:pt idx="772">
                  <c:v>294.15661230000001</c:v>
                </c:pt>
                <c:pt idx="773">
                  <c:v>296.59552070000001</c:v>
                </c:pt>
                <c:pt idx="774">
                  <c:v>300.80664869999998</c:v>
                </c:pt>
                <c:pt idx="775">
                  <c:v>301.45034320000002</c:v>
                </c:pt>
                <c:pt idx="776">
                  <c:v>301.69751819999999</c:v>
                </c:pt>
                <c:pt idx="777">
                  <c:v>302.23638740000001</c:v>
                </c:pt>
                <c:pt idx="778">
                  <c:v>301.85689669999999</c:v>
                </c:pt>
                <c:pt idx="779">
                  <c:v>303.2035095</c:v>
                </c:pt>
                <c:pt idx="780">
                  <c:v>302.1335067</c:v>
                </c:pt>
                <c:pt idx="781">
                  <c:v>301.68036000000001</c:v>
                </c:pt>
                <c:pt idx="782">
                  <c:v>301.35816920000002</c:v>
                </c:pt>
                <c:pt idx="783">
                  <c:v>301.82766450000003</c:v>
                </c:pt>
                <c:pt idx="784">
                  <c:v>303.06348279999997</c:v>
                </c:pt>
                <c:pt idx="785">
                  <c:v>301.58614230000001</c:v>
                </c:pt>
                <c:pt idx="786">
                  <c:v>302.7521228</c:v>
                </c:pt>
                <c:pt idx="787">
                  <c:v>299.18470050000002</c:v>
                </c:pt>
                <c:pt idx="788">
                  <c:v>301.07057259999999</c:v>
                </c:pt>
                <c:pt idx="789">
                  <c:v>303.14523980000001</c:v>
                </c:pt>
                <c:pt idx="790">
                  <c:v>302.67652720000001</c:v>
                </c:pt>
                <c:pt idx="791">
                  <c:v>301.14802550000002</c:v>
                </c:pt>
                <c:pt idx="792">
                  <c:v>301.88543199999998</c:v>
                </c:pt>
                <c:pt idx="793">
                  <c:v>302.10037990000001</c:v>
                </c:pt>
                <c:pt idx="794">
                  <c:v>302.24398660000003</c:v>
                </c:pt>
                <c:pt idx="795">
                  <c:v>302.9741813</c:v>
                </c:pt>
                <c:pt idx="796">
                  <c:v>302.27978810000002</c:v>
                </c:pt>
                <c:pt idx="797">
                  <c:v>301.59911249999999</c:v>
                </c:pt>
                <c:pt idx="798">
                  <c:v>301.94866289999999</c:v>
                </c:pt>
                <c:pt idx="799">
                  <c:v>301.60428689999998</c:v>
                </c:pt>
                <c:pt idx="800">
                  <c:v>303.00604559999999</c:v>
                </c:pt>
                <c:pt idx="801">
                  <c:v>301.5936964</c:v>
                </c:pt>
                <c:pt idx="802">
                  <c:v>301.60996080000001</c:v>
                </c:pt>
                <c:pt idx="803">
                  <c:v>302.41684600000002</c:v>
                </c:pt>
                <c:pt idx="804">
                  <c:v>302.42455139999998</c:v>
                </c:pt>
                <c:pt idx="805">
                  <c:v>302.55513130000003</c:v>
                </c:pt>
                <c:pt idx="806">
                  <c:v>302.88277349999998</c:v>
                </c:pt>
                <c:pt idx="807">
                  <c:v>301.4727001</c:v>
                </c:pt>
                <c:pt idx="808">
                  <c:v>301.929821</c:v>
                </c:pt>
                <c:pt idx="809">
                  <c:v>302.21520420000002</c:v>
                </c:pt>
                <c:pt idx="810">
                  <c:v>302.3988956</c:v>
                </c:pt>
                <c:pt idx="811">
                  <c:v>302.62930740000002</c:v>
                </c:pt>
                <c:pt idx="812">
                  <c:v>301.01077299999997</c:v>
                </c:pt>
                <c:pt idx="813">
                  <c:v>301.2912106</c:v>
                </c:pt>
                <c:pt idx="814">
                  <c:v>303.68600500000002</c:v>
                </c:pt>
                <c:pt idx="815">
                  <c:v>301.29637700000001</c:v>
                </c:pt>
                <c:pt idx="816">
                  <c:v>301.60500510000003</c:v>
                </c:pt>
                <c:pt idx="817">
                  <c:v>301.0329577</c:v>
                </c:pt>
                <c:pt idx="818">
                  <c:v>302.41086539999998</c:v>
                </c:pt>
                <c:pt idx="819">
                  <c:v>302.02387709999999</c:v>
                </c:pt>
                <c:pt idx="820">
                  <c:v>301.48509689999997</c:v>
                </c:pt>
                <c:pt idx="821">
                  <c:v>302.26677039999998</c:v>
                </c:pt>
                <c:pt idx="822">
                  <c:v>258.13542469999999</c:v>
                </c:pt>
                <c:pt idx="823">
                  <c:v>259.25806540000002</c:v>
                </c:pt>
                <c:pt idx="824">
                  <c:v>257.99836800000003</c:v>
                </c:pt>
                <c:pt idx="825">
                  <c:v>258.27381819999999</c:v>
                </c:pt>
                <c:pt idx="826">
                  <c:v>258.08406680000002</c:v>
                </c:pt>
                <c:pt idx="827">
                  <c:v>257.68468539999998</c:v>
                </c:pt>
                <c:pt idx="828">
                  <c:v>257.98290630000002</c:v>
                </c:pt>
                <c:pt idx="829">
                  <c:v>258.79909040000001</c:v>
                </c:pt>
                <c:pt idx="830">
                  <c:v>256.98258550000003</c:v>
                </c:pt>
                <c:pt idx="831">
                  <c:v>256.72991630000001</c:v>
                </c:pt>
                <c:pt idx="832">
                  <c:v>257.2019856</c:v>
                </c:pt>
                <c:pt idx="833">
                  <c:v>259.06314659999998</c:v>
                </c:pt>
                <c:pt idx="834">
                  <c:v>257.46939320000001</c:v>
                </c:pt>
                <c:pt idx="835">
                  <c:v>257.53221539999998</c:v>
                </c:pt>
                <c:pt idx="836">
                  <c:v>258.29634540000001</c:v>
                </c:pt>
                <c:pt idx="837">
                  <c:v>258.46628659999999</c:v>
                </c:pt>
                <c:pt idx="838">
                  <c:v>257.35874819999998</c:v>
                </c:pt>
                <c:pt idx="839">
                  <c:v>258.42820210000002</c:v>
                </c:pt>
                <c:pt idx="840">
                  <c:v>258.14911139999998</c:v>
                </c:pt>
                <c:pt idx="841">
                  <c:v>256.70169929999997</c:v>
                </c:pt>
                <c:pt idx="842">
                  <c:v>257.2843019</c:v>
                </c:pt>
                <c:pt idx="843">
                  <c:v>258.95516809999998</c:v>
                </c:pt>
                <c:pt idx="844">
                  <c:v>257.45532100000003</c:v>
                </c:pt>
                <c:pt idx="845">
                  <c:v>257.97964680000001</c:v>
                </c:pt>
                <c:pt idx="846">
                  <c:v>258.53564770000003</c:v>
                </c:pt>
                <c:pt idx="847">
                  <c:v>257.95270790000001</c:v>
                </c:pt>
                <c:pt idx="848">
                  <c:v>247.5204378</c:v>
                </c:pt>
                <c:pt idx="849">
                  <c:v>247.52265629999999</c:v>
                </c:pt>
                <c:pt idx="850">
                  <c:v>245.02954819999999</c:v>
                </c:pt>
                <c:pt idx="851">
                  <c:v>245.6154918</c:v>
                </c:pt>
                <c:pt idx="852">
                  <c:v>245.64124129999999</c:v>
                </c:pt>
                <c:pt idx="853">
                  <c:v>245.50453759999999</c:v>
                </c:pt>
                <c:pt idx="854">
                  <c:v>245.3074881</c:v>
                </c:pt>
                <c:pt idx="855">
                  <c:v>245.51358049999999</c:v>
                </c:pt>
                <c:pt idx="856">
                  <c:v>245.40626259999999</c:v>
                </c:pt>
                <c:pt idx="857">
                  <c:v>245.521165</c:v>
                </c:pt>
                <c:pt idx="858">
                  <c:v>245.65597529999999</c:v>
                </c:pt>
                <c:pt idx="859">
                  <c:v>246.87252340000001</c:v>
                </c:pt>
                <c:pt idx="860">
                  <c:v>245.45162920000001</c:v>
                </c:pt>
                <c:pt idx="861">
                  <c:v>245.1123757</c:v>
                </c:pt>
                <c:pt idx="862">
                  <c:v>245.03879699999999</c:v>
                </c:pt>
                <c:pt idx="863">
                  <c:v>246.69526450000001</c:v>
                </c:pt>
                <c:pt idx="864">
                  <c:v>244.0662897</c:v>
                </c:pt>
                <c:pt idx="865">
                  <c:v>245.97335190000001</c:v>
                </c:pt>
                <c:pt idx="866">
                  <c:v>245.96100949999999</c:v>
                </c:pt>
                <c:pt idx="867">
                  <c:v>245.5132754</c:v>
                </c:pt>
                <c:pt idx="868">
                  <c:v>244.95133240000001</c:v>
                </c:pt>
                <c:pt idx="869">
                  <c:v>245.0677963</c:v>
                </c:pt>
                <c:pt idx="870">
                  <c:v>243.68467419999999</c:v>
                </c:pt>
                <c:pt idx="871">
                  <c:v>246.41858210000001</c:v>
                </c:pt>
                <c:pt idx="872">
                  <c:v>245.1367544</c:v>
                </c:pt>
                <c:pt idx="873">
                  <c:v>245.3200325</c:v>
                </c:pt>
                <c:pt idx="874">
                  <c:v>245.9862742</c:v>
                </c:pt>
                <c:pt idx="875">
                  <c:v>246.11027010000001</c:v>
                </c:pt>
                <c:pt idx="876">
                  <c:v>244.8686385</c:v>
                </c:pt>
                <c:pt idx="877">
                  <c:v>244.05580800000001</c:v>
                </c:pt>
                <c:pt idx="878">
                  <c:v>245.1380048</c:v>
                </c:pt>
                <c:pt idx="879">
                  <c:v>245.7674427</c:v>
                </c:pt>
                <c:pt idx="880">
                  <c:v>246.74057189999999</c:v>
                </c:pt>
                <c:pt idx="881">
                  <c:v>244.54952940000001</c:v>
                </c:pt>
                <c:pt idx="882">
                  <c:v>246.14543549999999</c:v>
                </c:pt>
                <c:pt idx="883">
                  <c:v>246.43322309999999</c:v>
                </c:pt>
                <c:pt idx="884">
                  <c:v>245.33847040000001</c:v>
                </c:pt>
                <c:pt idx="885">
                  <c:v>245.22744660000001</c:v>
                </c:pt>
                <c:pt idx="886">
                  <c:v>245.82444290000001</c:v>
                </c:pt>
                <c:pt idx="887">
                  <c:v>246.73460660000001</c:v>
                </c:pt>
                <c:pt idx="888">
                  <c:v>245.90351849999999</c:v>
                </c:pt>
                <c:pt idx="889">
                  <c:v>247.03513190000001</c:v>
                </c:pt>
                <c:pt idx="890">
                  <c:v>245.51962589999999</c:v>
                </c:pt>
                <c:pt idx="891">
                  <c:v>246.30235339999999</c:v>
                </c:pt>
                <c:pt idx="892">
                  <c:v>246.37947270000001</c:v>
                </c:pt>
                <c:pt idx="893">
                  <c:v>246.79267050000001</c:v>
                </c:pt>
                <c:pt idx="894">
                  <c:v>245.48174180000001</c:v>
                </c:pt>
                <c:pt idx="895">
                  <c:v>244.84978630000001</c:v>
                </c:pt>
                <c:pt idx="896">
                  <c:v>245.79174850000001</c:v>
                </c:pt>
                <c:pt idx="897">
                  <c:v>245.5439365</c:v>
                </c:pt>
                <c:pt idx="898">
                  <c:v>245.3908605</c:v>
                </c:pt>
                <c:pt idx="899">
                  <c:v>246.87925279999999</c:v>
                </c:pt>
                <c:pt idx="900">
                  <c:v>246.3167857</c:v>
                </c:pt>
                <c:pt idx="901">
                  <c:v>248.15068249999999</c:v>
                </c:pt>
                <c:pt idx="902">
                  <c:v>246.32467439999999</c:v>
                </c:pt>
                <c:pt idx="903">
                  <c:v>247.12521799999999</c:v>
                </c:pt>
                <c:pt idx="904">
                  <c:v>248.1393817</c:v>
                </c:pt>
                <c:pt idx="905">
                  <c:v>250.6532321</c:v>
                </c:pt>
                <c:pt idx="906">
                  <c:v>252.01169759999999</c:v>
                </c:pt>
                <c:pt idx="907">
                  <c:v>259.07967860000002</c:v>
                </c:pt>
                <c:pt idx="908">
                  <c:v>270.09388339999998</c:v>
                </c:pt>
                <c:pt idx="909">
                  <c:v>279.04966639999998</c:v>
                </c:pt>
                <c:pt idx="910">
                  <c:v>290.46391180000001</c:v>
                </c:pt>
                <c:pt idx="911">
                  <c:v>304.44814450000001</c:v>
                </c:pt>
                <c:pt idx="912">
                  <c:v>318.98686140000001</c:v>
                </c:pt>
                <c:pt idx="913">
                  <c:v>331.42932330000002</c:v>
                </c:pt>
                <c:pt idx="914">
                  <c:v>345.90432980000003</c:v>
                </c:pt>
                <c:pt idx="915">
                  <c:v>358.87849189999997</c:v>
                </c:pt>
                <c:pt idx="916">
                  <c:v>372.06020030000002</c:v>
                </c:pt>
                <c:pt idx="917">
                  <c:v>384.89173929999998</c:v>
                </c:pt>
                <c:pt idx="918">
                  <c:v>398.5176318</c:v>
                </c:pt>
                <c:pt idx="919">
                  <c:v>409.32457540000001</c:v>
                </c:pt>
                <c:pt idx="920">
                  <c:v>421.9470364</c:v>
                </c:pt>
                <c:pt idx="921">
                  <c:v>433.8062592</c:v>
                </c:pt>
                <c:pt idx="922">
                  <c:v>446.3911986</c:v>
                </c:pt>
                <c:pt idx="923">
                  <c:v>458.09915919999997</c:v>
                </c:pt>
                <c:pt idx="924">
                  <c:v>469.7498185</c:v>
                </c:pt>
                <c:pt idx="925">
                  <c:v>481.02315340000001</c:v>
                </c:pt>
                <c:pt idx="926">
                  <c:v>492.35749499999997</c:v>
                </c:pt>
                <c:pt idx="927">
                  <c:v>496.72899530000001</c:v>
                </c:pt>
                <c:pt idx="928">
                  <c:v>504.86875680000003</c:v>
                </c:pt>
                <c:pt idx="929">
                  <c:v>507.19328359999997</c:v>
                </c:pt>
                <c:pt idx="930">
                  <c:v>508.16244549999999</c:v>
                </c:pt>
                <c:pt idx="931">
                  <c:v>506.37857109999999</c:v>
                </c:pt>
                <c:pt idx="932">
                  <c:v>513.56050740000001</c:v>
                </c:pt>
                <c:pt idx="933">
                  <c:v>514.4098937</c:v>
                </c:pt>
                <c:pt idx="934">
                  <c:v>514.39543319999996</c:v>
                </c:pt>
                <c:pt idx="935">
                  <c:v>514.26795149999998</c:v>
                </c:pt>
                <c:pt idx="936">
                  <c:v>514.78152030000001</c:v>
                </c:pt>
                <c:pt idx="937">
                  <c:v>514.21824960000004</c:v>
                </c:pt>
                <c:pt idx="938">
                  <c:v>513.98803239999995</c:v>
                </c:pt>
                <c:pt idx="939">
                  <c:v>513.13121660000002</c:v>
                </c:pt>
                <c:pt idx="940">
                  <c:v>513.2821199</c:v>
                </c:pt>
                <c:pt idx="941">
                  <c:v>513.75005610000005</c:v>
                </c:pt>
                <c:pt idx="942">
                  <c:v>512.65700249999998</c:v>
                </c:pt>
                <c:pt idx="943">
                  <c:v>513.66059140000004</c:v>
                </c:pt>
                <c:pt idx="944">
                  <c:v>514.30254969999999</c:v>
                </c:pt>
                <c:pt idx="945">
                  <c:v>512.17560920000005</c:v>
                </c:pt>
                <c:pt idx="946">
                  <c:v>514.09515220000003</c:v>
                </c:pt>
                <c:pt idx="947">
                  <c:v>512.88065300000005</c:v>
                </c:pt>
                <c:pt idx="948">
                  <c:v>513.44256080000002</c:v>
                </c:pt>
                <c:pt idx="949">
                  <c:v>513.17223730000001</c:v>
                </c:pt>
                <c:pt idx="950">
                  <c:v>512.69078809999996</c:v>
                </c:pt>
                <c:pt idx="951">
                  <c:v>512.22653170000001</c:v>
                </c:pt>
                <c:pt idx="952">
                  <c:v>515.08358280000004</c:v>
                </c:pt>
                <c:pt idx="953">
                  <c:v>511.9271253</c:v>
                </c:pt>
                <c:pt idx="954">
                  <c:v>512.25764330000004</c:v>
                </c:pt>
                <c:pt idx="955">
                  <c:v>513.3753236</c:v>
                </c:pt>
                <c:pt idx="956">
                  <c:v>514.58107570000004</c:v>
                </c:pt>
                <c:pt idx="957">
                  <c:v>514.42568970000002</c:v>
                </c:pt>
                <c:pt idx="958">
                  <c:v>514.32312160000004</c:v>
                </c:pt>
                <c:pt idx="959">
                  <c:v>515.64448579999998</c:v>
                </c:pt>
                <c:pt idx="960">
                  <c:v>514.55201499999998</c:v>
                </c:pt>
                <c:pt idx="961">
                  <c:v>513.83271260000004</c:v>
                </c:pt>
                <c:pt idx="962">
                  <c:v>514.34807490000003</c:v>
                </c:pt>
                <c:pt idx="963">
                  <c:v>515.38009520000003</c:v>
                </c:pt>
                <c:pt idx="964">
                  <c:v>514.50321480000002</c:v>
                </c:pt>
                <c:pt idx="965">
                  <c:v>513.77518540000005</c:v>
                </c:pt>
                <c:pt idx="966">
                  <c:v>514.23904030000006</c:v>
                </c:pt>
                <c:pt idx="967">
                  <c:v>513.8755602</c:v>
                </c:pt>
                <c:pt idx="968">
                  <c:v>515.44024590000004</c:v>
                </c:pt>
                <c:pt idx="969">
                  <c:v>513.63087519999999</c:v>
                </c:pt>
                <c:pt idx="970">
                  <c:v>513.91205969999999</c:v>
                </c:pt>
                <c:pt idx="971">
                  <c:v>515.33180149999998</c:v>
                </c:pt>
                <c:pt idx="972">
                  <c:v>514.31344850000005</c:v>
                </c:pt>
                <c:pt idx="973">
                  <c:v>514.40801520000002</c:v>
                </c:pt>
                <c:pt idx="974">
                  <c:v>513.93867120000004</c:v>
                </c:pt>
                <c:pt idx="975">
                  <c:v>515.51370110000005</c:v>
                </c:pt>
                <c:pt idx="976">
                  <c:v>514.23200529999997</c:v>
                </c:pt>
                <c:pt idx="977">
                  <c:v>514.2022528</c:v>
                </c:pt>
                <c:pt idx="978">
                  <c:v>514.20090340000002</c:v>
                </c:pt>
                <c:pt idx="979">
                  <c:v>515.3763778</c:v>
                </c:pt>
                <c:pt idx="980">
                  <c:v>513.76555359999998</c:v>
                </c:pt>
                <c:pt idx="981">
                  <c:v>513.19187350000004</c:v>
                </c:pt>
                <c:pt idx="982">
                  <c:v>513.95747070000004</c:v>
                </c:pt>
                <c:pt idx="983">
                  <c:v>514.0973702</c:v>
                </c:pt>
                <c:pt idx="984">
                  <c:v>514.73995669999999</c:v>
                </c:pt>
                <c:pt idx="985">
                  <c:v>513.86603060000004</c:v>
                </c:pt>
                <c:pt idx="986">
                  <c:v>512.79998599999999</c:v>
                </c:pt>
                <c:pt idx="987">
                  <c:v>514.59237870000004</c:v>
                </c:pt>
                <c:pt idx="988">
                  <c:v>513.32874159999994</c:v>
                </c:pt>
                <c:pt idx="989">
                  <c:v>514.68672370000002</c:v>
                </c:pt>
                <c:pt idx="990">
                  <c:v>513.65714000000003</c:v>
                </c:pt>
                <c:pt idx="991">
                  <c:v>514.45327569999995</c:v>
                </c:pt>
                <c:pt idx="992">
                  <c:v>514.11067149999997</c:v>
                </c:pt>
                <c:pt idx="993">
                  <c:v>513.51831170000003</c:v>
                </c:pt>
                <c:pt idx="994">
                  <c:v>513.97397560000002</c:v>
                </c:pt>
                <c:pt idx="995">
                  <c:v>514.35903499999995</c:v>
                </c:pt>
                <c:pt idx="996">
                  <c:v>514.67355850000001</c:v>
                </c:pt>
                <c:pt idx="997">
                  <c:v>514.35770930000001</c:v>
                </c:pt>
                <c:pt idx="998">
                  <c:v>512.70764459999998</c:v>
                </c:pt>
                <c:pt idx="999">
                  <c:v>513.73199320000003</c:v>
                </c:pt>
                <c:pt idx="1000">
                  <c:v>514.32764450000002</c:v>
                </c:pt>
                <c:pt idx="1001">
                  <c:v>513.56028830000002</c:v>
                </c:pt>
                <c:pt idx="1002">
                  <c:v>514.18462099999999</c:v>
                </c:pt>
                <c:pt idx="1003">
                  <c:v>514.42306759999997</c:v>
                </c:pt>
                <c:pt idx="1004">
                  <c:v>513.44926640000006</c:v>
                </c:pt>
                <c:pt idx="1005">
                  <c:v>513.00951099999997</c:v>
                </c:pt>
                <c:pt idx="1006">
                  <c:v>513.8900453</c:v>
                </c:pt>
                <c:pt idx="1007">
                  <c:v>514.24933139999996</c:v>
                </c:pt>
                <c:pt idx="1008">
                  <c:v>514.32590589999995</c:v>
                </c:pt>
                <c:pt idx="1009">
                  <c:v>513.98443029999999</c:v>
                </c:pt>
                <c:pt idx="1010">
                  <c:v>513.26512630000002</c:v>
                </c:pt>
                <c:pt idx="1011">
                  <c:v>514.21841289999998</c:v>
                </c:pt>
                <c:pt idx="1012">
                  <c:v>515.04532019999999</c:v>
                </c:pt>
                <c:pt idx="1013">
                  <c:v>513.40355790000001</c:v>
                </c:pt>
                <c:pt idx="1014">
                  <c:v>512.51931060000004</c:v>
                </c:pt>
                <c:pt idx="1015">
                  <c:v>514.1709376</c:v>
                </c:pt>
                <c:pt idx="1016">
                  <c:v>513.15502300000003</c:v>
                </c:pt>
                <c:pt idx="1017">
                  <c:v>513.11137450000001</c:v>
                </c:pt>
                <c:pt idx="1018">
                  <c:v>512.97599620000005</c:v>
                </c:pt>
                <c:pt idx="1019">
                  <c:v>513.24686299999996</c:v>
                </c:pt>
                <c:pt idx="1020">
                  <c:v>513.71753620000004</c:v>
                </c:pt>
                <c:pt idx="1021">
                  <c:v>514.2651055</c:v>
                </c:pt>
                <c:pt idx="1022">
                  <c:v>513.62724760000003</c:v>
                </c:pt>
                <c:pt idx="1023">
                  <c:v>513.48082869999996</c:v>
                </c:pt>
                <c:pt idx="1024">
                  <c:v>513.82335890000002</c:v>
                </c:pt>
                <c:pt idx="1025">
                  <c:v>514.60780480000005</c:v>
                </c:pt>
                <c:pt idx="1026">
                  <c:v>513.12138579999998</c:v>
                </c:pt>
                <c:pt idx="1027">
                  <c:v>512.55129780000004</c:v>
                </c:pt>
                <c:pt idx="1028">
                  <c:v>512.06204649999995</c:v>
                </c:pt>
                <c:pt idx="1029">
                  <c:v>514.35901249999995</c:v>
                </c:pt>
                <c:pt idx="1030">
                  <c:v>513.33168330000001</c:v>
                </c:pt>
                <c:pt idx="1031">
                  <c:v>512.61251089999996</c:v>
                </c:pt>
                <c:pt idx="1032">
                  <c:v>514.55049710000003</c:v>
                </c:pt>
                <c:pt idx="1033">
                  <c:v>514.71794699999998</c:v>
                </c:pt>
                <c:pt idx="1034">
                  <c:v>513.577586</c:v>
                </c:pt>
                <c:pt idx="1035">
                  <c:v>514.32965579999995</c:v>
                </c:pt>
                <c:pt idx="1036">
                  <c:v>513.59736009999995</c:v>
                </c:pt>
                <c:pt idx="1037">
                  <c:v>512.2189406</c:v>
                </c:pt>
                <c:pt idx="1038">
                  <c:v>513.01488040000004</c:v>
                </c:pt>
                <c:pt idx="1039">
                  <c:v>513.90302980000001</c:v>
                </c:pt>
                <c:pt idx="1040">
                  <c:v>512.91789989999995</c:v>
                </c:pt>
                <c:pt idx="1041">
                  <c:v>512.761842</c:v>
                </c:pt>
                <c:pt idx="1042">
                  <c:v>514.45117660000005</c:v>
                </c:pt>
                <c:pt idx="1043">
                  <c:v>513.17233469999996</c:v>
                </c:pt>
                <c:pt idx="1044">
                  <c:v>513.12538010000003</c:v>
                </c:pt>
                <c:pt idx="1045">
                  <c:v>511.77376020000003</c:v>
                </c:pt>
                <c:pt idx="1046">
                  <c:v>513.45258009999998</c:v>
                </c:pt>
                <c:pt idx="1047">
                  <c:v>513.60975929999995</c:v>
                </c:pt>
                <c:pt idx="1048">
                  <c:v>512.09328640000001</c:v>
                </c:pt>
                <c:pt idx="1049">
                  <c:v>512.18783729999996</c:v>
                </c:pt>
                <c:pt idx="1050">
                  <c:v>511.29456329999999</c:v>
                </c:pt>
                <c:pt idx="1051">
                  <c:v>512.9520867</c:v>
                </c:pt>
                <c:pt idx="1052">
                  <c:v>513.62546559999998</c:v>
                </c:pt>
                <c:pt idx="1053">
                  <c:v>514.71670849999998</c:v>
                </c:pt>
                <c:pt idx="1054">
                  <c:v>513.49954339999999</c:v>
                </c:pt>
                <c:pt idx="1055">
                  <c:v>513.36046550000003</c:v>
                </c:pt>
                <c:pt idx="1056">
                  <c:v>512.46567010000001</c:v>
                </c:pt>
                <c:pt idx="1057">
                  <c:v>514.93456360000005</c:v>
                </c:pt>
                <c:pt idx="1058">
                  <c:v>513.23173489999999</c:v>
                </c:pt>
                <c:pt idx="1059">
                  <c:v>513.99580149999997</c:v>
                </c:pt>
                <c:pt idx="1060">
                  <c:v>511.7505281</c:v>
                </c:pt>
                <c:pt idx="1061">
                  <c:v>513.29851570000005</c:v>
                </c:pt>
                <c:pt idx="1062">
                  <c:v>512.78059020000001</c:v>
                </c:pt>
                <c:pt idx="1063">
                  <c:v>513.15298529999995</c:v>
                </c:pt>
                <c:pt idx="1064">
                  <c:v>512.79422380000005</c:v>
                </c:pt>
                <c:pt idx="1065">
                  <c:v>512.1208967</c:v>
                </c:pt>
                <c:pt idx="1066">
                  <c:v>512.79285519999996</c:v>
                </c:pt>
                <c:pt idx="1067">
                  <c:v>512.22043110000004</c:v>
                </c:pt>
                <c:pt idx="1068">
                  <c:v>511.738879</c:v>
                </c:pt>
                <c:pt idx="1069">
                  <c:v>512.43828129999997</c:v>
                </c:pt>
                <c:pt idx="1070">
                  <c:v>512.31635610000001</c:v>
                </c:pt>
                <c:pt idx="1071">
                  <c:v>513.21739560000003</c:v>
                </c:pt>
                <c:pt idx="1072">
                  <c:v>512.51523589999999</c:v>
                </c:pt>
                <c:pt idx="1073">
                  <c:v>512.18938700000001</c:v>
                </c:pt>
                <c:pt idx="1074">
                  <c:v>514.38874989999999</c:v>
                </c:pt>
                <c:pt idx="1075">
                  <c:v>513.31386090000001</c:v>
                </c:pt>
                <c:pt idx="1076">
                  <c:v>512.54542649999996</c:v>
                </c:pt>
                <c:pt idx="1077">
                  <c:v>513.01299619999998</c:v>
                </c:pt>
                <c:pt idx="1078">
                  <c:v>511.54413410000001</c:v>
                </c:pt>
                <c:pt idx="1079">
                  <c:v>513.03014440000004</c:v>
                </c:pt>
                <c:pt idx="1080">
                  <c:v>512.96871420000002</c:v>
                </c:pt>
                <c:pt idx="1081">
                  <c:v>514.42120469999998</c:v>
                </c:pt>
                <c:pt idx="1082">
                  <c:v>512.06545849999998</c:v>
                </c:pt>
                <c:pt idx="1083">
                  <c:v>511.78419409999998</c:v>
                </c:pt>
                <c:pt idx="1084">
                  <c:v>512.98563409999997</c:v>
                </c:pt>
                <c:pt idx="1085">
                  <c:v>512.85978499999999</c:v>
                </c:pt>
                <c:pt idx="1086">
                  <c:v>513.3128577</c:v>
                </c:pt>
                <c:pt idx="1087">
                  <c:v>512.51577459999999</c:v>
                </c:pt>
                <c:pt idx="1088">
                  <c:v>512.35466289999999</c:v>
                </c:pt>
                <c:pt idx="1089">
                  <c:v>512.90489419999994</c:v>
                </c:pt>
                <c:pt idx="1090">
                  <c:v>514.37399570000002</c:v>
                </c:pt>
                <c:pt idx="1091">
                  <c:v>513.26485969999999</c:v>
                </c:pt>
                <c:pt idx="1092">
                  <c:v>512.07904570000005</c:v>
                </c:pt>
                <c:pt idx="1093">
                  <c:v>514.05786820000003</c:v>
                </c:pt>
                <c:pt idx="1094">
                  <c:v>512.70118660000003</c:v>
                </c:pt>
                <c:pt idx="1095">
                  <c:v>512.6270935</c:v>
                </c:pt>
                <c:pt idx="1096">
                  <c:v>512.95751929999994</c:v>
                </c:pt>
                <c:pt idx="1097">
                  <c:v>512.53457089999995</c:v>
                </c:pt>
                <c:pt idx="1098">
                  <c:v>511.63161609999997</c:v>
                </c:pt>
                <c:pt idx="1099">
                  <c:v>512.48683679999999</c:v>
                </c:pt>
                <c:pt idx="1100">
                  <c:v>512.38088630000004</c:v>
                </c:pt>
                <c:pt idx="1101">
                  <c:v>512.57930139999996</c:v>
                </c:pt>
                <c:pt idx="1102">
                  <c:v>512.34654169999999</c:v>
                </c:pt>
                <c:pt idx="1103">
                  <c:v>512.82606940000005</c:v>
                </c:pt>
                <c:pt idx="1104">
                  <c:v>512.38756679999995</c:v>
                </c:pt>
                <c:pt idx="1105">
                  <c:v>513.15772600000003</c:v>
                </c:pt>
                <c:pt idx="1106">
                  <c:v>513.93568579999999</c:v>
                </c:pt>
                <c:pt idx="1107">
                  <c:v>526.94437649999998</c:v>
                </c:pt>
                <c:pt idx="1108">
                  <c:v>536.41824699999995</c:v>
                </c:pt>
                <c:pt idx="1109">
                  <c:v>542.32521150000002</c:v>
                </c:pt>
                <c:pt idx="1110">
                  <c:v>544.97672039999998</c:v>
                </c:pt>
                <c:pt idx="1111">
                  <c:v>545.46254750000003</c:v>
                </c:pt>
                <c:pt idx="1112">
                  <c:v>545.5714514</c:v>
                </c:pt>
                <c:pt idx="1113">
                  <c:v>543.59328049999999</c:v>
                </c:pt>
                <c:pt idx="1114">
                  <c:v>544.54493690000004</c:v>
                </c:pt>
                <c:pt idx="1115">
                  <c:v>545.40027020000002</c:v>
                </c:pt>
                <c:pt idx="1116">
                  <c:v>544.3891552</c:v>
                </c:pt>
                <c:pt idx="1117">
                  <c:v>545.60562760000005</c:v>
                </c:pt>
                <c:pt idx="1118">
                  <c:v>545.90069800000003</c:v>
                </c:pt>
                <c:pt idx="1119">
                  <c:v>544.94011809999995</c:v>
                </c:pt>
                <c:pt idx="1120">
                  <c:v>546.35825009999996</c:v>
                </c:pt>
                <c:pt idx="1121">
                  <c:v>546.96614150000005</c:v>
                </c:pt>
                <c:pt idx="1122">
                  <c:v>546.53021660000002</c:v>
                </c:pt>
                <c:pt idx="1123">
                  <c:v>546.42127440000002</c:v>
                </c:pt>
                <c:pt idx="1124">
                  <c:v>547.38629679999997</c:v>
                </c:pt>
                <c:pt idx="1125">
                  <c:v>546.07869970000002</c:v>
                </c:pt>
                <c:pt idx="1126">
                  <c:v>547.44945510000002</c:v>
                </c:pt>
                <c:pt idx="1127">
                  <c:v>546.99479970000004</c:v>
                </c:pt>
                <c:pt idx="1128">
                  <c:v>546.78176110000004</c:v>
                </c:pt>
                <c:pt idx="1129">
                  <c:v>546.65649189999999</c:v>
                </c:pt>
                <c:pt idx="1130">
                  <c:v>548.26422749999995</c:v>
                </c:pt>
                <c:pt idx="1131">
                  <c:v>548.08948420000002</c:v>
                </c:pt>
                <c:pt idx="1132">
                  <c:v>547.77693499999998</c:v>
                </c:pt>
                <c:pt idx="1133">
                  <c:v>547.26153810000005</c:v>
                </c:pt>
                <c:pt idx="1134">
                  <c:v>547.14009250000004</c:v>
                </c:pt>
                <c:pt idx="1135">
                  <c:v>547.65842180000004</c:v>
                </c:pt>
                <c:pt idx="1136">
                  <c:v>549.48274249999997</c:v>
                </c:pt>
                <c:pt idx="1137">
                  <c:v>547.18743219999999</c:v>
                </c:pt>
                <c:pt idx="1138">
                  <c:v>548.64300509999998</c:v>
                </c:pt>
                <c:pt idx="1139">
                  <c:v>546.84656600000005</c:v>
                </c:pt>
                <c:pt idx="1140">
                  <c:v>549.27860880000003</c:v>
                </c:pt>
                <c:pt idx="1141">
                  <c:v>546.87482709999995</c:v>
                </c:pt>
                <c:pt idx="1142">
                  <c:v>547.10807669999997</c:v>
                </c:pt>
                <c:pt idx="1143">
                  <c:v>548.28152799999998</c:v>
                </c:pt>
                <c:pt idx="1144">
                  <c:v>548.20221409999999</c:v>
                </c:pt>
                <c:pt idx="1145">
                  <c:v>547.48304210000003</c:v>
                </c:pt>
                <c:pt idx="1146">
                  <c:v>547.78086020000001</c:v>
                </c:pt>
                <c:pt idx="1147">
                  <c:v>548.26127450000001</c:v>
                </c:pt>
                <c:pt idx="1148">
                  <c:v>546.76580669999998</c:v>
                </c:pt>
                <c:pt idx="1149">
                  <c:v>547.77566779999995</c:v>
                </c:pt>
                <c:pt idx="1150">
                  <c:v>546.52803449999999</c:v>
                </c:pt>
                <c:pt idx="1151">
                  <c:v>547.44872080000005</c:v>
                </c:pt>
                <c:pt idx="1152">
                  <c:v>546.85635850000006</c:v>
                </c:pt>
                <c:pt idx="1153">
                  <c:v>547.497973</c:v>
                </c:pt>
                <c:pt idx="1154">
                  <c:v>545.62412229999995</c:v>
                </c:pt>
                <c:pt idx="1155">
                  <c:v>547.67293629999995</c:v>
                </c:pt>
                <c:pt idx="1156">
                  <c:v>546.87506580000002</c:v>
                </c:pt>
                <c:pt idx="1157">
                  <c:v>546.8871997</c:v>
                </c:pt>
                <c:pt idx="1158">
                  <c:v>547.18765440000004</c:v>
                </c:pt>
                <c:pt idx="1159">
                  <c:v>546.73174689999996</c:v>
                </c:pt>
                <c:pt idx="1160">
                  <c:v>546.4983886</c:v>
                </c:pt>
                <c:pt idx="1161">
                  <c:v>547.3770518</c:v>
                </c:pt>
                <c:pt idx="1162">
                  <c:v>547.29513589999999</c:v>
                </c:pt>
                <c:pt idx="1163">
                  <c:v>547.03595900000005</c:v>
                </c:pt>
                <c:pt idx="1164">
                  <c:v>546.93967009999994</c:v>
                </c:pt>
                <c:pt idx="1165">
                  <c:v>546.97544029999995</c:v>
                </c:pt>
                <c:pt idx="1166">
                  <c:v>546.09791600000005</c:v>
                </c:pt>
                <c:pt idx="1167">
                  <c:v>547.29793050000001</c:v>
                </c:pt>
                <c:pt idx="1168">
                  <c:v>546.34301310000001</c:v>
                </c:pt>
                <c:pt idx="1169">
                  <c:v>545.9229785</c:v>
                </c:pt>
                <c:pt idx="1170">
                  <c:v>546.59800140000004</c:v>
                </c:pt>
                <c:pt idx="1171">
                  <c:v>545.86326929999996</c:v>
                </c:pt>
                <c:pt idx="1172">
                  <c:v>547.43623249999996</c:v>
                </c:pt>
                <c:pt idx="1173">
                  <c:v>545.92454629999997</c:v>
                </c:pt>
                <c:pt idx="1174">
                  <c:v>546.84544349999999</c:v>
                </c:pt>
                <c:pt idx="1175">
                  <c:v>545.51859100000001</c:v>
                </c:pt>
                <c:pt idx="1176">
                  <c:v>546.65581989999998</c:v>
                </c:pt>
                <c:pt idx="1177">
                  <c:v>548.06323810000004</c:v>
                </c:pt>
                <c:pt idx="1178">
                  <c:v>547.32916639999996</c:v>
                </c:pt>
                <c:pt idx="1179">
                  <c:v>546.97006280000005</c:v>
                </c:pt>
                <c:pt idx="1180">
                  <c:v>546.34349580000003</c:v>
                </c:pt>
                <c:pt idx="1181">
                  <c:v>544.54965979999997</c:v>
                </c:pt>
                <c:pt idx="1182">
                  <c:v>545.76878920000001</c:v>
                </c:pt>
                <c:pt idx="1183">
                  <c:v>547.51747109999997</c:v>
                </c:pt>
                <c:pt idx="1184">
                  <c:v>547.31467729999997</c:v>
                </c:pt>
                <c:pt idx="1185">
                  <c:v>546.98469350000005</c:v>
                </c:pt>
                <c:pt idx="1186">
                  <c:v>546.73539919999996</c:v>
                </c:pt>
                <c:pt idx="1187">
                  <c:v>545.89283499999999</c:v>
                </c:pt>
                <c:pt idx="1188">
                  <c:v>481.18711459999997</c:v>
                </c:pt>
                <c:pt idx="1189">
                  <c:v>355.6907592</c:v>
                </c:pt>
                <c:pt idx="1190">
                  <c:v>320.98780299999999</c:v>
                </c:pt>
                <c:pt idx="1191">
                  <c:v>322.55704400000002</c:v>
                </c:pt>
                <c:pt idx="1192">
                  <c:v>321.28859219999998</c:v>
                </c:pt>
                <c:pt idx="1193">
                  <c:v>320.32816659999997</c:v>
                </c:pt>
                <c:pt idx="1194">
                  <c:v>321.26749740000002</c:v>
                </c:pt>
                <c:pt idx="1195">
                  <c:v>322.3724393</c:v>
                </c:pt>
                <c:pt idx="1196">
                  <c:v>320.58620819999999</c:v>
                </c:pt>
                <c:pt idx="1197">
                  <c:v>321.12637130000002</c:v>
                </c:pt>
                <c:pt idx="1198">
                  <c:v>321.37265300000001</c:v>
                </c:pt>
                <c:pt idx="1199">
                  <c:v>319.79211980000002</c:v>
                </c:pt>
                <c:pt idx="1200">
                  <c:v>320.82054520000003</c:v>
                </c:pt>
                <c:pt idx="1201">
                  <c:v>320.5246636</c:v>
                </c:pt>
                <c:pt idx="1202">
                  <c:v>321.82082100000002</c:v>
                </c:pt>
                <c:pt idx="1203">
                  <c:v>321.32281180000001</c:v>
                </c:pt>
                <c:pt idx="1204">
                  <c:v>321.77942410000003</c:v>
                </c:pt>
                <c:pt idx="1205">
                  <c:v>321.90299240000002</c:v>
                </c:pt>
                <c:pt idx="1206">
                  <c:v>321.03207070000002</c:v>
                </c:pt>
                <c:pt idx="1207">
                  <c:v>320.84745959999998</c:v>
                </c:pt>
                <c:pt idx="1208">
                  <c:v>321.2932414</c:v>
                </c:pt>
                <c:pt idx="1209">
                  <c:v>320.83798159999998</c:v>
                </c:pt>
                <c:pt idx="1210">
                  <c:v>320.36482960000001</c:v>
                </c:pt>
                <c:pt idx="1211">
                  <c:v>320.23661670000001</c:v>
                </c:pt>
                <c:pt idx="1212">
                  <c:v>321.23014710000001</c:v>
                </c:pt>
                <c:pt idx="1213">
                  <c:v>320.97643629999999</c:v>
                </c:pt>
                <c:pt idx="1214">
                  <c:v>320.88487570000001</c:v>
                </c:pt>
                <c:pt idx="1215">
                  <c:v>321.08271880000001</c:v>
                </c:pt>
                <c:pt idx="1216">
                  <c:v>321.4473011</c:v>
                </c:pt>
                <c:pt idx="1217">
                  <c:v>322.29724579999998</c:v>
                </c:pt>
                <c:pt idx="1218">
                  <c:v>320.69893860000002</c:v>
                </c:pt>
                <c:pt idx="1219">
                  <c:v>320.65212750000001</c:v>
                </c:pt>
                <c:pt idx="1220">
                  <c:v>320.0226614</c:v>
                </c:pt>
                <c:pt idx="1221">
                  <c:v>321.87287930000002</c:v>
                </c:pt>
                <c:pt idx="1222">
                  <c:v>320.96361990000003</c:v>
                </c:pt>
                <c:pt idx="1223">
                  <c:v>320.97505799999999</c:v>
                </c:pt>
                <c:pt idx="1224">
                  <c:v>321.89700920000001</c:v>
                </c:pt>
                <c:pt idx="1225">
                  <c:v>320.6656357</c:v>
                </c:pt>
                <c:pt idx="1226">
                  <c:v>319.61818169999998</c:v>
                </c:pt>
                <c:pt idx="1227">
                  <c:v>322.23269390000002</c:v>
                </c:pt>
                <c:pt idx="1228">
                  <c:v>321.5091931</c:v>
                </c:pt>
                <c:pt idx="1229">
                  <c:v>322.21673220000002</c:v>
                </c:pt>
                <c:pt idx="1230">
                  <c:v>320.2304489</c:v>
                </c:pt>
                <c:pt idx="1231">
                  <c:v>321.75457710000001</c:v>
                </c:pt>
                <c:pt idx="1232">
                  <c:v>321.00114459999998</c:v>
                </c:pt>
                <c:pt idx="1233">
                  <c:v>320.65772679999998</c:v>
                </c:pt>
                <c:pt idx="1234">
                  <c:v>321.29580099999998</c:v>
                </c:pt>
                <c:pt idx="1235">
                  <c:v>321.29381749999999</c:v>
                </c:pt>
                <c:pt idx="1236">
                  <c:v>321.90733740000002</c:v>
                </c:pt>
                <c:pt idx="1237">
                  <c:v>321.3338086</c:v>
                </c:pt>
                <c:pt idx="1238">
                  <c:v>320.65285660000001</c:v>
                </c:pt>
                <c:pt idx="1239">
                  <c:v>321.88619139999997</c:v>
                </c:pt>
                <c:pt idx="1240">
                  <c:v>321.0496187</c:v>
                </c:pt>
                <c:pt idx="1241">
                  <c:v>321.8946224</c:v>
                </c:pt>
                <c:pt idx="1242">
                  <c:v>319.57034370000002</c:v>
                </c:pt>
                <c:pt idx="1243">
                  <c:v>321.13026880000001</c:v>
                </c:pt>
                <c:pt idx="1244">
                  <c:v>322.08877630000001</c:v>
                </c:pt>
                <c:pt idx="1245">
                  <c:v>321.12478160000001</c:v>
                </c:pt>
                <c:pt idx="1246">
                  <c:v>321.7143686</c:v>
                </c:pt>
                <c:pt idx="1247">
                  <c:v>322.54866090000002</c:v>
                </c:pt>
                <c:pt idx="1248">
                  <c:v>321.47291189999999</c:v>
                </c:pt>
                <c:pt idx="1249">
                  <c:v>321.3381354</c:v>
                </c:pt>
                <c:pt idx="1250">
                  <c:v>320.6515632</c:v>
                </c:pt>
                <c:pt idx="1251">
                  <c:v>322.2180467</c:v>
                </c:pt>
                <c:pt idx="1252">
                  <c:v>320.8782119</c:v>
                </c:pt>
                <c:pt idx="1253">
                  <c:v>320.79635139999999</c:v>
                </c:pt>
                <c:pt idx="1254">
                  <c:v>321.82626479999999</c:v>
                </c:pt>
                <c:pt idx="1255">
                  <c:v>320.63223119999998</c:v>
                </c:pt>
                <c:pt idx="1256">
                  <c:v>322.10330520000002</c:v>
                </c:pt>
                <c:pt idx="1257">
                  <c:v>321.93166739999998</c:v>
                </c:pt>
                <c:pt idx="1258">
                  <c:v>322.08183910000002</c:v>
                </c:pt>
                <c:pt idx="1259">
                  <c:v>320.96154089999999</c:v>
                </c:pt>
                <c:pt idx="1260">
                  <c:v>322.39554500000003</c:v>
                </c:pt>
                <c:pt idx="1261">
                  <c:v>321.62373700000001</c:v>
                </c:pt>
                <c:pt idx="1262">
                  <c:v>321.63632699999999</c:v>
                </c:pt>
                <c:pt idx="1263">
                  <c:v>322.29010469999997</c:v>
                </c:pt>
                <c:pt idx="1264">
                  <c:v>322.55527330000001</c:v>
                </c:pt>
                <c:pt idx="1265">
                  <c:v>320.34166199999999</c:v>
                </c:pt>
                <c:pt idx="1266">
                  <c:v>321.47142609999997</c:v>
                </c:pt>
                <c:pt idx="1267">
                  <c:v>323.02036199999998</c:v>
                </c:pt>
                <c:pt idx="1268">
                  <c:v>321.54944490000003</c:v>
                </c:pt>
                <c:pt idx="1269">
                  <c:v>321.3629985</c:v>
                </c:pt>
                <c:pt idx="1270">
                  <c:v>321.60759109999998</c:v>
                </c:pt>
                <c:pt idx="1271">
                  <c:v>320.49016210000002</c:v>
                </c:pt>
                <c:pt idx="1272">
                  <c:v>321.89494589999998</c:v>
                </c:pt>
                <c:pt idx="1273">
                  <c:v>321.6618072</c:v>
                </c:pt>
                <c:pt idx="1274">
                  <c:v>322.5287323</c:v>
                </c:pt>
                <c:pt idx="1275">
                  <c:v>320.16093460000002</c:v>
                </c:pt>
                <c:pt idx="1276">
                  <c:v>321.69160240000002</c:v>
                </c:pt>
                <c:pt idx="1277">
                  <c:v>321.36797660000002</c:v>
                </c:pt>
                <c:pt idx="1278">
                  <c:v>321.10987080000001</c:v>
                </c:pt>
                <c:pt idx="1279">
                  <c:v>321.5668301</c:v>
                </c:pt>
                <c:pt idx="1280">
                  <c:v>321.35882179999999</c:v>
                </c:pt>
                <c:pt idx="1281">
                  <c:v>321.85124839999997</c:v>
                </c:pt>
                <c:pt idx="1282">
                  <c:v>321.30301109999999</c:v>
                </c:pt>
                <c:pt idx="1283">
                  <c:v>321.04063580000002</c:v>
                </c:pt>
                <c:pt idx="1284">
                  <c:v>322.10616379999999</c:v>
                </c:pt>
                <c:pt idx="1285">
                  <c:v>321.14690890000003</c:v>
                </c:pt>
                <c:pt idx="1286">
                  <c:v>319.41391879999998</c:v>
                </c:pt>
                <c:pt idx="1287">
                  <c:v>320.09922069999999</c:v>
                </c:pt>
                <c:pt idx="1288">
                  <c:v>320.62249559999998</c:v>
                </c:pt>
                <c:pt idx="1289">
                  <c:v>321.62143229999998</c:v>
                </c:pt>
                <c:pt idx="1290">
                  <c:v>321.1034914</c:v>
                </c:pt>
                <c:pt idx="1291">
                  <c:v>320.81044850000001</c:v>
                </c:pt>
                <c:pt idx="1292">
                  <c:v>321.59469530000001</c:v>
                </c:pt>
                <c:pt idx="1293">
                  <c:v>320.73694949999998</c:v>
                </c:pt>
                <c:pt idx="1294">
                  <c:v>319.76770119999998</c:v>
                </c:pt>
                <c:pt idx="1295">
                  <c:v>319.85385609999997</c:v>
                </c:pt>
                <c:pt idx="1296">
                  <c:v>321.96552279999997</c:v>
                </c:pt>
                <c:pt idx="1297">
                  <c:v>321.56619260000002</c:v>
                </c:pt>
                <c:pt idx="1298">
                  <c:v>321.46408689999998</c:v>
                </c:pt>
                <c:pt idx="1299">
                  <c:v>321.35343719999997</c:v>
                </c:pt>
                <c:pt idx="1300">
                  <c:v>320.20122570000001</c:v>
                </c:pt>
                <c:pt idx="1301">
                  <c:v>320.85124860000002</c:v>
                </c:pt>
                <c:pt idx="1302">
                  <c:v>320.86679750000002</c:v>
                </c:pt>
                <c:pt idx="1303">
                  <c:v>322.50765269999999</c:v>
                </c:pt>
                <c:pt idx="1304">
                  <c:v>321.39140429999998</c:v>
                </c:pt>
                <c:pt idx="1305">
                  <c:v>320.88911250000001</c:v>
                </c:pt>
                <c:pt idx="1306">
                  <c:v>321.14622400000002</c:v>
                </c:pt>
                <c:pt idx="1307">
                  <c:v>321.16456799999997</c:v>
                </c:pt>
                <c:pt idx="1308">
                  <c:v>321.30665729999998</c:v>
                </c:pt>
                <c:pt idx="1309">
                  <c:v>321.46424619999999</c:v>
                </c:pt>
                <c:pt idx="1310">
                  <c:v>321.58713010000002</c:v>
                </c:pt>
                <c:pt idx="1311">
                  <c:v>321.01011060000002</c:v>
                </c:pt>
                <c:pt idx="1312">
                  <c:v>321.77575139999999</c:v>
                </c:pt>
                <c:pt idx="1313">
                  <c:v>320.52583420000002</c:v>
                </c:pt>
                <c:pt idx="1314">
                  <c:v>319.75130389999998</c:v>
                </c:pt>
                <c:pt idx="1315">
                  <c:v>321.47995750000001</c:v>
                </c:pt>
                <c:pt idx="1316">
                  <c:v>320.62711630000001</c:v>
                </c:pt>
                <c:pt idx="1317">
                  <c:v>320.5784352</c:v>
                </c:pt>
                <c:pt idx="1318">
                  <c:v>322.02506069999998</c:v>
                </c:pt>
                <c:pt idx="1319">
                  <c:v>320.85454529999998</c:v>
                </c:pt>
                <c:pt idx="1320">
                  <c:v>320.05268819999998</c:v>
                </c:pt>
                <c:pt idx="1321">
                  <c:v>320.39784029999998</c:v>
                </c:pt>
                <c:pt idx="1322">
                  <c:v>321.6056031</c:v>
                </c:pt>
                <c:pt idx="1323">
                  <c:v>320.0082486</c:v>
                </c:pt>
                <c:pt idx="1324">
                  <c:v>321.97251729999999</c:v>
                </c:pt>
                <c:pt idx="1325">
                  <c:v>321.14720670000003</c:v>
                </c:pt>
                <c:pt idx="1326">
                  <c:v>321.55289770000002</c:v>
                </c:pt>
                <c:pt idx="1327">
                  <c:v>320.4314268</c:v>
                </c:pt>
                <c:pt idx="1328">
                  <c:v>320.32625610000002</c:v>
                </c:pt>
                <c:pt idx="1329">
                  <c:v>321.73797669999999</c:v>
                </c:pt>
                <c:pt idx="1330">
                  <c:v>320.8083067</c:v>
                </c:pt>
                <c:pt idx="1331">
                  <c:v>322.19538390000002</c:v>
                </c:pt>
                <c:pt idx="1332">
                  <c:v>321.37199029999999</c:v>
                </c:pt>
                <c:pt idx="1333">
                  <c:v>321.11430760000002</c:v>
                </c:pt>
                <c:pt idx="1334">
                  <c:v>321.8666662</c:v>
                </c:pt>
                <c:pt idx="1335">
                  <c:v>320.0883518</c:v>
                </c:pt>
                <c:pt idx="1336">
                  <c:v>322.09006249999999</c:v>
                </c:pt>
                <c:pt idx="1337">
                  <c:v>320.28451339999998</c:v>
                </c:pt>
                <c:pt idx="1338">
                  <c:v>320.79211299999997</c:v>
                </c:pt>
                <c:pt idx="1339">
                  <c:v>320.35528770000002</c:v>
                </c:pt>
                <c:pt idx="1340">
                  <c:v>321.50145279999998</c:v>
                </c:pt>
                <c:pt idx="1341">
                  <c:v>322.21163369999999</c:v>
                </c:pt>
                <c:pt idx="1342">
                  <c:v>323.27465000000001</c:v>
                </c:pt>
                <c:pt idx="1343">
                  <c:v>321.80610840000003</c:v>
                </c:pt>
                <c:pt idx="1344">
                  <c:v>321.5766261</c:v>
                </c:pt>
                <c:pt idx="1345">
                  <c:v>322.13670480000002</c:v>
                </c:pt>
                <c:pt idx="1346">
                  <c:v>320.50175890000003</c:v>
                </c:pt>
                <c:pt idx="1347">
                  <c:v>321.78450120000002</c:v>
                </c:pt>
                <c:pt idx="1348">
                  <c:v>321.54081719999999</c:v>
                </c:pt>
                <c:pt idx="1349">
                  <c:v>322.52881280000003</c:v>
                </c:pt>
                <c:pt idx="1350">
                  <c:v>319.5830186</c:v>
                </c:pt>
                <c:pt idx="1351">
                  <c:v>319.60961709999998</c:v>
                </c:pt>
                <c:pt idx="1352">
                  <c:v>318.30272200000002</c:v>
                </c:pt>
                <c:pt idx="1353">
                  <c:v>323.15816610000002</c:v>
                </c:pt>
                <c:pt idx="1354">
                  <c:v>320.20098710000002</c:v>
                </c:pt>
                <c:pt idx="1355">
                  <c:v>320.99548879999998</c:v>
                </c:pt>
                <c:pt idx="1356">
                  <c:v>321.06011590000003</c:v>
                </c:pt>
                <c:pt idx="1357">
                  <c:v>321.121914</c:v>
                </c:pt>
                <c:pt idx="1358">
                  <c:v>322.01919559999999</c:v>
                </c:pt>
                <c:pt idx="1359">
                  <c:v>321.82502549999998</c:v>
                </c:pt>
                <c:pt idx="1360">
                  <c:v>319.87925319999999</c:v>
                </c:pt>
                <c:pt idx="1361">
                  <c:v>321.20618869999998</c:v>
                </c:pt>
                <c:pt idx="1362">
                  <c:v>320.53010289999997</c:v>
                </c:pt>
                <c:pt idx="1363">
                  <c:v>319.87719550000003</c:v>
                </c:pt>
                <c:pt idx="1364">
                  <c:v>320.0430422</c:v>
                </c:pt>
                <c:pt idx="1365">
                  <c:v>320.87670539999999</c:v>
                </c:pt>
                <c:pt idx="1366">
                  <c:v>322.36057879999998</c:v>
                </c:pt>
                <c:pt idx="1367">
                  <c:v>321.7507928</c:v>
                </c:pt>
                <c:pt idx="1368">
                  <c:v>322.39492610000002</c:v>
                </c:pt>
                <c:pt idx="1369">
                  <c:v>322.15878759999998</c:v>
                </c:pt>
                <c:pt idx="1370">
                  <c:v>320.98149519999998</c:v>
                </c:pt>
                <c:pt idx="1371">
                  <c:v>322.70514960000003</c:v>
                </c:pt>
                <c:pt idx="1372">
                  <c:v>321.63678709999999</c:v>
                </c:pt>
                <c:pt idx="1373">
                  <c:v>320.6734242</c:v>
                </c:pt>
                <c:pt idx="1374">
                  <c:v>320.4915469</c:v>
                </c:pt>
                <c:pt idx="1375">
                  <c:v>320.83479519999997</c:v>
                </c:pt>
                <c:pt idx="1376">
                  <c:v>321.13156329999998</c:v>
                </c:pt>
                <c:pt idx="1377">
                  <c:v>321.72737799999999</c:v>
                </c:pt>
                <c:pt idx="1378">
                  <c:v>319.7608166</c:v>
                </c:pt>
                <c:pt idx="1379">
                  <c:v>322.519183</c:v>
                </c:pt>
                <c:pt idx="1380">
                  <c:v>321.60235510000001</c:v>
                </c:pt>
                <c:pt idx="1381">
                  <c:v>321.39476150000002</c:v>
                </c:pt>
                <c:pt idx="1382">
                  <c:v>322.85699670000002</c:v>
                </c:pt>
                <c:pt idx="1383">
                  <c:v>323.15583090000001</c:v>
                </c:pt>
                <c:pt idx="1384">
                  <c:v>320.80074569999999</c:v>
                </c:pt>
                <c:pt idx="1385">
                  <c:v>322.1203582</c:v>
                </c:pt>
                <c:pt idx="1386">
                  <c:v>319.50006139999999</c:v>
                </c:pt>
                <c:pt idx="1387">
                  <c:v>320.81091429999998</c:v>
                </c:pt>
                <c:pt idx="1388">
                  <c:v>322.87070269999998</c:v>
                </c:pt>
                <c:pt idx="1389">
                  <c:v>321.74070749999998</c:v>
                </c:pt>
                <c:pt idx="1390">
                  <c:v>320.7678578</c:v>
                </c:pt>
                <c:pt idx="1391">
                  <c:v>321.7983615</c:v>
                </c:pt>
                <c:pt idx="1392">
                  <c:v>322.24750999999998</c:v>
                </c:pt>
                <c:pt idx="1393">
                  <c:v>321.01835419999998</c:v>
                </c:pt>
                <c:pt idx="1394">
                  <c:v>322.05724700000002</c:v>
                </c:pt>
                <c:pt idx="1395">
                  <c:v>322.71125619999998</c:v>
                </c:pt>
                <c:pt idx="1396">
                  <c:v>324.76769330000002</c:v>
                </c:pt>
                <c:pt idx="1397">
                  <c:v>326.1828936</c:v>
                </c:pt>
                <c:pt idx="1398">
                  <c:v>331.95001250000001</c:v>
                </c:pt>
                <c:pt idx="1399">
                  <c:v>338.57462529999998</c:v>
                </c:pt>
                <c:pt idx="1400">
                  <c:v>345.6327076</c:v>
                </c:pt>
                <c:pt idx="1401">
                  <c:v>357.2314136</c:v>
                </c:pt>
                <c:pt idx="1402">
                  <c:v>369.10635960000002</c:v>
                </c:pt>
                <c:pt idx="1403">
                  <c:v>379.1716371</c:v>
                </c:pt>
                <c:pt idx="1404">
                  <c:v>397.7332088</c:v>
                </c:pt>
                <c:pt idx="1405">
                  <c:v>409.39430959999999</c:v>
                </c:pt>
                <c:pt idx="1406">
                  <c:v>426.59180959999998</c:v>
                </c:pt>
                <c:pt idx="1407">
                  <c:v>440.63594139999998</c:v>
                </c:pt>
                <c:pt idx="1408">
                  <c:v>458.95415459999998</c:v>
                </c:pt>
                <c:pt idx="1409">
                  <c:v>471.08077350000002</c:v>
                </c:pt>
                <c:pt idx="1410">
                  <c:v>487.08513040000003</c:v>
                </c:pt>
                <c:pt idx="1411">
                  <c:v>503.80666380000002</c:v>
                </c:pt>
                <c:pt idx="1412">
                  <c:v>517.77328939999995</c:v>
                </c:pt>
                <c:pt idx="1413">
                  <c:v>531.24640369999997</c:v>
                </c:pt>
                <c:pt idx="1414">
                  <c:v>548.59437600000001</c:v>
                </c:pt>
                <c:pt idx="1415">
                  <c:v>563.97322529999997</c:v>
                </c:pt>
                <c:pt idx="1416">
                  <c:v>578.71650520000003</c:v>
                </c:pt>
                <c:pt idx="1417">
                  <c:v>592.81586589999995</c:v>
                </c:pt>
                <c:pt idx="1418">
                  <c:v>608.10110750000001</c:v>
                </c:pt>
                <c:pt idx="1419">
                  <c:v>623.68537249999997</c:v>
                </c:pt>
                <c:pt idx="1420">
                  <c:v>639.66067969999995</c:v>
                </c:pt>
                <c:pt idx="1421">
                  <c:v>655.22743800000001</c:v>
                </c:pt>
                <c:pt idx="1422">
                  <c:v>672.26368690000004</c:v>
                </c:pt>
                <c:pt idx="1423">
                  <c:v>688.01919310000005</c:v>
                </c:pt>
                <c:pt idx="1424">
                  <c:v>693.14037129999997</c:v>
                </c:pt>
                <c:pt idx="1425">
                  <c:v>699.05832229999999</c:v>
                </c:pt>
                <c:pt idx="1426">
                  <c:v>706.85028069999998</c:v>
                </c:pt>
                <c:pt idx="1427">
                  <c:v>714.56495610000002</c:v>
                </c:pt>
                <c:pt idx="1428">
                  <c:v>715.96987079999997</c:v>
                </c:pt>
                <c:pt idx="1429">
                  <c:v>718.7015543</c:v>
                </c:pt>
                <c:pt idx="1430">
                  <c:v>718.45273180000004</c:v>
                </c:pt>
                <c:pt idx="1431">
                  <c:v>718.54533809999998</c:v>
                </c:pt>
                <c:pt idx="1432">
                  <c:v>717.87548790000005</c:v>
                </c:pt>
                <c:pt idx="1433">
                  <c:v>719.3577497</c:v>
                </c:pt>
                <c:pt idx="1434">
                  <c:v>718.6399222</c:v>
                </c:pt>
                <c:pt idx="1435">
                  <c:v>719.81027710000001</c:v>
                </c:pt>
                <c:pt idx="1436">
                  <c:v>718.63973559999999</c:v>
                </c:pt>
                <c:pt idx="1437">
                  <c:v>718.74879559999999</c:v>
                </c:pt>
                <c:pt idx="1438">
                  <c:v>716.99972869999999</c:v>
                </c:pt>
                <c:pt idx="1439">
                  <c:v>719.63848270000005</c:v>
                </c:pt>
                <c:pt idx="1440">
                  <c:v>720.13842780000004</c:v>
                </c:pt>
                <c:pt idx="1441">
                  <c:v>720.4669811</c:v>
                </c:pt>
                <c:pt idx="1442">
                  <c:v>717.43690119999997</c:v>
                </c:pt>
                <c:pt idx="1443">
                  <c:v>719.07700560000001</c:v>
                </c:pt>
                <c:pt idx="1444">
                  <c:v>719.77877660000001</c:v>
                </c:pt>
                <c:pt idx="1445">
                  <c:v>719.77878769999995</c:v>
                </c:pt>
                <c:pt idx="1446">
                  <c:v>720.60735890000001</c:v>
                </c:pt>
                <c:pt idx="1447">
                  <c:v>722.04470070000002</c:v>
                </c:pt>
                <c:pt idx="1448">
                  <c:v>722.04459329999997</c:v>
                </c:pt>
                <c:pt idx="1449">
                  <c:v>721.26367570000002</c:v>
                </c:pt>
                <c:pt idx="1450">
                  <c:v>722.60594049999997</c:v>
                </c:pt>
                <c:pt idx="1451">
                  <c:v>723.60612130000004</c:v>
                </c:pt>
                <c:pt idx="1452">
                  <c:v>724.29188799999997</c:v>
                </c:pt>
                <c:pt idx="1453">
                  <c:v>724.87083010000003</c:v>
                </c:pt>
                <c:pt idx="1454">
                  <c:v>726.89876170000002</c:v>
                </c:pt>
                <c:pt idx="1455">
                  <c:v>726.10457180000003</c:v>
                </c:pt>
                <c:pt idx="1456">
                  <c:v>725.85289130000001</c:v>
                </c:pt>
                <c:pt idx="1457">
                  <c:v>726.54050619999998</c:v>
                </c:pt>
                <c:pt idx="1458">
                  <c:v>727.29046110000002</c:v>
                </c:pt>
                <c:pt idx="1459">
                  <c:v>726.69731909999996</c:v>
                </c:pt>
                <c:pt idx="1460">
                  <c:v>728.60318059999997</c:v>
                </c:pt>
                <c:pt idx="1461">
                  <c:v>730.58543680000002</c:v>
                </c:pt>
                <c:pt idx="1462">
                  <c:v>728.81999210000004</c:v>
                </c:pt>
                <c:pt idx="1463">
                  <c:v>730.58511320000002</c:v>
                </c:pt>
                <c:pt idx="1464">
                  <c:v>729.53999090000002</c:v>
                </c:pt>
                <c:pt idx="1465">
                  <c:v>731.45916869999996</c:v>
                </c:pt>
                <c:pt idx="1466">
                  <c:v>731.0222354</c:v>
                </c:pt>
                <c:pt idx="1467">
                  <c:v>731.83420309999997</c:v>
                </c:pt>
                <c:pt idx="1468">
                  <c:v>732.77171799999996</c:v>
                </c:pt>
                <c:pt idx="1469">
                  <c:v>733.98940230000005</c:v>
                </c:pt>
                <c:pt idx="1470">
                  <c:v>734.95829819999994</c:v>
                </c:pt>
                <c:pt idx="1471">
                  <c:v>735.78621940000005</c:v>
                </c:pt>
                <c:pt idx="1472">
                  <c:v>734.84887379999998</c:v>
                </c:pt>
                <c:pt idx="1473">
                  <c:v>734.66098439999996</c:v>
                </c:pt>
                <c:pt idx="1474">
                  <c:v>736.26968580000005</c:v>
                </c:pt>
                <c:pt idx="1475">
                  <c:v>735.87818530000004</c:v>
                </c:pt>
                <c:pt idx="1476">
                  <c:v>736.73863659999995</c:v>
                </c:pt>
                <c:pt idx="1477">
                  <c:v>739.00178679999999</c:v>
                </c:pt>
                <c:pt idx="1478">
                  <c:v>738.20610439999996</c:v>
                </c:pt>
                <c:pt idx="1479">
                  <c:v>738.95366249999995</c:v>
                </c:pt>
                <c:pt idx="1480">
                  <c:v>739.28203080000003</c:v>
                </c:pt>
                <c:pt idx="1481">
                  <c:v>740.14161200000001</c:v>
                </c:pt>
                <c:pt idx="1482">
                  <c:v>740.87533129999997</c:v>
                </c:pt>
                <c:pt idx="1483">
                  <c:v>739.47039830000006</c:v>
                </c:pt>
                <c:pt idx="1484">
                  <c:v>737.45673299999999</c:v>
                </c:pt>
                <c:pt idx="1485">
                  <c:v>739.00227070000005</c:v>
                </c:pt>
                <c:pt idx="1486">
                  <c:v>739.3295852</c:v>
                </c:pt>
                <c:pt idx="1487">
                  <c:v>738.7210867</c:v>
                </c:pt>
                <c:pt idx="1488">
                  <c:v>740.23487379999995</c:v>
                </c:pt>
                <c:pt idx="1489">
                  <c:v>740.7981949</c:v>
                </c:pt>
                <c:pt idx="1490">
                  <c:v>738.42528030000005</c:v>
                </c:pt>
                <c:pt idx="1491">
                  <c:v>740.0783222</c:v>
                </c:pt>
                <c:pt idx="1492">
                  <c:v>737.94009329999994</c:v>
                </c:pt>
                <c:pt idx="1493">
                  <c:v>739.642877</c:v>
                </c:pt>
                <c:pt idx="1494">
                  <c:v>739.65860410000005</c:v>
                </c:pt>
                <c:pt idx="1495">
                  <c:v>739.79805699999997</c:v>
                </c:pt>
                <c:pt idx="1496">
                  <c:v>739.75043159999996</c:v>
                </c:pt>
                <c:pt idx="1497">
                  <c:v>739.61099239999999</c:v>
                </c:pt>
                <c:pt idx="1498">
                  <c:v>739.06558059999998</c:v>
                </c:pt>
                <c:pt idx="1499">
                  <c:v>737.9409283</c:v>
                </c:pt>
                <c:pt idx="1500">
                  <c:v>739.45465379999996</c:v>
                </c:pt>
                <c:pt idx="1501">
                  <c:v>739.50125939999998</c:v>
                </c:pt>
                <c:pt idx="1502">
                  <c:v>738.94071029999998</c:v>
                </c:pt>
                <c:pt idx="1503">
                  <c:v>739.26678000000004</c:v>
                </c:pt>
                <c:pt idx="1504">
                  <c:v>738.20609979999995</c:v>
                </c:pt>
                <c:pt idx="1505">
                  <c:v>738.98569510000004</c:v>
                </c:pt>
                <c:pt idx="1506">
                  <c:v>739.83117970000001</c:v>
                </c:pt>
                <c:pt idx="1507">
                  <c:v>737.67569030000004</c:v>
                </c:pt>
                <c:pt idx="1508">
                  <c:v>739.17357589999995</c:v>
                </c:pt>
                <c:pt idx="1509">
                  <c:v>737.76878629999999</c:v>
                </c:pt>
                <c:pt idx="1510">
                  <c:v>738.73681839999995</c:v>
                </c:pt>
                <c:pt idx="1511">
                  <c:v>739.78270550000002</c:v>
                </c:pt>
                <c:pt idx="1512">
                  <c:v>739.20658249999997</c:v>
                </c:pt>
                <c:pt idx="1513">
                  <c:v>739.50244729999997</c:v>
                </c:pt>
                <c:pt idx="1514">
                  <c:v>739.64212510000004</c:v>
                </c:pt>
                <c:pt idx="1515">
                  <c:v>737.11266850000004</c:v>
                </c:pt>
                <c:pt idx="1516">
                  <c:v>739.29915340000002</c:v>
                </c:pt>
                <c:pt idx="1517">
                  <c:v>740.03190589999997</c:v>
                </c:pt>
                <c:pt idx="1518">
                  <c:v>739.04955819999998</c:v>
                </c:pt>
                <c:pt idx="1519">
                  <c:v>738.56528160000005</c:v>
                </c:pt>
                <c:pt idx="1520">
                  <c:v>738.37706619999994</c:v>
                </c:pt>
                <c:pt idx="1521">
                  <c:v>740.25029730000006</c:v>
                </c:pt>
                <c:pt idx="1522">
                  <c:v>738.39299070000004</c:v>
                </c:pt>
                <c:pt idx="1523">
                  <c:v>737.29987789999996</c:v>
                </c:pt>
                <c:pt idx="1524">
                  <c:v>738.70534699999996</c:v>
                </c:pt>
                <c:pt idx="1525">
                  <c:v>738.53386669999998</c:v>
                </c:pt>
                <c:pt idx="1526">
                  <c:v>738.06447519999995</c:v>
                </c:pt>
                <c:pt idx="1527">
                  <c:v>739.00292790000003</c:v>
                </c:pt>
                <c:pt idx="1528">
                  <c:v>738.7370396</c:v>
                </c:pt>
                <c:pt idx="1529">
                  <c:v>738.65746179999996</c:v>
                </c:pt>
                <c:pt idx="1530">
                  <c:v>737.80058069999995</c:v>
                </c:pt>
                <c:pt idx="1531">
                  <c:v>738.79788380000002</c:v>
                </c:pt>
                <c:pt idx="1532">
                  <c:v>737.62947880000002</c:v>
                </c:pt>
                <c:pt idx="1533">
                  <c:v>738.84537929999999</c:v>
                </c:pt>
                <c:pt idx="1534">
                  <c:v>739.31406349999997</c:v>
                </c:pt>
                <c:pt idx="1535">
                  <c:v>738.09610929999997</c:v>
                </c:pt>
                <c:pt idx="1536">
                  <c:v>738.50187770000002</c:v>
                </c:pt>
                <c:pt idx="1537">
                  <c:v>738.53289470000004</c:v>
                </c:pt>
                <c:pt idx="1538">
                  <c:v>739.47072070000002</c:v>
                </c:pt>
                <c:pt idx="1539">
                  <c:v>738.22109709999995</c:v>
                </c:pt>
                <c:pt idx="1540">
                  <c:v>738.62527690000002</c:v>
                </c:pt>
                <c:pt idx="1541">
                  <c:v>739.17433300000005</c:v>
                </c:pt>
                <c:pt idx="1542">
                  <c:v>738.26819369999998</c:v>
                </c:pt>
                <c:pt idx="1543">
                  <c:v>737.64332049999996</c:v>
                </c:pt>
                <c:pt idx="1544">
                  <c:v>738.53470030000005</c:v>
                </c:pt>
                <c:pt idx="1545">
                  <c:v>738.70649070000002</c:v>
                </c:pt>
                <c:pt idx="1546">
                  <c:v>738.20604539999999</c:v>
                </c:pt>
                <c:pt idx="1547">
                  <c:v>738.75298250000003</c:v>
                </c:pt>
                <c:pt idx="1548">
                  <c:v>737.83224570000004</c:v>
                </c:pt>
                <c:pt idx="1549">
                  <c:v>738.40891720000002</c:v>
                </c:pt>
                <c:pt idx="1550">
                  <c:v>738.51759259999994</c:v>
                </c:pt>
                <c:pt idx="1551">
                  <c:v>738.70575410000004</c:v>
                </c:pt>
                <c:pt idx="1552">
                  <c:v>739.31472710000003</c:v>
                </c:pt>
                <c:pt idx="1553">
                  <c:v>738.53349960000003</c:v>
                </c:pt>
                <c:pt idx="1554">
                  <c:v>738.65806929999997</c:v>
                </c:pt>
                <c:pt idx="1555">
                  <c:v>738.01739950000001</c:v>
                </c:pt>
                <c:pt idx="1556">
                  <c:v>738.53352719999998</c:v>
                </c:pt>
                <c:pt idx="1557">
                  <c:v>737.95649419999995</c:v>
                </c:pt>
                <c:pt idx="1558">
                  <c:v>738.17437500000005</c:v>
                </c:pt>
                <c:pt idx="1559">
                  <c:v>737.47224870000002</c:v>
                </c:pt>
                <c:pt idx="1560">
                  <c:v>739.29873090000001</c:v>
                </c:pt>
                <c:pt idx="1561">
                  <c:v>737.81563759999995</c:v>
                </c:pt>
                <c:pt idx="1562">
                  <c:v>737.70466499999998</c:v>
                </c:pt>
                <c:pt idx="1563">
                  <c:v>737.64450839999995</c:v>
                </c:pt>
                <c:pt idx="1564">
                  <c:v>738.36201549999998</c:v>
                </c:pt>
                <c:pt idx="1565">
                  <c:v>737.94030369999996</c:v>
                </c:pt>
                <c:pt idx="1566">
                  <c:v>739.24946369999998</c:v>
                </c:pt>
                <c:pt idx="1567">
                  <c:v>738.033005</c:v>
                </c:pt>
                <c:pt idx="1568">
                  <c:v>738.18942189999996</c:v>
                </c:pt>
                <c:pt idx="1569">
                  <c:v>738.22101529999998</c:v>
                </c:pt>
                <c:pt idx="1570">
                  <c:v>738.79857170000002</c:v>
                </c:pt>
                <c:pt idx="1571">
                  <c:v>738.86088970000003</c:v>
                </c:pt>
                <c:pt idx="1572">
                  <c:v>739.90596010000002</c:v>
                </c:pt>
                <c:pt idx="1573">
                  <c:v>739.0172139</c:v>
                </c:pt>
                <c:pt idx="1574">
                  <c:v>738.70483160000003</c:v>
                </c:pt>
                <c:pt idx="1575">
                  <c:v>737.87525889999995</c:v>
                </c:pt>
                <c:pt idx="1576">
                  <c:v>739.78127070000005</c:v>
                </c:pt>
                <c:pt idx="1577">
                  <c:v>738.09575410000002</c:v>
                </c:pt>
                <c:pt idx="1578">
                  <c:v>737.93976710000004</c:v>
                </c:pt>
                <c:pt idx="1579">
                  <c:v>738.84754940000005</c:v>
                </c:pt>
                <c:pt idx="1580">
                  <c:v>739.002028</c:v>
                </c:pt>
                <c:pt idx="1581">
                  <c:v>737.84466429999998</c:v>
                </c:pt>
                <c:pt idx="1582">
                  <c:v>738.34586249999995</c:v>
                </c:pt>
                <c:pt idx="1583">
                  <c:v>738.53274729999998</c:v>
                </c:pt>
                <c:pt idx="1584">
                  <c:v>738.54897759999994</c:v>
                </c:pt>
                <c:pt idx="1585">
                  <c:v>738.03313649999996</c:v>
                </c:pt>
                <c:pt idx="1586">
                  <c:v>736.65972309999995</c:v>
                </c:pt>
                <c:pt idx="1587">
                  <c:v>737.59634719999997</c:v>
                </c:pt>
                <c:pt idx="1588">
                  <c:v>737.5964639</c:v>
                </c:pt>
                <c:pt idx="1589">
                  <c:v>737.93986500000005</c:v>
                </c:pt>
                <c:pt idx="1590">
                  <c:v>739.65918360000001</c:v>
                </c:pt>
                <c:pt idx="1591">
                  <c:v>738.4390535</c:v>
                </c:pt>
                <c:pt idx="1592">
                  <c:v>740.11038280000002</c:v>
                </c:pt>
                <c:pt idx="1593">
                  <c:v>737.83096990000001</c:v>
                </c:pt>
                <c:pt idx="1594">
                  <c:v>738.01725969999995</c:v>
                </c:pt>
                <c:pt idx="1595">
                  <c:v>737.08086409999999</c:v>
                </c:pt>
                <c:pt idx="1596">
                  <c:v>738.90899909999996</c:v>
                </c:pt>
                <c:pt idx="1597">
                  <c:v>736.70679399999995</c:v>
                </c:pt>
                <c:pt idx="1598">
                  <c:v>737.07937779999997</c:v>
                </c:pt>
                <c:pt idx="1599">
                  <c:v>738.9690842</c:v>
                </c:pt>
                <c:pt idx="1600">
                  <c:v>738.53187339999999</c:v>
                </c:pt>
                <c:pt idx="1601">
                  <c:v>738.73657109999999</c:v>
                </c:pt>
                <c:pt idx="1602">
                  <c:v>738.34455649999995</c:v>
                </c:pt>
                <c:pt idx="1603">
                  <c:v>738.53326749999997</c:v>
                </c:pt>
                <c:pt idx="1604">
                  <c:v>737.47119829999997</c:v>
                </c:pt>
                <c:pt idx="1605">
                  <c:v>738.22017830000004</c:v>
                </c:pt>
                <c:pt idx="1606">
                  <c:v>737.72026440000002</c:v>
                </c:pt>
                <c:pt idx="1607">
                  <c:v>737.50306899999998</c:v>
                </c:pt>
                <c:pt idx="1608">
                  <c:v>742.01605210000002</c:v>
                </c:pt>
                <c:pt idx="1609">
                  <c:v>748.83914440000001</c:v>
                </c:pt>
                <c:pt idx="1610">
                  <c:v>752.28898300000003</c:v>
                </c:pt>
                <c:pt idx="1611">
                  <c:v>755.63025500000003</c:v>
                </c:pt>
                <c:pt idx="1612">
                  <c:v>758.89494590000004</c:v>
                </c:pt>
                <c:pt idx="1613">
                  <c:v>760.034581</c:v>
                </c:pt>
                <c:pt idx="1614">
                  <c:v>759.72197549999999</c:v>
                </c:pt>
                <c:pt idx="1615">
                  <c:v>759.58058119999998</c:v>
                </c:pt>
                <c:pt idx="1616">
                  <c:v>758.5511166</c:v>
                </c:pt>
                <c:pt idx="1617">
                  <c:v>760.01784840000005</c:v>
                </c:pt>
                <c:pt idx="1618">
                  <c:v>759.23913400000004</c:v>
                </c:pt>
                <c:pt idx="1619">
                  <c:v>758.28772370000002</c:v>
                </c:pt>
                <c:pt idx="1620">
                  <c:v>760.55221510000001</c:v>
                </c:pt>
                <c:pt idx="1621">
                  <c:v>759.27025709999998</c:v>
                </c:pt>
                <c:pt idx="1622">
                  <c:v>758.5193289</c:v>
                </c:pt>
                <c:pt idx="1623">
                  <c:v>759.28513459999999</c:v>
                </c:pt>
                <c:pt idx="1624">
                  <c:v>759.5824179</c:v>
                </c:pt>
                <c:pt idx="1625">
                  <c:v>760.11343850000003</c:v>
                </c:pt>
                <c:pt idx="1626">
                  <c:v>761.66002660000004</c:v>
                </c:pt>
                <c:pt idx="1627">
                  <c:v>761.29921730000001</c:v>
                </c:pt>
                <c:pt idx="1628">
                  <c:v>758.45703390000006</c:v>
                </c:pt>
                <c:pt idx="1629">
                  <c:v>760.19137620000004</c:v>
                </c:pt>
                <c:pt idx="1630">
                  <c:v>759.33420509999996</c:v>
                </c:pt>
                <c:pt idx="1631">
                  <c:v>758.92526650000002</c:v>
                </c:pt>
                <c:pt idx="1632">
                  <c:v>761.59425390000001</c:v>
                </c:pt>
                <c:pt idx="1633">
                  <c:v>758.83201380000003</c:v>
                </c:pt>
                <c:pt idx="1634">
                  <c:v>759.70485329999997</c:v>
                </c:pt>
                <c:pt idx="1635">
                  <c:v>759.59751989999995</c:v>
                </c:pt>
                <c:pt idx="1636">
                  <c:v>760.06531729999995</c:v>
                </c:pt>
                <c:pt idx="1637">
                  <c:v>759.73734709999997</c:v>
                </c:pt>
                <c:pt idx="1638">
                  <c:v>759.6734543</c:v>
                </c:pt>
                <c:pt idx="1639">
                  <c:v>760.68776530000002</c:v>
                </c:pt>
                <c:pt idx="1640">
                  <c:v>758.90857600000004</c:v>
                </c:pt>
                <c:pt idx="1641">
                  <c:v>761.11177729999997</c:v>
                </c:pt>
                <c:pt idx="1642">
                  <c:v>760.37890149999998</c:v>
                </c:pt>
                <c:pt idx="1643">
                  <c:v>760.1578197</c:v>
                </c:pt>
                <c:pt idx="1644">
                  <c:v>760.39417479999997</c:v>
                </c:pt>
                <c:pt idx="1645">
                  <c:v>760.64180150000004</c:v>
                </c:pt>
                <c:pt idx="1646">
                  <c:v>761.79956119999997</c:v>
                </c:pt>
                <c:pt idx="1647">
                  <c:v>762.68929319999995</c:v>
                </c:pt>
                <c:pt idx="1648">
                  <c:v>762.4420867</c:v>
                </c:pt>
                <c:pt idx="1649">
                  <c:v>761.92484720000004</c:v>
                </c:pt>
                <c:pt idx="1650">
                  <c:v>761.97198470000001</c:v>
                </c:pt>
                <c:pt idx="1651">
                  <c:v>763.48804740000003</c:v>
                </c:pt>
                <c:pt idx="1652">
                  <c:v>764.11135009999998</c:v>
                </c:pt>
                <c:pt idx="1653">
                  <c:v>762.95452179999995</c:v>
                </c:pt>
                <c:pt idx="1654">
                  <c:v>764.81537290000006</c:v>
                </c:pt>
                <c:pt idx="1655">
                  <c:v>763.20505479999997</c:v>
                </c:pt>
                <c:pt idx="1656">
                  <c:v>764.8914274</c:v>
                </c:pt>
                <c:pt idx="1657">
                  <c:v>764.26708710000003</c:v>
                </c:pt>
                <c:pt idx="1658">
                  <c:v>764.09709350000003</c:v>
                </c:pt>
                <c:pt idx="1659">
                  <c:v>763.56606529999999</c:v>
                </c:pt>
                <c:pt idx="1660">
                  <c:v>763.01738450000005</c:v>
                </c:pt>
                <c:pt idx="1661">
                  <c:v>763.37800530000004</c:v>
                </c:pt>
                <c:pt idx="1662">
                  <c:v>763.83132179999996</c:v>
                </c:pt>
                <c:pt idx="1663">
                  <c:v>764.28337260000001</c:v>
                </c:pt>
                <c:pt idx="1664">
                  <c:v>764.92318360000002</c:v>
                </c:pt>
                <c:pt idx="1665">
                  <c:v>763.81446010000002</c:v>
                </c:pt>
                <c:pt idx="1666">
                  <c:v>762.86230509999996</c:v>
                </c:pt>
                <c:pt idx="1667">
                  <c:v>763.14348310000003</c:v>
                </c:pt>
                <c:pt idx="1668">
                  <c:v>763.69058329999996</c:v>
                </c:pt>
                <c:pt idx="1669">
                  <c:v>764.94078960000002</c:v>
                </c:pt>
                <c:pt idx="1670">
                  <c:v>764.56276270000001</c:v>
                </c:pt>
                <c:pt idx="1671">
                  <c:v>764.84373470000003</c:v>
                </c:pt>
                <c:pt idx="1672">
                  <c:v>764.07951720000005</c:v>
                </c:pt>
                <c:pt idx="1673">
                  <c:v>763.22081500000002</c:v>
                </c:pt>
                <c:pt idx="1674">
                  <c:v>763.46948110000005</c:v>
                </c:pt>
                <c:pt idx="1675">
                  <c:v>763.8298542</c:v>
                </c:pt>
                <c:pt idx="1676">
                  <c:v>762.8149105</c:v>
                </c:pt>
                <c:pt idx="1677">
                  <c:v>763.34589010000002</c:v>
                </c:pt>
                <c:pt idx="1678">
                  <c:v>764.76721129999999</c:v>
                </c:pt>
                <c:pt idx="1679">
                  <c:v>763.92253779999999</c:v>
                </c:pt>
                <c:pt idx="1680">
                  <c:v>763.97047110000005</c:v>
                </c:pt>
                <c:pt idx="1681">
                  <c:v>763.65835100000004</c:v>
                </c:pt>
                <c:pt idx="1682">
                  <c:v>769.24725669999998</c:v>
                </c:pt>
                <c:pt idx="1683">
                  <c:v>773.5114744</c:v>
                </c:pt>
                <c:pt idx="1684">
                  <c:v>779.11859100000004</c:v>
                </c:pt>
                <c:pt idx="1685">
                  <c:v>787.76611460000004</c:v>
                </c:pt>
                <c:pt idx="1686">
                  <c:v>795.92019029999994</c:v>
                </c:pt>
                <c:pt idx="1687">
                  <c:v>802.49475280000001</c:v>
                </c:pt>
                <c:pt idx="1688">
                  <c:v>809.72357160000001</c:v>
                </c:pt>
                <c:pt idx="1689">
                  <c:v>819.23443780000002</c:v>
                </c:pt>
                <c:pt idx="1690">
                  <c:v>826.24484789999997</c:v>
                </c:pt>
                <c:pt idx="1691">
                  <c:v>828.96050690000004</c:v>
                </c:pt>
                <c:pt idx="1692">
                  <c:v>828.22681109999996</c:v>
                </c:pt>
                <c:pt idx="1693">
                  <c:v>829.92834689999995</c:v>
                </c:pt>
                <c:pt idx="1694">
                  <c:v>828.88490149999996</c:v>
                </c:pt>
                <c:pt idx="1695">
                  <c:v>828.82006720000004</c:v>
                </c:pt>
                <c:pt idx="1696">
                  <c:v>830.11598389999995</c:v>
                </c:pt>
                <c:pt idx="1697">
                  <c:v>831.17523359999996</c:v>
                </c:pt>
                <c:pt idx="1698">
                  <c:v>829.66114730000004</c:v>
                </c:pt>
                <c:pt idx="1699">
                  <c:v>830.61260019999997</c:v>
                </c:pt>
                <c:pt idx="1700">
                  <c:v>829.83344769999997</c:v>
                </c:pt>
                <c:pt idx="1701">
                  <c:v>829.97217550000005</c:v>
                </c:pt>
                <c:pt idx="1702">
                  <c:v>830.67523740000001</c:v>
                </c:pt>
                <c:pt idx="1703">
                  <c:v>831.65685870000004</c:v>
                </c:pt>
                <c:pt idx="1704">
                  <c:v>830.78456740000001</c:v>
                </c:pt>
                <c:pt idx="1705">
                  <c:v>831.68838019999998</c:v>
                </c:pt>
                <c:pt idx="1706">
                  <c:v>832.01575509999998</c:v>
                </c:pt>
                <c:pt idx="1707">
                  <c:v>831.50002319999999</c:v>
                </c:pt>
                <c:pt idx="1708">
                  <c:v>831.01639390000003</c:v>
                </c:pt>
                <c:pt idx="1709">
                  <c:v>831.90988259999995</c:v>
                </c:pt>
                <c:pt idx="1710">
                  <c:v>832.07681200000002</c:v>
                </c:pt>
                <c:pt idx="1711">
                  <c:v>831.06360280000001</c:v>
                </c:pt>
                <c:pt idx="1712">
                  <c:v>831.63713129999996</c:v>
                </c:pt>
                <c:pt idx="1713">
                  <c:v>831.77886160000003</c:v>
                </c:pt>
                <c:pt idx="1714">
                  <c:v>831.40707520000001</c:v>
                </c:pt>
                <c:pt idx="1715">
                  <c:v>830.68984079999996</c:v>
                </c:pt>
                <c:pt idx="1716">
                  <c:v>832.62410769999997</c:v>
                </c:pt>
                <c:pt idx="1717">
                  <c:v>831.19238110000003</c:v>
                </c:pt>
                <c:pt idx="1718">
                  <c:v>833.08256200000005</c:v>
                </c:pt>
                <c:pt idx="1719">
                  <c:v>832.14298350000001</c:v>
                </c:pt>
                <c:pt idx="1720">
                  <c:v>831.76825550000001</c:v>
                </c:pt>
                <c:pt idx="1721">
                  <c:v>832.11463719999995</c:v>
                </c:pt>
                <c:pt idx="1722">
                  <c:v>833.53192960000001</c:v>
                </c:pt>
                <c:pt idx="1723">
                  <c:v>832.39161720000004</c:v>
                </c:pt>
                <c:pt idx="1724">
                  <c:v>832.00240299999996</c:v>
                </c:pt>
                <c:pt idx="1725">
                  <c:v>833.00292950000005</c:v>
                </c:pt>
                <c:pt idx="1726">
                  <c:v>832.26876000000004</c:v>
                </c:pt>
                <c:pt idx="1727">
                  <c:v>831.14661720000004</c:v>
                </c:pt>
                <c:pt idx="1728">
                  <c:v>831.64400799999999</c:v>
                </c:pt>
                <c:pt idx="1729">
                  <c:v>833.09806479999997</c:v>
                </c:pt>
                <c:pt idx="1730">
                  <c:v>833.23758599999996</c:v>
                </c:pt>
                <c:pt idx="1731">
                  <c:v>832.28423009999995</c:v>
                </c:pt>
                <c:pt idx="1732">
                  <c:v>832.01628089999997</c:v>
                </c:pt>
                <c:pt idx="1733">
                  <c:v>832.59518519999995</c:v>
                </c:pt>
                <c:pt idx="1734">
                  <c:v>832.27956630000006</c:v>
                </c:pt>
                <c:pt idx="1735">
                  <c:v>833.04755550000004</c:v>
                </c:pt>
                <c:pt idx="1736">
                  <c:v>832.37212039999997</c:v>
                </c:pt>
                <c:pt idx="1737">
                  <c:v>834.02971809999997</c:v>
                </c:pt>
                <c:pt idx="1738">
                  <c:v>834.29782709999995</c:v>
                </c:pt>
                <c:pt idx="1739">
                  <c:v>833.12752939999996</c:v>
                </c:pt>
                <c:pt idx="1740">
                  <c:v>833.46905019999997</c:v>
                </c:pt>
                <c:pt idx="1741">
                  <c:v>832.70490429999995</c:v>
                </c:pt>
                <c:pt idx="1742">
                  <c:v>833.81189449999999</c:v>
                </c:pt>
                <c:pt idx="1743">
                  <c:v>833.42642000000001</c:v>
                </c:pt>
                <c:pt idx="1744">
                  <c:v>834.90845969999998</c:v>
                </c:pt>
                <c:pt idx="1745">
                  <c:v>834.18963010000004</c:v>
                </c:pt>
                <c:pt idx="1746">
                  <c:v>833.23681829999998</c:v>
                </c:pt>
                <c:pt idx="1747">
                  <c:v>832.89159319999999</c:v>
                </c:pt>
                <c:pt idx="1748">
                  <c:v>832.93916249999995</c:v>
                </c:pt>
                <c:pt idx="1749">
                  <c:v>833.65603550000003</c:v>
                </c:pt>
                <c:pt idx="1750">
                  <c:v>832.72085970000001</c:v>
                </c:pt>
                <c:pt idx="1751">
                  <c:v>832.57774989999996</c:v>
                </c:pt>
                <c:pt idx="1752">
                  <c:v>833.34505349999995</c:v>
                </c:pt>
                <c:pt idx="1753">
                  <c:v>833.970731</c:v>
                </c:pt>
                <c:pt idx="1754">
                  <c:v>833.34673210000005</c:v>
                </c:pt>
                <c:pt idx="1755">
                  <c:v>831.62806030000002</c:v>
                </c:pt>
                <c:pt idx="1756">
                  <c:v>834.00159250000002</c:v>
                </c:pt>
                <c:pt idx="1757">
                  <c:v>834.22131160000004</c:v>
                </c:pt>
                <c:pt idx="1758">
                  <c:v>832.61261469999999</c:v>
                </c:pt>
                <c:pt idx="1759">
                  <c:v>821.21716619999995</c:v>
                </c:pt>
                <c:pt idx="1760">
                  <c:v>613.62990430000002</c:v>
                </c:pt>
                <c:pt idx="1761">
                  <c:v>523.12856369999997</c:v>
                </c:pt>
                <c:pt idx="1762">
                  <c:v>492.99297799999999</c:v>
                </c:pt>
                <c:pt idx="1763">
                  <c:v>488.61888770000002</c:v>
                </c:pt>
                <c:pt idx="1764">
                  <c:v>487.92180880000001</c:v>
                </c:pt>
                <c:pt idx="1765">
                  <c:v>488.94637690000002</c:v>
                </c:pt>
                <c:pt idx="1766">
                  <c:v>488.5057147</c:v>
                </c:pt>
                <c:pt idx="1767">
                  <c:v>487.31061870000002</c:v>
                </c:pt>
                <c:pt idx="1768">
                  <c:v>487.79425739999999</c:v>
                </c:pt>
                <c:pt idx="1769">
                  <c:v>487.9508634</c:v>
                </c:pt>
                <c:pt idx="1770">
                  <c:v>487.0923962</c:v>
                </c:pt>
                <c:pt idx="1771">
                  <c:v>485.7176978</c:v>
                </c:pt>
                <c:pt idx="1772">
                  <c:v>486.66877340000002</c:v>
                </c:pt>
                <c:pt idx="1773">
                  <c:v>486.94645129999998</c:v>
                </c:pt>
                <c:pt idx="1774">
                  <c:v>487.14703229999998</c:v>
                </c:pt>
                <c:pt idx="1775">
                  <c:v>487.88226320000001</c:v>
                </c:pt>
                <c:pt idx="1776">
                  <c:v>486.50954530000001</c:v>
                </c:pt>
                <c:pt idx="1777">
                  <c:v>486.44628310000002</c:v>
                </c:pt>
                <c:pt idx="1778">
                  <c:v>486.11806890000003</c:v>
                </c:pt>
                <c:pt idx="1779">
                  <c:v>486.89874359999999</c:v>
                </c:pt>
                <c:pt idx="1780">
                  <c:v>487.75384759999997</c:v>
                </c:pt>
                <c:pt idx="1781">
                  <c:v>487.2372742</c:v>
                </c:pt>
                <c:pt idx="1782">
                  <c:v>486.9426249</c:v>
                </c:pt>
                <c:pt idx="1783">
                  <c:v>485.70188460000003</c:v>
                </c:pt>
                <c:pt idx="1784">
                  <c:v>486.52468800000003</c:v>
                </c:pt>
                <c:pt idx="1785">
                  <c:v>489.03836369999999</c:v>
                </c:pt>
                <c:pt idx="1786">
                  <c:v>488.47699419999998</c:v>
                </c:pt>
                <c:pt idx="1787">
                  <c:v>486.37833540000003</c:v>
                </c:pt>
                <c:pt idx="1788">
                  <c:v>487.4310739</c:v>
                </c:pt>
                <c:pt idx="1789">
                  <c:v>486.16404720000003</c:v>
                </c:pt>
                <c:pt idx="1790">
                  <c:v>486.74332240000001</c:v>
                </c:pt>
                <c:pt idx="1791">
                  <c:v>487.55361449999998</c:v>
                </c:pt>
                <c:pt idx="1792">
                  <c:v>485.86968960000002</c:v>
                </c:pt>
                <c:pt idx="1793">
                  <c:v>489.41304869999999</c:v>
                </c:pt>
                <c:pt idx="1794">
                  <c:v>488.94590290000002</c:v>
                </c:pt>
                <c:pt idx="1795">
                  <c:v>487.9594328</c:v>
                </c:pt>
                <c:pt idx="1796">
                  <c:v>487.13482570000002</c:v>
                </c:pt>
                <c:pt idx="1797">
                  <c:v>489.13424959999998</c:v>
                </c:pt>
                <c:pt idx="1798">
                  <c:v>488.54230360000003</c:v>
                </c:pt>
                <c:pt idx="1799">
                  <c:v>486.49523310000001</c:v>
                </c:pt>
                <c:pt idx="1800">
                  <c:v>486.6055303</c:v>
                </c:pt>
                <c:pt idx="1801">
                  <c:v>486.79176890000002</c:v>
                </c:pt>
                <c:pt idx="1802">
                  <c:v>486.86709519999999</c:v>
                </c:pt>
                <c:pt idx="1803">
                  <c:v>488.30235160000001</c:v>
                </c:pt>
                <c:pt idx="1804">
                  <c:v>488.34754520000001</c:v>
                </c:pt>
                <c:pt idx="1805">
                  <c:v>488.28943989999999</c:v>
                </c:pt>
                <c:pt idx="1806">
                  <c:v>487.60407090000001</c:v>
                </c:pt>
                <c:pt idx="1807">
                  <c:v>486.49412100000001</c:v>
                </c:pt>
                <c:pt idx="1808">
                  <c:v>486.52396429999999</c:v>
                </c:pt>
                <c:pt idx="1809">
                  <c:v>488.53571169999998</c:v>
                </c:pt>
                <c:pt idx="1810">
                  <c:v>486.88414390000003</c:v>
                </c:pt>
                <c:pt idx="1811">
                  <c:v>487.88366259999998</c:v>
                </c:pt>
                <c:pt idx="1812">
                  <c:v>487.14716479999998</c:v>
                </c:pt>
                <c:pt idx="1813">
                  <c:v>485.69884159999998</c:v>
                </c:pt>
                <c:pt idx="1814">
                  <c:v>487.04266480000001</c:v>
                </c:pt>
                <c:pt idx="1815">
                  <c:v>487.77677139999997</c:v>
                </c:pt>
                <c:pt idx="1816">
                  <c:v>487.21796799999998</c:v>
                </c:pt>
                <c:pt idx="1817">
                  <c:v>487.21419279999998</c:v>
                </c:pt>
                <c:pt idx="1818">
                  <c:v>487.53684270000002</c:v>
                </c:pt>
                <c:pt idx="1819">
                  <c:v>486.98307599999998</c:v>
                </c:pt>
                <c:pt idx="1820">
                  <c:v>487.13392320000003</c:v>
                </c:pt>
                <c:pt idx="1821">
                  <c:v>486.45023229999998</c:v>
                </c:pt>
                <c:pt idx="1822">
                  <c:v>486.96650979999998</c:v>
                </c:pt>
                <c:pt idx="1823">
                  <c:v>488.02778430000001</c:v>
                </c:pt>
                <c:pt idx="1824">
                  <c:v>486.9493468</c:v>
                </c:pt>
                <c:pt idx="1825">
                  <c:v>487.74197420000002</c:v>
                </c:pt>
                <c:pt idx="1826">
                  <c:v>486.5701373</c:v>
                </c:pt>
                <c:pt idx="1827">
                  <c:v>486.25847329999999</c:v>
                </c:pt>
                <c:pt idx="1828">
                  <c:v>486.52338789999999</c:v>
                </c:pt>
                <c:pt idx="1829">
                  <c:v>486.89479210000002</c:v>
                </c:pt>
                <c:pt idx="1830">
                  <c:v>486.78896329999998</c:v>
                </c:pt>
                <c:pt idx="1831">
                  <c:v>489.42971089999998</c:v>
                </c:pt>
                <c:pt idx="1832">
                  <c:v>487.29047730000002</c:v>
                </c:pt>
                <c:pt idx="1833">
                  <c:v>485.2649462</c:v>
                </c:pt>
                <c:pt idx="1834">
                  <c:v>487.2297537</c:v>
                </c:pt>
                <c:pt idx="1835">
                  <c:v>486.68207369999999</c:v>
                </c:pt>
                <c:pt idx="1836">
                  <c:v>487.10714480000001</c:v>
                </c:pt>
                <c:pt idx="1837">
                  <c:v>487.43298040000002</c:v>
                </c:pt>
                <c:pt idx="1838">
                  <c:v>486.51346059999997</c:v>
                </c:pt>
                <c:pt idx="1839">
                  <c:v>487.50929289999999</c:v>
                </c:pt>
                <c:pt idx="1840">
                  <c:v>487.25926559999999</c:v>
                </c:pt>
                <c:pt idx="1841">
                  <c:v>487.57341009999999</c:v>
                </c:pt>
                <c:pt idx="1842">
                  <c:v>487.64543079999999</c:v>
                </c:pt>
                <c:pt idx="1843">
                  <c:v>487.53440749999999</c:v>
                </c:pt>
                <c:pt idx="1844">
                  <c:v>487.4146422</c:v>
                </c:pt>
                <c:pt idx="1845">
                  <c:v>486.99023110000002</c:v>
                </c:pt>
                <c:pt idx="1846">
                  <c:v>488.00389180000002</c:v>
                </c:pt>
                <c:pt idx="1847">
                  <c:v>486.19472760000002</c:v>
                </c:pt>
                <c:pt idx="1848">
                  <c:v>487.00831570000003</c:v>
                </c:pt>
                <c:pt idx="1849">
                  <c:v>487.47483319999998</c:v>
                </c:pt>
                <c:pt idx="1850">
                  <c:v>488.36609090000002</c:v>
                </c:pt>
                <c:pt idx="1851">
                  <c:v>487.60242369999997</c:v>
                </c:pt>
                <c:pt idx="1852">
                  <c:v>487.44453399999998</c:v>
                </c:pt>
                <c:pt idx="1853">
                  <c:v>487.10835739999999</c:v>
                </c:pt>
                <c:pt idx="1854">
                  <c:v>486.93619169999999</c:v>
                </c:pt>
                <c:pt idx="1855">
                  <c:v>486.8403103</c:v>
                </c:pt>
                <c:pt idx="1856">
                  <c:v>486.77883050000003</c:v>
                </c:pt>
                <c:pt idx="1857">
                  <c:v>487.63841259999998</c:v>
                </c:pt>
                <c:pt idx="1858">
                  <c:v>487.07009549999998</c:v>
                </c:pt>
                <c:pt idx="1859">
                  <c:v>487.00915350000002</c:v>
                </c:pt>
                <c:pt idx="1860">
                  <c:v>487.8210722</c:v>
                </c:pt>
                <c:pt idx="1861">
                  <c:v>486.2558512</c:v>
                </c:pt>
                <c:pt idx="1862">
                  <c:v>486.05882339999999</c:v>
                </c:pt>
                <c:pt idx="1863">
                  <c:v>487.24298320000003</c:v>
                </c:pt>
                <c:pt idx="1864">
                  <c:v>488.1977359</c:v>
                </c:pt>
                <c:pt idx="1865">
                  <c:v>487.30982870000003</c:v>
                </c:pt>
                <c:pt idx="1866">
                  <c:v>487.13656539999999</c:v>
                </c:pt>
                <c:pt idx="1867">
                  <c:v>487.24610949999999</c:v>
                </c:pt>
                <c:pt idx="1868">
                  <c:v>485.79068519999998</c:v>
                </c:pt>
                <c:pt idx="1869">
                  <c:v>486.650417</c:v>
                </c:pt>
                <c:pt idx="1870">
                  <c:v>487.55674090000002</c:v>
                </c:pt>
                <c:pt idx="1871">
                  <c:v>487.27175249999999</c:v>
                </c:pt>
                <c:pt idx="1872">
                  <c:v>487.11612000000002</c:v>
                </c:pt>
                <c:pt idx="1873">
                  <c:v>486.60487269999999</c:v>
                </c:pt>
                <c:pt idx="1874">
                  <c:v>488.31172429999998</c:v>
                </c:pt>
                <c:pt idx="1875">
                  <c:v>485.38616639999998</c:v>
                </c:pt>
                <c:pt idx="1876">
                  <c:v>487.66343719999998</c:v>
                </c:pt>
                <c:pt idx="1877">
                  <c:v>486.98763209999998</c:v>
                </c:pt>
                <c:pt idx="1878">
                  <c:v>485.6974836</c:v>
                </c:pt>
                <c:pt idx="1879">
                  <c:v>485.88786440000001</c:v>
                </c:pt>
                <c:pt idx="1880">
                  <c:v>487.40078999999997</c:v>
                </c:pt>
                <c:pt idx="1881">
                  <c:v>487.1089753</c:v>
                </c:pt>
                <c:pt idx="1882">
                  <c:v>487.03696830000001</c:v>
                </c:pt>
                <c:pt idx="1883">
                  <c:v>486.3052563</c:v>
                </c:pt>
                <c:pt idx="1884">
                  <c:v>486.80557959999999</c:v>
                </c:pt>
                <c:pt idx="1885">
                  <c:v>486.66963379999999</c:v>
                </c:pt>
                <c:pt idx="1886">
                  <c:v>487.62123339999999</c:v>
                </c:pt>
                <c:pt idx="1887">
                  <c:v>487.73944840000001</c:v>
                </c:pt>
                <c:pt idx="1888">
                  <c:v>487.10879030000001</c:v>
                </c:pt>
                <c:pt idx="1889">
                  <c:v>487.43814129999998</c:v>
                </c:pt>
                <c:pt idx="1890">
                  <c:v>486.02760210000002</c:v>
                </c:pt>
                <c:pt idx="1891">
                  <c:v>486.6851709</c:v>
                </c:pt>
                <c:pt idx="1892">
                  <c:v>487.22934859999998</c:v>
                </c:pt>
                <c:pt idx="1893">
                  <c:v>485.76003809999997</c:v>
                </c:pt>
                <c:pt idx="1894">
                  <c:v>487.28681710000001</c:v>
                </c:pt>
                <c:pt idx="1895">
                  <c:v>487.41498050000001</c:v>
                </c:pt>
                <c:pt idx="1896">
                  <c:v>485.38451090000001</c:v>
                </c:pt>
                <c:pt idx="1897">
                  <c:v>485.50569209999998</c:v>
                </c:pt>
                <c:pt idx="1898">
                  <c:v>487.25740619999999</c:v>
                </c:pt>
                <c:pt idx="1899">
                  <c:v>491.17612170000001</c:v>
                </c:pt>
                <c:pt idx="1900">
                  <c:v>495.2384002</c:v>
                </c:pt>
                <c:pt idx="1901">
                  <c:v>500.76568880000002</c:v>
                </c:pt>
                <c:pt idx="1902">
                  <c:v>506.90022190000002</c:v>
                </c:pt>
                <c:pt idx="1903">
                  <c:v>514.52297380000005</c:v>
                </c:pt>
                <c:pt idx="1904">
                  <c:v>523.61138540000002</c:v>
                </c:pt>
                <c:pt idx="1905">
                  <c:v>534.18448790000002</c:v>
                </c:pt>
                <c:pt idx="1906">
                  <c:v>546.70891240000003</c:v>
                </c:pt>
                <c:pt idx="1907">
                  <c:v>562.52621790000001</c:v>
                </c:pt>
                <c:pt idx="1908">
                  <c:v>576.67135640000004</c:v>
                </c:pt>
                <c:pt idx="1909">
                  <c:v>593.53650909999999</c:v>
                </c:pt>
                <c:pt idx="1910">
                  <c:v>609.02396269999997</c:v>
                </c:pt>
                <c:pt idx="1911">
                  <c:v>622.03096900000003</c:v>
                </c:pt>
                <c:pt idx="1912">
                  <c:v>637.66117550000001</c:v>
                </c:pt>
                <c:pt idx="1913">
                  <c:v>652.91791650000005</c:v>
                </c:pt>
                <c:pt idx="1914">
                  <c:v>663.69183980000003</c:v>
                </c:pt>
                <c:pt idx="1915">
                  <c:v>671.51513629999999</c:v>
                </c:pt>
                <c:pt idx="1916">
                  <c:v>678.49429940000005</c:v>
                </c:pt>
                <c:pt idx="1917">
                  <c:v>678.36997799999995</c:v>
                </c:pt>
                <c:pt idx="1918">
                  <c:v>679.88340119999998</c:v>
                </c:pt>
                <c:pt idx="1919">
                  <c:v>679.25949549999996</c:v>
                </c:pt>
                <c:pt idx="1920">
                  <c:v>679.08715529999995</c:v>
                </c:pt>
                <c:pt idx="1921">
                  <c:v>679.91540750000001</c:v>
                </c:pt>
                <c:pt idx="1922">
                  <c:v>678.71346300000005</c:v>
                </c:pt>
                <c:pt idx="1923">
                  <c:v>680.10334799999998</c:v>
                </c:pt>
                <c:pt idx="1924">
                  <c:v>677.91716310000004</c:v>
                </c:pt>
                <c:pt idx="1925">
                  <c:v>678.3224113</c:v>
                </c:pt>
                <c:pt idx="1926">
                  <c:v>678.11865820000003</c:v>
                </c:pt>
                <c:pt idx="1927">
                  <c:v>679.55560190000006</c:v>
                </c:pt>
                <c:pt idx="1928">
                  <c:v>679.22738700000002</c:v>
                </c:pt>
                <c:pt idx="1929">
                  <c:v>678.49450669999999</c:v>
                </c:pt>
                <c:pt idx="1930">
                  <c:v>678.47875239999996</c:v>
                </c:pt>
                <c:pt idx="1931">
                  <c:v>678.6501055</c:v>
                </c:pt>
                <c:pt idx="1932">
                  <c:v>679.38369250000005</c:v>
                </c:pt>
                <c:pt idx="1933">
                  <c:v>679.10286159999998</c:v>
                </c:pt>
                <c:pt idx="1934">
                  <c:v>678.35384769999996</c:v>
                </c:pt>
                <c:pt idx="1935">
                  <c:v>678.04212889999997</c:v>
                </c:pt>
                <c:pt idx="1936">
                  <c:v>678.19798909999997</c:v>
                </c:pt>
                <c:pt idx="1937">
                  <c:v>677.71319759999994</c:v>
                </c:pt>
                <c:pt idx="1938">
                  <c:v>676.80843460000006</c:v>
                </c:pt>
                <c:pt idx="1939">
                  <c:v>676.72936379999999</c:v>
                </c:pt>
                <c:pt idx="1940">
                  <c:v>677.99418360000004</c:v>
                </c:pt>
                <c:pt idx="1941">
                  <c:v>677.93376109999997</c:v>
                </c:pt>
                <c:pt idx="1942">
                  <c:v>678.6348266</c:v>
                </c:pt>
                <c:pt idx="1943">
                  <c:v>678.85399380000001</c:v>
                </c:pt>
                <c:pt idx="1944">
                  <c:v>676.96427930000004</c:v>
                </c:pt>
                <c:pt idx="1945">
                  <c:v>678.5100367</c:v>
                </c:pt>
                <c:pt idx="1946">
                  <c:v>677.29239110000003</c:v>
                </c:pt>
                <c:pt idx="1947">
                  <c:v>677.99429659999998</c:v>
                </c:pt>
                <c:pt idx="1948">
                  <c:v>677.82204939999997</c:v>
                </c:pt>
                <c:pt idx="1949">
                  <c:v>678.05755369999997</c:v>
                </c:pt>
                <c:pt idx="1950">
                  <c:v>677.50978980000002</c:v>
                </c:pt>
                <c:pt idx="1951">
                  <c:v>676.60504549999996</c:v>
                </c:pt>
                <c:pt idx="1952">
                  <c:v>678.41479230000004</c:v>
                </c:pt>
                <c:pt idx="1953">
                  <c:v>676.40331679999997</c:v>
                </c:pt>
                <c:pt idx="1954">
                  <c:v>678.49470559999997</c:v>
                </c:pt>
                <c:pt idx="1955">
                  <c:v>677.04183690000002</c:v>
                </c:pt>
                <c:pt idx="1956">
                  <c:v>678.19794290000004</c:v>
                </c:pt>
                <c:pt idx="1957">
                  <c:v>679.93178279999995</c:v>
                </c:pt>
                <c:pt idx="1958">
                  <c:v>678.82256810000001</c:v>
                </c:pt>
                <c:pt idx="1959">
                  <c:v>679.25923399999999</c:v>
                </c:pt>
                <c:pt idx="1960">
                  <c:v>679.89914399999998</c:v>
                </c:pt>
                <c:pt idx="1961">
                  <c:v>678.18244949999996</c:v>
                </c:pt>
                <c:pt idx="1962">
                  <c:v>679.36812640000005</c:v>
                </c:pt>
                <c:pt idx="1963">
                  <c:v>678.82276019999995</c:v>
                </c:pt>
                <c:pt idx="1964">
                  <c:v>678.51053660000002</c:v>
                </c:pt>
                <c:pt idx="1965">
                  <c:v>678.1507249</c:v>
                </c:pt>
                <c:pt idx="1966">
                  <c:v>678.91560419999996</c:v>
                </c:pt>
                <c:pt idx="1967">
                  <c:v>678.21388630000001</c:v>
                </c:pt>
                <c:pt idx="1968">
                  <c:v>678.88413019999996</c:v>
                </c:pt>
                <c:pt idx="1969">
                  <c:v>678.97889729999997</c:v>
                </c:pt>
                <c:pt idx="1970">
                  <c:v>678.32212149999998</c:v>
                </c:pt>
                <c:pt idx="1971">
                  <c:v>679.53966290000005</c:v>
                </c:pt>
                <c:pt idx="1972">
                  <c:v>680.25936409999997</c:v>
                </c:pt>
                <c:pt idx="1973">
                  <c:v>680.50860169999999</c:v>
                </c:pt>
                <c:pt idx="1974">
                  <c:v>679.9004066</c:v>
                </c:pt>
                <c:pt idx="1975">
                  <c:v>679.58806259999994</c:v>
                </c:pt>
                <c:pt idx="1976">
                  <c:v>581.18527099999994</c:v>
                </c:pt>
                <c:pt idx="1977">
                  <c:v>531.82713379999996</c:v>
                </c:pt>
                <c:pt idx="1978">
                  <c:v>529.8179093</c:v>
                </c:pt>
                <c:pt idx="1979">
                  <c:v>530.4752191</c:v>
                </c:pt>
                <c:pt idx="1980">
                  <c:v>530.02004399999998</c:v>
                </c:pt>
                <c:pt idx="1981">
                  <c:v>530.53291409999997</c:v>
                </c:pt>
                <c:pt idx="1982">
                  <c:v>529.42544499999997</c:v>
                </c:pt>
                <c:pt idx="1983">
                  <c:v>530.12844889999997</c:v>
                </c:pt>
                <c:pt idx="1984">
                  <c:v>529.05066350000004</c:v>
                </c:pt>
                <c:pt idx="1985">
                  <c:v>528.9161431</c:v>
                </c:pt>
                <c:pt idx="1986">
                  <c:v>530.97410060000004</c:v>
                </c:pt>
                <c:pt idx="1987">
                  <c:v>529.92406740000001</c:v>
                </c:pt>
                <c:pt idx="1988">
                  <c:v>529.50597589999995</c:v>
                </c:pt>
                <c:pt idx="1989">
                  <c:v>530.40170680000006</c:v>
                </c:pt>
                <c:pt idx="1990">
                  <c:v>530.77289110000004</c:v>
                </c:pt>
                <c:pt idx="1991">
                  <c:v>528.88297939999995</c:v>
                </c:pt>
                <c:pt idx="1992">
                  <c:v>529.70985870000004</c:v>
                </c:pt>
                <c:pt idx="1993">
                  <c:v>526.77265750000004</c:v>
                </c:pt>
                <c:pt idx="1994">
                  <c:v>523.27947010000003</c:v>
                </c:pt>
                <c:pt idx="1995">
                  <c:v>521.8571326</c:v>
                </c:pt>
                <c:pt idx="1996">
                  <c:v>521.8695669</c:v>
                </c:pt>
                <c:pt idx="1997">
                  <c:v>527.85430859999997</c:v>
                </c:pt>
                <c:pt idx="1998">
                  <c:v>532.66132709999999</c:v>
                </c:pt>
                <c:pt idx="1999">
                  <c:v>542.96690239999998</c:v>
                </c:pt>
                <c:pt idx="2000">
                  <c:v>557.31748400000004</c:v>
                </c:pt>
                <c:pt idx="2001">
                  <c:v>572.9133415</c:v>
                </c:pt>
                <c:pt idx="2002">
                  <c:v>586.89666239999997</c:v>
                </c:pt>
                <c:pt idx="2003">
                  <c:v>599.67043190000004</c:v>
                </c:pt>
                <c:pt idx="2004">
                  <c:v>610.83647980000001</c:v>
                </c:pt>
                <c:pt idx="2005">
                  <c:v>623.26818349999996</c:v>
                </c:pt>
                <c:pt idx="2006">
                  <c:v>638.47442309999997</c:v>
                </c:pt>
                <c:pt idx="2007">
                  <c:v>639.66333340000006</c:v>
                </c:pt>
                <c:pt idx="2008">
                  <c:v>639.66277779999996</c:v>
                </c:pt>
                <c:pt idx="2009">
                  <c:v>639.66414380000003</c:v>
                </c:pt>
                <c:pt idx="2010">
                  <c:v>639.97558370000002</c:v>
                </c:pt>
                <c:pt idx="2011">
                  <c:v>641.55167889999996</c:v>
                </c:pt>
                <c:pt idx="2012">
                  <c:v>641.22457899999995</c:v>
                </c:pt>
                <c:pt idx="2013">
                  <c:v>640.42842559999997</c:v>
                </c:pt>
                <c:pt idx="2014">
                  <c:v>639.21218650000003</c:v>
                </c:pt>
                <c:pt idx="2015">
                  <c:v>640.05151950000004</c:v>
                </c:pt>
                <c:pt idx="2016">
                  <c:v>639.52201339999999</c:v>
                </c:pt>
                <c:pt idx="2017">
                  <c:v>639.09890350000001</c:v>
                </c:pt>
                <c:pt idx="2018">
                  <c:v>638.60068279999996</c:v>
                </c:pt>
                <c:pt idx="2019">
                  <c:v>639.80171489999998</c:v>
                </c:pt>
                <c:pt idx="2020">
                  <c:v>638.41343449999999</c:v>
                </c:pt>
                <c:pt idx="2021">
                  <c:v>638.08511739999994</c:v>
                </c:pt>
                <c:pt idx="2022">
                  <c:v>639.17809780000005</c:v>
                </c:pt>
                <c:pt idx="2023">
                  <c:v>638.27242279999996</c:v>
                </c:pt>
                <c:pt idx="2024">
                  <c:v>638.74163399999998</c:v>
                </c:pt>
                <c:pt idx="2025">
                  <c:v>639.49001410000005</c:v>
                </c:pt>
                <c:pt idx="2026">
                  <c:v>638.72573999999997</c:v>
                </c:pt>
                <c:pt idx="2027">
                  <c:v>639.02156560000003</c:v>
                </c:pt>
                <c:pt idx="2028">
                  <c:v>638.27253169999994</c:v>
                </c:pt>
                <c:pt idx="2029">
                  <c:v>638.91456549999998</c:v>
                </c:pt>
                <c:pt idx="2030">
                  <c:v>639.33507810000003</c:v>
                </c:pt>
                <c:pt idx="2031">
                  <c:v>639.44401419999997</c:v>
                </c:pt>
                <c:pt idx="2032">
                  <c:v>637.77397389999999</c:v>
                </c:pt>
                <c:pt idx="2033">
                  <c:v>637.00808119999999</c:v>
                </c:pt>
                <c:pt idx="2034">
                  <c:v>637.75673810000001</c:v>
                </c:pt>
                <c:pt idx="2035">
                  <c:v>639.11250789999997</c:v>
                </c:pt>
                <c:pt idx="2036">
                  <c:v>638.13360729999999</c:v>
                </c:pt>
                <c:pt idx="2037">
                  <c:v>638.32050070000003</c:v>
                </c:pt>
                <c:pt idx="2038">
                  <c:v>639.19387440000003</c:v>
                </c:pt>
                <c:pt idx="2039">
                  <c:v>637.11834910000005</c:v>
                </c:pt>
                <c:pt idx="2040">
                  <c:v>637.49343480000005</c:v>
                </c:pt>
                <c:pt idx="2041">
                  <c:v>638.11668069999996</c:v>
                </c:pt>
                <c:pt idx="2042">
                  <c:v>638.22548329999995</c:v>
                </c:pt>
                <c:pt idx="2043">
                  <c:v>637.99260449999997</c:v>
                </c:pt>
                <c:pt idx="2044">
                  <c:v>638.06968859999995</c:v>
                </c:pt>
                <c:pt idx="2045">
                  <c:v>636.82189960000005</c:v>
                </c:pt>
                <c:pt idx="2046">
                  <c:v>637.02482450000002</c:v>
                </c:pt>
                <c:pt idx="2047">
                  <c:v>638.4621406</c:v>
                </c:pt>
                <c:pt idx="2048">
                  <c:v>637.32063349999999</c:v>
                </c:pt>
                <c:pt idx="2049">
                  <c:v>542.12068209999995</c:v>
                </c:pt>
                <c:pt idx="2050">
                  <c:v>548.55454320000001</c:v>
                </c:pt>
                <c:pt idx="2051">
                  <c:v>547.43180649999999</c:v>
                </c:pt>
                <c:pt idx="2052">
                  <c:v>549.05222509999999</c:v>
                </c:pt>
                <c:pt idx="2053">
                  <c:v>548.68003039999996</c:v>
                </c:pt>
                <c:pt idx="2054">
                  <c:v>548.83351689999995</c:v>
                </c:pt>
                <c:pt idx="2055">
                  <c:v>548.56682469999998</c:v>
                </c:pt>
                <c:pt idx="2056">
                  <c:v>548.53771900000004</c:v>
                </c:pt>
                <c:pt idx="2057">
                  <c:v>549.19269169999995</c:v>
                </c:pt>
                <c:pt idx="2058">
                  <c:v>548.22718090000001</c:v>
                </c:pt>
                <c:pt idx="2059">
                  <c:v>549.03719630000001</c:v>
                </c:pt>
                <c:pt idx="2060">
                  <c:v>549.34560669999996</c:v>
                </c:pt>
                <c:pt idx="2061">
                  <c:v>549.36420759999999</c:v>
                </c:pt>
                <c:pt idx="2062">
                  <c:v>550.56530599999996</c:v>
                </c:pt>
                <c:pt idx="2063">
                  <c:v>549.61446720000004</c:v>
                </c:pt>
                <c:pt idx="2064">
                  <c:v>549.84828990000005</c:v>
                </c:pt>
                <c:pt idx="2065">
                  <c:v>547.62840249999999</c:v>
                </c:pt>
                <c:pt idx="2066">
                  <c:v>552.0009622</c:v>
                </c:pt>
                <c:pt idx="2067">
                  <c:v>557.43288540000003</c:v>
                </c:pt>
                <c:pt idx="2068">
                  <c:v>561.43081029999996</c:v>
                </c:pt>
                <c:pt idx="2069">
                  <c:v>564.93184589999998</c:v>
                </c:pt>
                <c:pt idx="2070">
                  <c:v>567.39944779999996</c:v>
                </c:pt>
                <c:pt idx="2071">
                  <c:v>570.47393439999996</c:v>
                </c:pt>
                <c:pt idx="2072">
                  <c:v>573.25384959999997</c:v>
                </c:pt>
                <c:pt idx="2073">
                  <c:v>576.03377079999996</c:v>
                </c:pt>
                <c:pt idx="2074">
                  <c:v>578.64224220000006</c:v>
                </c:pt>
                <c:pt idx="2075">
                  <c:v>585.70091909999996</c:v>
                </c:pt>
                <c:pt idx="2076">
                  <c:v>595.50667350000003</c:v>
                </c:pt>
                <c:pt idx="2077">
                  <c:v>605.34303179999995</c:v>
                </c:pt>
                <c:pt idx="2078">
                  <c:v>611.83792289999997</c:v>
                </c:pt>
                <c:pt idx="2079">
                  <c:v>622.31386469999995</c:v>
                </c:pt>
                <c:pt idx="2080">
                  <c:v>634.16631829999994</c:v>
                </c:pt>
                <c:pt idx="2081">
                  <c:v>642.08153749999997</c:v>
                </c:pt>
                <c:pt idx="2082">
                  <c:v>644.47118690000002</c:v>
                </c:pt>
                <c:pt idx="2083">
                  <c:v>646.1410707</c:v>
                </c:pt>
                <c:pt idx="2084">
                  <c:v>649.59227539999995</c:v>
                </c:pt>
                <c:pt idx="2085">
                  <c:v>650.16854539999997</c:v>
                </c:pt>
                <c:pt idx="2086">
                  <c:v>651.74562969999999</c:v>
                </c:pt>
                <c:pt idx="2087">
                  <c:v>651.32526040000005</c:v>
                </c:pt>
                <c:pt idx="2088">
                  <c:v>652.12054109999997</c:v>
                </c:pt>
                <c:pt idx="2089">
                  <c:v>651.76087649999999</c:v>
                </c:pt>
                <c:pt idx="2090">
                  <c:v>651.33972960000006</c:v>
                </c:pt>
                <c:pt idx="2091">
                  <c:v>652.10463259999995</c:v>
                </c:pt>
                <c:pt idx="2092">
                  <c:v>651.60704710000005</c:v>
                </c:pt>
                <c:pt idx="2093">
                  <c:v>651.46225800000002</c:v>
                </c:pt>
                <c:pt idx="2094">
                  <c:v>652.10409259999994</c:v>
                </c:pt>
                <c:pt idx="2095">
                  <c:v>651.02704240000003</c:v>
                </c:pt>
                <c:pt idx="2096">
                  <c:v>651.52736200000004</c:v>
                </c:pt>
                <c:pt idx="2097">
                  <c:v>652.24518999999998</c:v>
                </c:pt>
                <c:pt idx="2098">
                  <c:v>650.77755430000002</c:v>
                </c:pt>
                <c:pt idx="2099">
                  <c:v>651.85513920000005</c:v>
                </c:pt>
                <c:pt idx="2100">
                  <c:v>653.50889910000001</c:v>
                </c:pt>
                <c:pt idx="2101">
                  <c:v>651.23108230000003</c:v>
                </c:pt>
                <c:pt idx="2102">
                  <c:v>650.3395759</c:v>
                </c:pt>
                <c:pt idx="2103">
                  <c:v>651.32412269999998</c:v>
                </c:pt>
                <c:pt idx="2104">
                  <c:v>650.68395889999999</c:v>
                </c:pt>
                <c:pt idx="2105">
                  <c:v>652.20049940000001</c:v>
                </c:pt>
                <c:pt idx="2106">
                  <c:v>650.70059260000005</c:v>
                </c:pt>
                <c:pt idx="2107">
                  <c:v>650.62349180000001</c:v>
                </c:pt>
                <c:pt idx="2108">
                  <c:v>651.51272029999996</c:v>
                </c:pt>
                <c:pt idx="2109">
                  <c:v>649.49791549999998</c:v>
                </c:pt>
                <c:pt idx="2110">
                  <c:v>652.04444249999995</c:v>
                </c:pt>
                <c:pt idx="2111">
                  <c:v>650.87287700000002</c:v>
                </c:pt>
                <c:pt idx="2112">
                  <c:v>651.15210620000005</c:v>
                </c:pt>
                <c:pt idx="2113">
                  <c:v>649.65456989999996</c:v>
                </c:pt>
                <c:pt idx="2114">
                  <c:v>650.38733449999995</c:v>
                </c:pt>
                <c:pt idx="2115">
                  <c:v>651.68508259999999</c:v>
                </c:pt>
                <c:pt idx="2116">
                  <c:v>650.45040210000002</c:v>
                </c:pt>
                <c:pt idx="2117">
                  <c:v>650.07587439999998</c:v>
                </c:pt>
                <c:pt idx="2118">
                  <c:v>651.37243100000001</c:v>
                </c:pt>
                <c:pt idx="2119">
                  <c:v>651.34073420000004</c:v>
                </c:pt>
                <c:pt idx="2120">
                  <c:v>651.23242240000002</c:v>
                </c:pt>
                <c:pt idx="2121">
                  <c:v>651.76149139999995</c:v>
                </c:pt>
                <c:pt idx="2122">
                  <c:v>650.24713480000003</c:v>
                </c:pt>
                <c:pt idx="2123">
                  <c:v>651.32402809999996</c:v>
                </c:pt>
                <c:pt idx="2124">
                  <c:v>649.57492720000005</c:v>
                </c:pt>
                <c:pt idx="2125">
                  <c:v>649.77908530000002</c:v>
                </c:pt>
                <c:pt idx="2126">
                  <c:v>650.33944340000005</c:v>
                </c:pt>
                <c:pt idx="2127">
                  <c:v>649.41764079999996</c:v>
                </c:pt>
                <c:pt idx="2128">
                  <c:v>622.48526370000002</c:v>
                </c:pt>
                <c:pt idx="2129">
                  <c:v>612.52119879999998</c:v>
                </c:pt>
                <c:pt idx="2130">
                  <c:v>611.94640830000003</c:v>
                </c:pt>
                <c:pt idx="2131">
                  <c:v>612.02250770000001</c:v>
                </c:pt>
                <c:pt idx="2132">
                  <c:v>612.49262590000001</c:v>
                </c:pt>
                <c:pt idx="2133">
                  <c:v>612.99080119999996</c:v>
                </c:pt>
                <c:pt idx="2134">
                  <c:v>613.31990329999996</c:v>
                </c:pt>
                <c:pt idx="2135">
                  <c:v>614.08407680000005</c:v>
                </c:pt>
                <c:pt idx="2136">
                  <c:v>611.96157749999998</c:v>
                </c:pt>
                <c:pt idx="2137">
                  <c:v>613.38139179999996</c:v>
                </c:pt>
                <c:pt idx="2138">
                  <c:v>613.41139759999999</c:v>
                </c:pt>
                <c:pt idx="2139">
                  <c:v>611.61784179999995</c:v>
                </c:pt>
                <c:pt idx="2140">
                  <c:v>610.7292056</c:v>
                </c:pt>
                <c:pt idx="2141">
                  <c:v>613.61500339999998</c:v>
                </c:pt>
                <c:pt idx="2142">
                  <c:v>612.13195929999995</c:v>
                </c:pt>
                <c:pt idx="2143">
                  <c:v>615.24069680000002</c:v>
                </c:pt>
                <c:pt idx="2144">
                  <c:v>621.29858839999997</c:v>
                </c:pt>
                <c:pt idx="2145">
                  <c:v>620.40631450000001</c:v>
                </c:pt>
                <c:pt idx="2146">
                  <c:v>622.76549120000004</c:v>
                </c:pt>
                <c:pt idx="2147">
                  <c:v>625.92016969999997</c:v>
                </c:pt>
                <c:pt idx="2148">
                  <c:v>627.35718210000005</c:v>
                </c:pt>
                <c:pt idx="2149">
                  <c:v>628.55974860000003</c:v>
                </c:pt>
                <c:pt idx="2150">
                  <c:v>631.66739919999998</c:v>
                </c:pt>
                <c:pt idx="2151">
                  <c:v>637.03979930000003</c:v>
                </c:pt>
                <c:pt idx="2152">
                  <c:v>645.87662379999995</c:v>
                </c:pt>
                <c:pt idx="2153">
                  <c:v>651.98181869999996</c:v>
                </c:pt>
                <c:pt idx="2154">
                  <c:v>661.13054409999995</c:v>
                </c:pt>
                <c:pt idx="2155">
                  <c:v>668.76515459999996</c:v>
                </c:pt>
                <c:pt idx="2156">
                  <c:v>670.70288440000002</c:v>
                </c:pt>
                <c:pt idx="2157">
                  <c:v>671.59217890000002</c:v>
                </c:pt>
                <c:pt idx="2158">
                  <c:v>672.26418269999999</c:v>
                </c:pt>
                <c:pt idx="2159">
                  <c:v>670.96739790000004</c:v>
                </c:pt>
                <c:pt idx="2160">
                  <c:v>671.04666329999998</c:v>
                </c:pt>
                <c:pt idx="2161">
                  <c:v>671.38816810000003</c:v>
                </c:pt>
                <c:pt idx="2162">
                  <c:v>671.21883790000004</c:v>
                </c:pt>
                <c:pt idx="2163">
                  <c:v>670.06208289999995</c:v>
                </c:pt>
                <c:pt idx="2164">
                  <c:v>670.56311970000002</c:v>
                </c:pt>
                <c:pt idx="2165">
                  <c:v>671.27994349999994</c:v>
                </c:pt>
                <c:pt idx="2166">
                  <c:v>670.62380989999997</c:v>
                </c:pt>
                <c:pt idx="2167">
                  <c:v>671.13955620000002</c:v>
                </c:pt>
                <c:pt idx="2168">
                  <c:v>670.42194559999996</c:v>
                </c:pt>
                <c:pt idx="2169">
                  <c:v>671.62376340000003</c:v>
                </c:pt>
                <c:pt idx="2170">
                  <c:v>669.90544920000002</c:v>
                </c:pt>
                <c:pt idx="2171">
                  <c:v>670.67076029999998</c:v>
                </c:pt>
                <c:pt idx="2172">
                  <c:v>670.07875820000004</c:v>
                </c:pt>
                <c:pt idx="2173">
                  <c:v>669.85899340000003</c:v>
                </c:pt>
                <c:pt idx="2174">
                  <c:v>670.9676561</c:v>
                </c:pt>
                <c:pt idx="2175">
                  <c:v>670.68665680000004</c:v>
                </c:pt>
                <c:pt idx="2176">
                  <c:v>669.76542300000006</c:v>
                </c:pt>
                <c:pt idx="2177">
                  <c:v>669.46922380000001</c:v>
                </c:pt>
                <c:pt idx="2178">
                  <c:v>671.04694849999998</c:v>
                </c:pt>
                <c:pt idx="2179">
                  <c:v>671.57611029999998</c:v>
                </c:pt>
                <c:pt idx="2180">
                  <c:v>670.5149993</c:v>
                </c:pt>
                <c:pt idx="2181">
                  <c:v>670.07811649999996</c:v>
                </c:pt>
                <c:pt idx="2182">
                  <c:v>670.81097880000004</c:v>
                </c:pt>
                <c:pt idx="2183">
                  <c:v>669.85838760000001</c:v>
                </c:pt>
                <c:pt idx="2184">
                  <c:v>670.1863171</c:v>
                </c:pt>
                <c:pt idx="2185">
                  <c:v>670.89003990000003</c:v>
                </c:pt>
                <c:pt idx="2186">
                  <c:v>670.07785779999995</c:v>
                </c:pt>
                <c:pt idx="2187">
                  <c:v>671.81150339999999</c:v>
                </c:pt>
                <c:pt idx="2188">
                  <c:v>670.63947589999998</c:v>
                </c:pt>
                <c:pt idx="2189">
                  <c:v>670.84283500000004</c:v>
                </c:pt>
                <c:pt idx="2190">
                  <c:v>669.43782380000005</c:v>
                </c:pt>
                <c:pt idx="2191">
                  <c:v>669.46931029999996</c:v>
                </c:pt>
                <c:pt idx="2192">
                  <c:v>670.68675699999994</c:v>
                </c:pt>
                <c:pt idx="2193">
                  <c:v>671.57561510000005</c:v>
                </c:pt>
                <c:pt idx="2194">
                  <c:v>670.34209120000003</c:v>
                </c:pt>
                <c:pt idx="2195">
                  <c:v>669.42047479999997</c:v>
                </c:pt>
                <c:pt idx="2196">
                  <c:v>670.51443229999995</c:v>
                </c:pt>
                <c:pt idx="2197">
                  <c:v>671.43520279999996</c:v>
                </c:pt>
                <c:pt idx="2198">
                  <c:v>670.24973650000004</c:v>
                </c:pt>
                <c:pt idx="2199">
                  <c:v>669.87391300000002</c:v>
                </c:pt>
                <c:pt idx="2200">
                  <c:v>669.92156820000002</c:v>
                </c:pt>
                <c:pt idx="2201">
                  <c:v>670.12471909999999</c:v>
                </c:pt>
                <c:pt idx="2202">
                  <c:v>671.15522720000001</c:v>
                </c:pt>
                <c:pt idx="2203">
                  <c:v>669.24908289999996</c:v>
                </c:pt>
                <c:pt idx="2204">
                  <c:v>670.23390310000002</c:v>
                </c:pt>
                <c:pt idx="2205">
                  <c:v>669.42226679999999</c:v>
                </c:pt>
                <c:pt idx="2206">
                  <c:v>676.62131120000004</c:v>
                </c:pt>
                <c:pt idx="2207">
                  <c:v>687.27080160000003</c:v>
                </c:pt>
                <c:pt idx="2208">
                  <c:v>693.88971140000001</c:v>
                </c:pt>
                <c:pt idx="2209">
                  <c:v>706.14836930000001</c:v>
                </c:pt>
                <c:pt idx="2210">
                  <c:v>714.32892040000002</c:v>
                </c:pt>
                <c:pt idx="2211">
                  <c:v>724.18207519999999</c:v>
                </c:pt>
                <c:pt idx="2212">
                  <c:v>728.58579510000004</c:v>
                </c:pt>
                <c:pt idx="2213">
                  <c:v>728.46213309999996</c:v>
                </c:pt>
                <c:pt idx="2214">
                  <c:v>729.67987449999998</c:v>
                </c:pt>
                <c:pt idx="2215">
                  <c:v>728.85066549999999</c:v>
                </c:pt>
                <c:pt idx="2216">
                  <c:v>729.83541790000004</c:v>
                </c:pt>
                <c:pt idx="2217">
                  <c:v>729.82003970000005</c:v>
                </c:pt>
                <c:pt idx="2218">
                  <c:v>730.3807898</c:v>
                </c:pt>
                <c:pt idx="2219">
                  <c:v>728.57055109999999</c:v>
                </c:pt>
                <c:pt idx="2220">
                  <c:v>729.63200170000005</c:v>
                </c:pt>
                <c:pt idx="2221">
                  <c:v>731.05349130000002</c:v>
                </c:pt>
                <c:pt idx="2222">
                  <c:v>730.63206579999996</c:v>
                </c:pt>
                <c:pt idx="2223">
                  <c:v>731.0369895</c:v>
                </c:pt>
                <c:pt idx="2224">
                  <c:v>729.91255630000001</c:v>
                </c:pt>
                <c:pt idx="2225">
                  <c:v>731.84921829999996</c:v>
                </c:pt>
                <c:pt idx="2226">
                  <c:v>731.19261259999996</c:v>
                </c:pt>
                <c:pt idx="2227">
                  <c:v>731.50454460000003</c:v>
                </c:pt>
                <c:pt idx="2228">
                  <c:v>731.23898840000004</c:v>
                </c:pt>
                <c:pt idx="2229">
                  <c:v>731.34913140000003</c:v>
                </c:pt>
                <c:pt idx="2230">
                  <c:v>731.55270080000003</c:v>
                </c:pt>
                <c:pt idx="2231">
                  <c:v>733.01922739999998</c:v>
                </c:pt>
                <c:pt idx="2232">
                  <c:v>732.16195630000004</c:v>
                </c:pt>
                <c:pt idx="2233">
                  <c:v>732.14586640000005</c:v>
                </c:pt>
                <c:pt idx="2234">
                  <c:v>732.48949649999997</c:v>
                </c:pt>
                <c:pt idx="2235">
                  <c:v>732.14651849999996</c:v>
                </c:pt>
                <c:pt idx="2236">
                  <c:v>733.69181979999996</c:v>
                </c:pt>
                <c:pt idx="2237">
                  <c:v>733.50386379999998</c:v>
                </c:pt>
                <c:pt idx="2238">
                  <c:v>733.36343799999997</c:v>
                </c:pt>
                <c:pt idx="2239">
                  <c:v>732.55111399999998</c:v>
                </c:pt>
                <c:pt idx="2240">
                  <c:v>732.64616390000003</c:v>
                </c:pt>
                <c:pt idx="2241">
                  <c:v>734.62861629999998</c:v>
                </c:pt>
                <c:pt idx="2242">
                  <c:v>732.28616139999997</c:v>
                </c:pt>
                <c:pt idx="2243">
                  <c:v>733.41068059999998</c:v>
                </c:pt>
                <c:pt idx="2244">
                  <c:v>731.83295639999994</c:v>
                </c:pt>
                <c:pt idx="2245">
                  <c:v>733.69017859999997</c:v>
                </c:pt>
                <c:pt idx="2246">
                  <c:v>733.36206110000001</c:v>
                </c:pt>
                <c:pt idx="2247">
                  <c:v>731.64527829999997</c:v>
                </c:pt>
                <c:pt idx="2248">
                  <c:v>649.73274760000004</c:v>
                </c:pt>
                <c:pt idx="2249">
                  <c:v>646.70323389999999</c:v>
                </c:pt>
                <c:pt idx="2250">
                  <c:v>647.26540279999995</c:v>
                </c:pt>
                <c:pt idx="2251">
                  <c:v>644.98666160000005</c:v>
                </c:pt>
                <c:pt idx="2252">
                  <c:v>648.42117670000005</c:v>
                </c:pt>
                <c:pt idx="2253">
                  <c:v>646.35980210000002</c:v>
                </c:pt>
                <c:pt idx="2254">
                  <c:v>647.45308809999995</c:v>
                </c:pt>
                <c:pt idx="2255">
                  <c:v>647.90563789999999</c:v>
                </c:pt>
                <c:pt idx="2256">
                  <c:v>647.98576279999997</c:v>
                </c:pt>
                <c:pt idx="2257">
                  <c:v>646.58085319999998</c:v>
                </c:pt>
                <c:pt idx="2258">
                  <c:v>648.03064070000005</c:v>
                </c:pt>
                <c:pt idx="2259">
                  <c:v>646.67425779999996</c:v>
                </c:pt>
                <c:pt idx="2260">
                  <c:v>648.04725819999999</c:v>
                </c:pt>
                <c:pt idx="2261">
                  <c:v>648.62644609999995</c:v>
                </c:pt>
                <c:pt idx="2262">
                  <c:v>649.030621</c:v>
                </c:pt>
                <c:pt idx="2263">
                  <c:v>649.29660200000001</c:v>
                </c:pt>
                <c:pt idx="2264">
                  <c:v>647.31297700000005</c:v>
                </c:pt>
                <c:pt idx="2265">
                  <c:v>648.07757949999996</c:v>
                </c:pt>
                <c:pt idx="2266">
                  <c:v>647.50126920000002</c:v>
                </c:pt>
                <c:pt idx="2267">
                  <c:v>647.90598390000002</c:v>
                </c:pt>
                <c:pt idx="2268">
                  <c:v>648.17062559999999</c:v>
                </c:pt>
                <c:pt idx="2269">
                  <c:v>648.65556530000003</c:v>
                </c:pt>
                <c:pt idx="2270">
                  <c:v>648.07834309999998</c:v>
                </c:pt>
                <c:pt idx="2271">
                  <c:v>648.06282520000002</c:v>
                </c:pt>
                <c:pt idx="2272">
                  <c:v>648.17195149999998</c:v>
                </c:pt>
                <c:pt idx="2273">
                  <c:v>648.3906915</c:v>
                </c:pt>
                <c:pt idx="2274">
                  <c:v>647.79771029999995</c:v>
                </c:pt>
                <c:pt idx="2275">
                  <c:v>646.98469869999997</c:v>
                </c:pt>
                <c:pt idx="2276">
                  <c:v>647.17213460000005</c:v>
                </c:pt>
                <c:pt idx="2277">
                  <c:v>647.42117840000003</c:v>
                </c:pt>
                <c:pt idx="2278">
                  <c:v>646.65631959999996</c:v>
                </c:pt>
                <c:pt idx="2279">
                  <c:v>646.82789160000004</c:v>
                </c:pt>
                <c:pt idx="2280">
                  <c:v>647.7170314</c:v>
                </c:pt>
                <c:pt idx="2281">
                  <c:v>648.57628939999995</c:v>
                </c:pt>
                <c:pt idx="2282">
                  <c:v>647.7808685</c:v>
                </c:pt>
                <c:pt idx="2283">
                  <c:v>647.40475760000004</c:v>
                </c:pt>
                <c:pt idx="2284">
                  <c:v>646.39114819999998</c:v>
                </c:pt>
                <c:pt idx="2285">
                  <c:v>648.35839950000002</c:v>
                </c:pt>
                <c:pt idx="2286">
                  <c:v>647.8571336</c:v>
                </c:pt>
                <c:pt idx="2287">
                  <c:v>647.59238419999997</c:v>
                </c:pt>
                <c:pt idx="2288">
                  <c:v>648.24970099999996</c:v>
                </c:pt>
                <c:pt idx="2289">
                  <c:v>647.87440700000002</c:v>
                </c:pt>
                <c:pt idx="2290">
                  <c:v>646.73578520000001</c:v>
                </c:pt>
                <c:pt idx="2291">
                  <c:v>647.45246520000001</c:v>
                </c:pt>
                <c:pt idx="2292">
                  <c:v>648.23336810000001</c:v>
                </c:pt>
                <c:pt idx="2293">
                  <c:v>646.49926259999995</c:v>
                </c:pt>
                <c:pt idx="2294">
                  <c:v>646.01512490000005</c:v>
                </c:pt>
                <c:pt idx="2295">
                  <c:v>649.13837230000001</c:v>
                </c:pt>
                <c:pt idx="2296">
                  <c:v>647.12523899999997</c:v>
                </c:pt>
                <c:pt idx="2297">
                  <c:v>646.67204160000006</c:v>
                </c:pt>
                <c:pt idx="2298">
                  <c:v>647.56136949999996</c:v>
                </c:pt>
                <c:pt idx="2299">
                  <c:v>648.67107920000001</c:v>
                </c:pt>
                <c:pt idx="2300">
                  <c:v>647.76452270000004</c:v>
                </c:pt>
                <c:pt idx="2301">
                  <c:v>648.06214290000003</c:v>
                </c:pt>
                <c:pt idx="2302">
                  <c:v>647.46811700000001</c:v>
                </c:pt>
                <c:pt idx="2303">
                  <c:v>648.09296610000001</c:v>
                </c:pt>
                <c:pt idx="2304">
                  <c:v>647.82897060000005</c:v>
                </c:pt>
                <c:pt idx="2305">
                  <c:v>648.40642290000005</c:v>
                </c:pt>
                <c:pt idx="2306">
                  <c:v>647.49927190000005</c:v>
                </c:pt>
                <c:pt idx="2307">
                  <c:v>648.52937729999996</c:v>
                </c:pt>
                <c:pt idx="2308">
                  <c:v>647.43527930000005</c:v>
                </c:pt>
                <c:pt idx="2309">
                  <c:v>648.23317850000001</c:v>
                </c:pt>
                <c:pt idx="2310">
                  <c:v>648.38905199999999</c:v>
                </c:pt>
                <c:pt idx="2311">
                  <c:v>647.98421140000005</c:v>
                </c:pt>
                <c:pt idx="2312">
                  <c:v>646.98489329999995</c:v>
                </c:pt>
                <c:pt idx="2313">
                  <c:v>646.68720829999995</c:v>
                </c:pt>
                <c:pt idx="2314">
                  <c:v>648.093525</c:v>
                </c:pt>
                <c:pt idx="2315">
                  <c:v>646.82907850000004</c:v>
                </c:pt>
                <c:pt idx="2316">
                  <c:v>647.73259370000005</c:v>
                </c:pt>
                <c:pt idx="2317">
                  <c:v>648.09332170000005</c:v>
                </c:pt>
                <c:pt idx="2318">
                  <c:v>647.0002988</c:v>
                </c:pt>
                <c:pt idx="2319">
                  <c:v>647.64075590000004</c:v>
                </c:pt>
                <c:pt idx="2320">
                  <c:v>648.04619969999999</c:v>
                </c:pt>
                <c:pt idx="2321">
                  <c:v>648.07700709999995</c:v>
                </c:pt>
                <c:pt idx="2322">
                  <c:v>647.7809019</c:v>
                </c:pt>
                <c:pt idx="2323">
                  <c:v>647.59306070000002</c:v>
                </c:pt>
                <c:pt idx="2324">
                  <c:v>648.31332870000006</c:v>
                </c:pt>
                <c:pt idx="2325">
                  <c:v>647.82697429999996</c:v>
                </c:pt>
                <c:pt idx="2326">
                  <c:v>647.85629749999998</c:v>
                </c:pt>
                <c:pt idx="2327">
                  <c:v>648.09172690000003</c:v>
                </c:pt>
                <c:pt idx="2328">
                  <c:v>648.07612180000001</c:v>
                </c:pt>
                <c:pt idx="2329">
                  <c:v>647.2953516</c:v>
                </c:pt>
                <c:pt idx="2330">
                  <c:v>647.46657800000003</c:v>
                </c:pt>
                <c:pt idx="2331">
                  <c:v>648.13642470000002</c:v>
                </c:pt>
                <c:pt idx="2332">
                  <c:v>646.77890500000001</c:v>
                </c:pt>
                <c:pt idx="2333">
                  <c:v>646.96680260000005</c:v>
                </c:pt>
                <c:pt idx="2334">
                  <c:v>647.27889579999999</c:v>
                </c:pt>
                <c:pt idx="2335">
                  <c:v>647.63978340000006</c:v>
                </c:pt>
                <c:pt idx="2336">
                  <c:v>647.32653170000003</c:v>
                </c:pt>
                <c:pt idx="2337">
                  <c:v>649.2322064</c:v>
                </c:pt>
                <c:pt idx="2338">
                  <c:v>647.56009219999999</c:v>
                </c:pt>
                <c:pt idx="2339">
                  <c:v>648.09160199999997</c:v>
                </c:pt>
                <c:pt idx="2340">
                  <c:v>648.09260089999998</c:v>
                </c:pt>
                <c:pt idx="2341">
                  <c:v>646.99911699999996</c:v>
                </c:pt>
                <c:pt idx="2342">
                  <c:v>647.60778809999999</c:v>
                </c:pt>
                <c:pt idx="2343">
                  <c:v>647.76248799999996</c:v>
                </c:pt>
                <c:pt idx="2344">
                  <c:v>647.43504189999999</c:v>
                </c:pt>
                <c:pt idx="2345">
                  <c:v>646.54537440000001</c:v>
                </c:pt>
                <c:pt idx="2346">
                  <c:v>648.04589490000001</c:v>
                </c:pt>
                <c:pt idx="2347">
                  <c:v>647.9052567</c:v>
                </c:pt>
                <c:pt idx="2348">
                  <c:v>648.06022069999995</c:v>
                </c:pt>
                <c:pt idx="2349">
                  <c:v>646.4688003</c:v>
                </c:pt>
                <c:pt idx="2350">
                  <c:v>647.15451040000005</c:v>
                </c:pt>
                <c:pt idx="2351">
                  <c:v>646.64000190000002</c:v>
                </c:pt>
                <c:pt idx="2352">
                  <c:v>647.49937079999995</c:v>
                </c:pt>
                <c:pt idx="2353">
                  <c:v>648.99791640000001</c:v>
                </c:pt>
                <c:pt idx="2354">
                  <c:v>647.92069760000004</c:v>
                </c:pt>
                <c:pt idx="2355">
                  <c:v>647.5920433</c:v>
                </c:pt>
                <c:pt idx="2356">
                  <c:v>648.06141969999999</c:v>
                </c:pt>
                <c:pt idx="2357">
                  <c:v>649.44783059999997</c:v>
                </c:pt>
                <c:pt idx="2358">
                  <c:v>647.93495640000003</c:v>
                </c:pt>
                <c:pt idx="2359">
                  <c:v>648.16899479999995</c:v>
                </c:pt>
                <c:pt idx="2360">
                  <c:v>647.60758350000003</c:v>
                </c:pt>
                <c:pt idx="2361">
                  <c:v>647.43542660000003</c:v>
                </c:pt>
                <c:pt idx="2362">
                  <c:v>647.70213309999997</c:v>
                </c:pt>
                <c:pt idx="2363">
                  <c:v>647.63979229999995</c:v>
                </c:pt>
                <c:pt idx="2364">
                  <c:v>646.52889579999999</c:v>
                </c:pt>
                <c:pt idx="2365">
                  <c:v>647.90396439999995</c:v>
                </c:pt>
                <c:pt idx="2366">
                  <c:v>646.98245369999995</c:v>
                </c:pt>
                <c:pt idx="2367">
                  <c:v>648.09180509999999</c:v>
                </c:pt>
                <c:pt idx="2368">
                  <c:v>648.40531339999995</c:v>
                </c:pt>
                <c:pt idx="2369">
                  <c:v>647.74982939999995</c:v>
                </c:pt>
                <c:pt idx="2370">
                  <c:v>646.98453159999997</c:v>
                </c:pt>
                <c:pt idx="2371">
                  <c:v>646.65584630000001</c:v>
                </c:pt>
                <c:pt idx="2372">
                  <c:v>646.81178669999997</c:v>
                </c:pt>
                <c:pt idx="2373">
                  <c:v>648.20154860000002</c:v>
                </c:pt>
                <c:pt idx="2374">
                  <c:v>646.81123270000001</c:v>
                </c:pt>
                <c:pt idx="2375">
                  <c:v>646.9361758</c:v>
                </c:pt>
                <c:pt idx="2376">
                  <c:v>646.35969669999997</c:v>
                </c:pt>
                <c:pt idx="2377">
                  <c:v>646.60914939999998</c:v>
                </c:pt>
                <c:pt idx="2378">
                  <c:v>647.73253409999995</c:v>
                </c:pt>
                <c:pt idx="2379">
                  <c:v>648.68548750000002</c:v>
                </c:pt>
                <c:pt idx="2380">
                  <c:v>648.85857559999999</c:v>
                </c:pt>
                <c:pt idx="2381">
                  <c:v>646.93703040000003</c:v>
                </c:pt>
                <c:pt idx="2382">
                  <c:v>647.62417809999999</c:v>
                </c:pt>
                <c:pt idx="2383">
                  <c:v>647.43648710000002</c:v>
                </c:pt>
                <c:pt idx="2384">
                  <c:v>647.39093890000004</c:v>
                </c:pt>
                <c:pt idx="2385">
                  <c:v>648.03038760000004</c:v>
                </c:pt>
                <c:pt idx="2386">
                  <c:v>647.60864830000003</c:v>
                </c:pt>
                <c:pt idx="2387">
                  <c:v>648.99839629999997</c:v>
                </c:pt>
                <c:pt idx="2388">
                  <c:v>646.43567780000001</c:v>
                </c:pt>
                <c:pt idx="2389">
                  <c:v>648.5142257</c:v>
                </c:pt>
                <c:pt idx="2390">
                  <c:v>647.78014159999998</c:v>
                </c:pt>
                <c:pt idx="2391">
                  <c:v>647.64059559999998</c:v>
                </c:pt>
                <c:pt idx="2392">
                  <c:v>648.09335780000004</c:v>
                </c:pt>
                <c:pt idx="2393">
                  <c:v>648.04665480000006</c:v>
                </c:pt>
                <c:pt idx="2394">
                  <c:v>649.29519849999997</c:v>
                </c:pt>
                <c:pt idx="2395">
                  <c:v>646.39168299999994</c:v>
                </c:pt>
                <c:pt idx="2396">
                  <c:v>646.98669129999996</c:v>
                </c:pt>
                <c:pt idx="2397">
                  <c:v>648.39114700000005</c:v>
                </c:pt>
                <c:pt idx="2398">
                  <c:v>648.42203080000002</c:v>
                </c:pt>
                <c:pt idx="2399">
                  <c:v>646.79755190000003</c:v>
                </c:pt>
                <c:pt idx="2400">
                  <c:v>647.46910560000003</c:v>
                </c:pt>
                <c:pt idx="2401">
                  <c:v>647.5941292</c:v>
                </c:pt>
                <c:pt idx="2402">
                  <c:v>649.01467720000005</c:v>
                </c:pt>
                <c:pt idx="2403">
                  <c:v>648.34214799999995</c:v>
                </c:pt>
                <c:pt idx="2404">
                  <c:v>647.38945560000002</c:v>
                </c:pt>
                <c:pt idx="2405">
                  <c:v>647.92068810000001</c:v>
                </c:pt>
                <c:pt idx="2406">
                  <c:v>647.57642369999996</c:v>
                </c:pt>
                <c:pt idx="2407">
                  <c:v>647.67254060000005</c:v>
                </c:pt>
                <c:pt idx="2408">
                  <c:v>647.59364310000001</c:v>
                </c:pt>
                <c:pt idx="2409">
                  <c:v>646.87728349999998</c:v>
                </c:pt>
                <c:pt idx="2410">
                  <c:v>647.00039879999997</c:v>
                </c:pt>
                <c:pt idx="2411">
                  <c:v>646.93742469999995</c:v>
                </c:pt>
                <c:pt idx="2412">
                  <c:v>647.85808810000003</c:v>
                </c:pt>
                <c:pt idx="2413">
                  <c:v>649.57703960000003</c:v>
                </c:pt>
                <c:pt idx="2414">
                  <c:v>647.73396260000004</c:v>
                </c:pt>
                <c:pt idx="2415">
                  <c:v>647.34304350000002</c:v>
                </c:pt>
                <c:pt idx="2416">
                  <c:v>647.29525049999995</c:v>
                </c:pt>
                <c:pt idx="2417">
                  <c:v>646.98443450000002</c:v>
                </c:pt>
                <c:pt idx="2418">
                  <c:v>648.07717100000002</c:v>
                </c:pt>
                <c:pt idx="2419">
                  <c:v>647.31169620000003</c:v>
                </c:pt>
                <c:pt idx="2420">
                  <c:v>646.92004250000002</c:v>
                </c:pt>
                <c:pt idx="2421">
                  <c:v>647.81224129999998</c:v>
                </c:pt>
                <c:pt idx="2422">
                  <c:v>648.21752749999996</c:v>
                </c:pt>
                <c:pt idx="2423">
                  <c:v>647.96731120000004</c:v>
                </c:pt>
                <c:pt idx="2424">
                  <c:v>648.70233069999995</c:v>
                </c:pt>
                <c:pt idx="2425">
                  <c:v>647.56109379999998</c:v>
                </c:pt>
                <c:pt idx="2426">
                  <c:v>647.7651674</c:v>
                </c:pt>
                <c:pt idx="2427">
                  <c:v>647.04740400000003</c:v>
                </c:pt>
                <c:pt idx="2428">
                  <c:v>648.51481899999999</c:v>
                </c:pt>
                <c:pt idx="2429">
                  <c:v>646.65668800000003</c:v>
                </c:pt>
                <c:pt idx="2430">
                  <c:v>647.21760289999997</c:v>
                </c:pt>
                <c:pt idx="2431">
                  <c:v>647.405844</c:v>
                </c:pt>
                <c:pt idx="2432">
                  <c:v>648.65480200000002</c:v>
                </c:pt>
                <c:pt idx="2433">
                  <c:v>647.29695489999995</c:v>
                </c:pt>
                <c:pt idx="2434">
                  <c:v>648.21749980000004</c:v>
                </c:pt>
                <c:pt idx="2435">
                  <c:v>646.76436939999996</c:v>
                </c:pt>
                <c:pt idx="2436">
                  <c:v>646.43646460000002</c:v>
                </c:pt>
                <c:pt idx="2437">
                  <c:v>647.76572199999998</c:v>
                </c:pt>
                <c:pt idx="2438">
                  <c:v>646.01550220000001</c:v>
                </c:pt>
                <c:pt idx="2439">
                  <c:v>646.82814640000004</c:v>
                </c:pt>
                <c:pt idx="2440">
                  <c:v>648.10951450000005</c:v>
                </c:pt>
                <c:pt idx="2441">
                  <c:v>647.73514030000001</c:v>
                </c:pt>
                <c:pt idx="2442">
                  <c:v>647.79750239999998</c:v>
                </c:pt>
                <c:pt idx="2443">
                  <c:v>647.76665209999999</c:v>
                </c:pt>
                <c:pt idx="2444">
                  <c:v>647.14080409999997</c:v>
                </c:pt>
                <c:pt idx="2445">
                  <c:v>647.60911569999996</c:v>
                </c:pt>
                <c:pt idx="2446">
                  <c:v>648.92196460000002</c:v>
                </c:pt>
                <c:pt idx="2447">
                  <c:v>647.90758570000003</c:v>
                </c:pt>
                <c:pt idx="2448">
                  <c:v>647.78089680000005</c:v>
                </c:pt>
                <c:pt idx="2449">
                  <c:v>646.40775819999999</c:v>
                </c:pt>
                <c:pt idx="2450">
                  <c:v>647.07809159999999</c:v>
                </c:pt>
                <c:pt idx="2451">
                  <c:v>647.90468220000002</c:v>
                </c:pt>
                <c:pt idx="2452">
                  <c:v>648.14008369999999</c:v>
                </c:pt>
                <c:pt idx="2453">
                  <c:v>647.48383920000003</c:v>
                </c:pt>
                <c:pt idx="2454">
                  <c:v>646.8603617</c:v>
                </c:pt>
                <c:pt idx="2455">
                  <c:v>646.84409270000003</c:v>
                </c:pt>
                <c:pt idx="2456">
                  <c:v>648.56096239999999</c:v>
                </c:pt>
                <c:pt idx="2457">
                  <c:v>646.82766949999996</c:v>
                </c:pt>
                <c:pt idx="2458">
                  <c:v>648.32637520000003</c:v>
                </c:pt>
                <c:pt idx="2459">
                  <c:v>648.81003740000006</c:v>
                </c:pt>
                <c:pt idx="2460">
                  <c:v>645.82823329999997</c:v>
                </c:pt>
                <c:pt idx="2461">
                  <c:v>647.34371880000003</c:v>
                </c:pt>
                <c:pt idx="2462">
                  <c:v>648.31099110000002</c:v>
                </c:pt>
                <c:pt idx="2463">
                  <c:v>646.6713704</c:v>
                </c:pt>
                <c:pt idx="2464">
                  <c:v>647.42041380000001</c:v>
                </c:pt>
                <c:pt idx="2465">
                  <c:v>647.59329560000003</c:v>
                </c:pt>
                <c:pt idx="2466">
                  <c:v>647.10935440000003</c:v>
                </c:pt>
                <c:pt idx="2467">
                  <c:v>648.20188180000002</c:v>
                </c:pt>
                <c:pt idx="2468">
                  <c:v>646.65755160000003</c:v>
                </c:pt>
                <c:pt idx="2469">
                  <c:v>647.42207759999997</c:v>
                </c:pt>
                <c:pt idx="2470">
                  <c:v>647.59398520000002</c:v>
                </c:pt>
                <c:pt idx="2471">
                  <c:v>647.92199440000002</c:v>
                </c:pt>
                <c:pt idx="2472">
                  <c:v>647.76551359999996</c:v>
                </c:pt>
                <c:pt idx="2473">
                  <c:v>648.25042069999995</c:v>
                </c:pt>
                <c:pt idx="2474">
                  <c:v>649.15571130000001</c:v>
                </c:pt>
                <c:pt idx="2475">
                  <c:v>646.48432839999998</c:v>
                </c:pt>
                <c:pt idx="2476">
                  <c:v>647.98501690000001</c:v>
                </c:pt>
                <c:pt idx="2477">
                  <c:v>649.06347170000004</c:v>
                </c:pt>
                <c:pt idx="2478">
                  <c:v>647.28090450000002</c:v>
                </c:pt>
                <c:pt idx="2479">
                  <c:v>648.71682180000005</c:v>
                </c:pt>
                <c:pt idx="2480">
                  <c:v>648.35773389999997</c:v>
                </c:pt>
                <c:pt idx="2481">
                  <c:v>645.46490300000005</c:v>
                </c:pt>
                <c:pt idx="2482">
                  <c:v>646.50875710000003</c:v>
                </c:pt>
                <c:pt idx="2483">
                  <c:v>648.52373939999995</c:v>
                </c:pt>
                <c:pt idx="2484">
                  <c:v>646.64945239999997</c:v>
                </c:pt>
                <c:pt idx="2485">
                  <c:v>645.85243620000006</c:v>
                </c:pt>
                <c:pt idx="2486">
                  <c:v>647.1175422</c:v>
                </c:pt>
                <c:pt idx="2487">
                  <c:v>647.33761240000001</c:v>
                </c:pt>
                <c:pt idx="2488">
                  <c:v>646.61944359999995</c:v>
                </c:pt>
                <c:pt idx="2489">
                  <c:v>646.96302270000001</c:v>
                </c:pt>
                <c:pt idx="2490">
                  <c:v>644.66789359999996</c:v>
                </c:pt>
                <c:pt idx="2491">
                  <c:v>646.05764739999995</c:v>
                </c:pt>
                <c:pt idx="2492">
                  <c:v>645.87068929999998</c:v>
                </c:pt>
                <c:pt idx="2493">
                  <c:v>645.87051440000005</c:v>
                </c:pt>
                <c:pt idx="2494">
                  <c:v>645.76187679999998</c:v>
                </c:pt>
                <c:pt idx="2495">
                  <c:v>646.82297649999998</c:v>
                </c:pt>
                <c:pt idx="2496">
                  <c:v>646.99474980000002</c:v>
                </c:pt>
                <c:pt idx="2497">
                  <c:v>646.16692379999995</c:v>
                </c:pt>
                <c:pt idx="2498">
                  <c:v>647.12030000000004</c:v>
                </c:pt>
                <c:pt idx="2499">
                  <c:v>647.08786829999997</c:v>
                </c:pt>
                <c:pt idx="2500">
                  <c:v>644.80967220000002</c:v>
                </c:pt>
                <c:pt idx="2501">
                  <c:v>646.35494359999996</c:v>
                </c:pt>
                <c:pt idx="2502">
                  <c:v>646.02749510000001</c:v>
                </c:pt>
                <c:pt idx="2503">
                  <c:v>646.4022655</c:v>
                </c:pt>
                <c:pt idx="2504">
                  <c:v>645.60601999999994</c:v>
                </c:pt>
                <c:pt idx="2505">
                  <c:v>646.02681159999997</c:v>
                </c:pt>
                <c:pt idx="2506">
                  <c:v>647.43257779999999</c:v>
                </c:pt>
                <c:pt idx="2507">
                  <c:v>647.11926530000005</c:v>
                </c:pt>
                <c:pt idx="2508">
                  <c:v>646.7304077</c:v>
                </c:pt>
                <c:pt idx="2509">
                  <c:v>646.6514181</c:v>
                </c:pt>
                <c:pt idx="2510">
                  <c:v>646.074746</c:v>
                </c:pt>
                <c:pt idx="2511">
                  <c:v>648.19717549999996</c:v>
                </c:pt>
                <c:pt idx="2512">
                  <c:v>646.16606409999997</c:v>
                </c:pt>
                <c:pt idx="2513">
                  <c:v>645.99584500000003</c:v>
                </c:pt>
                <c:pt idx="2514">
                  <c:v>645.27824669999995</c:v>
                </c:pt>
                <c:pt idx="2515">
                  <c:v>646.01168959999995</c:v>
                </c:pt>
                <c:pt idx="2516">
                  <c:v>646.32193710000001</c:v>
                </c:pt>
                <c:pt idx="2517">
                  <c:v>647.15108339999995</c:v>
                </c:pt>
                <c:pt idx="2518">
                  <c:v>645.12121879999995</c:v>
                </c:pt>
                <c:pt idx="2519">
                  <c:v>647.5880664</c:v>
                </c:pt>
                <c:pt idx="2520">
                  <c:v>646.41714639999998</c:v>
                </c:pt>
                <c:pt idx="2521">
                  <c:v>645.4161818</c:v>
                </c:pt>
                <c:pt idx="2522">
                  <c:v>646.82269729999996</c:v>
                </c:pt>
                <c:pt idx="2523">
                  <c:v>647.16772409999999</c:v>
                </c:pt>
                <c:pt idx="2524">
                  <c:v>644.93422710000004</c:v>
                </c:pt>
                <c:pt idx="2525">
                  <c:v>645.12028969999994</c:v>
                </c:pt>
                <c:pt idx="2526">
                  <c:v>644.99746990000006</c:v>
                </c:pt>
                <c:pt idx="2527">
                  <c:v>647.02679890000002</c:v>
                </c:pt>
                <c:pt idx="2528">
                  <c:v>646.82185449999997</c:v>
                </c:pt>
                <c:pt idx="2529">
                  <c:v>645.10520899999995</c:v>
                </c:pt>
                <c:pt idx="2530">
                  <c:v>645.82285119999995</c:v>
                </c:pt>
                <c:pt idx="2531">
                  <c:v>644.66810090000001</c:v>
                </c:pt>
                <c:pt idx="2532">
                  <c:v>646.46355600000004</c:v>
                </c:pt>
                <c:pt idx="2533">
                  <c:v>647.62038299999995</c:v>
                </c:pt>
                <c:pt idx="2534">
                  <c:v>646.3861339</c:v>
                </c:pt>
                <c:pt idx="2535">
                  <c:v>646.6206042</c:v>
                </c:pt>
                <c:pt idx="2536">
                  <c:v>646.18240800000001</c:v>
                </c:pt>
                <c:pt idx="2537">
                  <c:v>647.63665549999996</c:v>
                </c:pt>
                <c:pt idx="2538">
                  <c:v>647.43232499999999</c:v>
                </c:pt>
                <c:pt idx="2539">
                  <c:v>647.43223490000003</c:v>
                </c:pt>
                <c:pt idx="2540">
                  <c:v>646.37163329999998</c:v>
                </c:pt>
                <c:pt idx="2541">
                  <c:v>647.11954579999997</c:v>
                </c:pt>
                <c:pt idx="2542">
                  <c:v>646.05769080000005</c:v>
                </c:pt>
                <c:pt idx="2543">
                  <c:v>647.02633690000005</c:v>
                </c:pt>
                <c:pt idx="2544">
                  <c:v>646.21373119999998</c:v>
                </c:pt>
                <c:pt idx="2545">
                  <c:v>645.04130729999997</c:v>
                </c:pt>
                <c:pt idx="2546">
                  <c:v>645.74495590000004</c:v>
                </c:pt>
                <c:pt idx="2547">
                  <c:v>646.93052560000001</c:v>
                </c:pt>
                <c:pt idx="2548">
                  <c:v>645.58925169999998</c:v>
                </c:pt>
                <c:pt idx="2549">
                  <c:v>646.4954401</c:v>
                </c:pt>
                <c:pt idx="2550">
                  <c:v>645.30863169999998</c:v>
                </c:pt>
                <c:pt idx="2551">
                  <c:v>645.76156500000002</c:v>
                </c:pt>
                <c:pt idx="2552">
                  <c:v>644.85680230000003</c:v>
                </c:pt>
                <c:pt idx="2553">
                  <c:v>646.60506629999998</c:v>
                </c:pt>
                <c:pt idx="2554">
                  <c:v>645.63810179999996</c:v>
                </c:pt>
                <c:pt idx="2555">
                  <c:v>647.08812709999995</c:v>
                </c:pt>
                <c:pt idx="2556">
                  <c:v>646.77617180000004</c:v>
                </c:pt>
                <c:pt idx="2557">
                  <c:v>645.85359989999995</c:v>
                </c:pt>
                <c:pt idx="2558">
                  <c:v>646.18308279999997</c:v>
                </c:pt>
                <c:pt idx="2559">
                  <c:v>646.46313750000002</c:v>
                </c:pt>
                <c:pt idx="2560">
                  <c:v>646.24436290000006</c:v>
                </c:pt>
                <c:pt idx="2561">
                  <c:v>647.26151259999995</c:v>
                </c:pt>
                <c:pt idx="2562">
                  <c:v>647.18332020000003</c:v>
                </c:pt>
                <c:pt idx="2563">
                  <c:v>647.63596310000003</c:v>
                </c:pt>
                <c:pt idx="2564">
                  <c:v>647.30842970000003</c:v>
                </c:pt>
                <c:pt idx="2565">
                  <c:v>646.35500100000002</c:v>
                </c:pt>
                <c:pt idx="2566">
                  <c:v>646.93166489999999</c:v>
                </c:pt>
                <c:pt idx="2567">
                  <c:v>646.38696600000003</c:v>
                </c:pt>
                <c:pt idx="2568">
                  <c:v>645.90332960000001</c:v>
                </c:pt>
                <c:pt idx="2569">
                  <c:v>646.02723100000003</c:v>
                </c:pt>
                <c:pt idx="2570">
                  <c:v>645.79384210000001</c:v>
                </c:pt>
                <c:pt idx="2571">
                  <c:v>645.94982159999995</c:v>
                </c:pt>
                <c:pt idx="2572">
                  <c:v>645.54211729999997</c:v>
                </c:pt>
                <c:pt idx="2573">
                  <c:v>645.3375853</c:v>
                </c:pt>
                <c:pt idx="2574">
                  <c:v>646.83869000000004</c:v>
                </c:pt>
                <c:pt idx="2575">
                  <c:v>645.46563530000003</c:v>
                </c:pt>
                <c:pt idx="2576">
                  <c:v>646.02624179999998</c:v>
                </c:pt>
                <c:pt idx="2577">
                  <c:v>646.33886480000001</c:v>
                </c:pt>
                <c:pt idx="2578">
                  <c:v>645.29435909999995</c:v>
                </c:pt>
                <c:pt idx="2579">
                  <c:v>645.93484820000003</c:v>
                </c:pt>
                <c:pt idx="2580">
                  <c:v>646.51134830000001</c:v>
                </c:pt>
                <c:pt idx="2581">
                  <c:v>646.35571660000005</c:v>
                </c:pt>
                <c:pt idx="2582">
                  <c:v>647.43336169999998</c:v>
                </c:pt>
                <c:pt idx="2583">
                  <c:v>645.91882190000001</c:v>
                </c:pt>
                <c:pt idx="2584">
                  <c:v>646.87234679999995</c:v>
                </c:pt>
                <c:pt idx="2585">
                  <c:v>645.15493670000001</c:v>
                </c:pt>
                <c:pt idx="2586">
                  <c:v>645.73160680000001</c:v>
                </c:pt>
                <c:pt idx="2587">
                  <c:v>645.85530930000004</c:v>
                </c:pt>
                <c:pt idx="2588">
                  <c:v>645.10752170000001</c:v>
                </c:pt>
                <c:pt idx="2589">
                  <c:v>647.02799679999998</c:v>
                </c:pt>
                <c:pt idx="2590">
                  <c:v>646.01157160000002</c:v>
                </c:pt>
                <c:pt idx="2591">
                  <c:v>646.04301350000003</c:v>
                </c:pt>
                <c:pt idx="2592">
                  <c:v>646.06059130000006</c:v>
                </c:pt>
                <c:pt idx="2593">
                  <c:v>646.06027730000005</c:v>
                </c:pt>
                <c:pt idx="2594">
                  <c:v>647.54001800000003</c:v>
                </c:pt>
                <c:pt idx="2595">
                  <c:v>645.60463059999995</c:v>
                </c:pt>
                <c:pt idx="2596">
                  <c:v>647.30670080000004</c:v>
                </c:pt>
                <c:pt idx="2597">
                  <c:v>646.08909089999997</c:v>
                </c:pt>
                <c:pt idx="2598">
                  <c:v>645.90223660000004</c:v>
                </c:pt>
                <c:pt idx="2599">
                  <c:v>646.90230840000004</c:v>
                </c:pt>
                <c:pt idx="2600">
                  <c:v>647.16745349999997</c:v>
                </c:pt>
                <c:pt idx="2601">
                  <c:v>646.21456569999998</c:v>
                </c:pt>
                <c:pt idx="2602">
                  <c:v>644.99700840000003</c:v>
                </c:pt>
                <c:pt idx="2603">
                  <c:v>646.65066560000002</c:v>
                </c:pt>
                <c:pt idx="2604">
                  <c:v>646.23020740000004</c:v>
                </c:pt>
                <c:pt idx="2605">
                  <c:v>648.10470620000001</c:v>
                </c:pt>
                <c:pt idx="2606">
                  <c:v>646.526746</c:v>
                </c:pt>
                <c:pt idx="2607">
                  <c:v>646.02569870000002</c:v>
                </c:pt>
                <c:pt idx="2608">
                  <c:v>646.68239849999998</c:v>
                </c:pt>
                <c:pt idx="2609">
                  <c:v>647.40020200000004</c:v>
                </c:pt>
                <c:pt idx="2610">
                  <c:v>645.07360919999996</c:v>
                </c:pt>
                <c:pt idx="2611">
                  <c:v>644.96562089999998</c:v>
                </c:pt>
                <c:pt idx="2612">
                  <c:v>645.99568539999996</c:v>
                </c:pt>
                <c:pt idx="2613">
                  <c:v>647.01136529999997</c:v>
                </c:pt>
                <c:pt idx="2614">
                  <c:v>646.35536179999997</c:v>
                </c:pt>
                <c:pt idx="2615">
                  <c:v>645.44905189999997</c:v>
                </c:pt>
                <c:pt idx="2616">
                  <c:v>646.44711180000002</c:v>
                </c:pt>
                <c:pt idx="2617">
                  <c:v>645.63623070000006</c:v>
                </c:pt>
                <c:pt idx="2618">
                  <c:v>645.97850459999995</c:v>
                </c:pt>
                <c:pt idx="2619">
                  <c:v>645.69825319999995</c:v>
                </c:pt>
                <c:pt idx="2620">
                  <c:v>647.24431890000005</c:v>
                </c:pt>
                <c:pt idx="2621">
                  <c:v>645.52605389999997</c:v>
                </c:pt>
                <c:pt idx="2622">
                  <c:v>646.96325430000002</c:v>
                </c:pt>
                <c:pt idx="2623">
                  <c:v>646.24616079999998</c:v>
                </c:pt>
                <c:pt idx="2624">
                  <c:v>645.63562720000004</c:v>
                </c:pt>
                <c:pt idx="2625">
                  <c:v>646.07332029999998</c:v>
                </c:pt>
                <c:pt idx="2626">
                  <c:v>644.82381980000002</c:v>
                </c:pt>
                <c:pt idx="2627">
                  <c:v>645.08832399999994</c:v>
                </c:pt>
                <c:pt idx="2628">
                  <c:v>647.30729840000004</c:v>
                </c:pt>
                <c:pt idx="2629">
                  <c:v>646.47805100000005</c:v>
                </c:pt>
                <c:pt idx="2630">
                  <c:v>646.35394359999998</c:v>
                </c:pt>
                <c:pt idx="2631">
                  <c:v>646.96380350000004</c:v>
                </c:pt>
                <c:pt idx="2632">
                  <c:v>646.22906039999998</c:v>
                </c:pt>
                <c:pt idx="2633">
                  <c:v>646.44756289999998</c:v>
                </c:pt>
                <c:pt idx="2634">
                  <c:v>645.04138239999997</c:v>
                </c:pt>
                <c:pt idx="2635">
                  <c:v>645.88500329999999</c:v>
                </c:pt>
                <c:pt idx="2636">
                  <c:v>647.10200090000001</c:v>
                </c:pt>
                <c:pt idx="2637">
                  <c:v>646.10248060000004</c:v>
                </c:pt>
                <c:pt idx="2638">
                  <c:v>644.620091</c:v>
                </c:pt>
                <c:pt idx="2639">
                  <c:v>646.05768509999996</c:v>
                </c:pt>
                <c:pt idx="2640">
                  <c:v>645.94831820000002</c:v>
                </c:pt>
                <c:pt idx="2641">
                  <c:v>644.9636266</c:v>
                </c:pt>
                <c:pt idx="2642">
                  <c:v>647.39941299999998</c:v>
                </c:pt>
                <c:pt idx="2643">
                  <c:v>646.04196469999999</c:v>
                </c:pt>
                <c:pt idx="2644">
                  <c:v>645.99211119999995</c:v>
                </c:pt>
                <c:pt idx="2645">
                  <c:v>645.05552379999995</c:v>
                </c:pt>
                <c:pt idx="2646">
                  <c:v>645.88463360000003</c:v>
                </c:pt>
                <c:pt idx="2647">
                  <c:v>645.58867080000005</c:v>
                </c:pt>
                <c:pt idx="2648">
                  <c:v>645.76069570000004</c:v>
                </c:pt>
                <c:pt idx="2649">
                  <c:v>647.01053479999996</c:v>
                </c:pt>
                <c:pt idx="2650">
                  <c:v>645.90041310000004</c:v>
                </c:pt>
                <c:pt idx="2651">
                  <c:v>646.47846340000001</c:v>
                </c:pt>
                <c:pt idx="2652">
                  <c:v>646.02574500000003</c:v>
                </c:pt>
                <c:pt idx="2653">
                  <c:v>646.05739289999997</c:v>
                </c:pt>
                <c:pt idx="2654">
                  <c:v>646.25888620000001</c:v>
                </c:pt>
                <c:pt idx="2655">
                  <c:v>646.35324809999997</c:v>
                </c:pt>
                <c:pt idx="2656">
                  <c:v>646.19744720000006</c:v>
                </c:pt>
                <c:pt idx="2657">
                  <c:v>646.72641480000004</c:v>
                </c:pt>
                <c:pt idx="2658">
                  <c:v>645.43347180000001</c:v>
                </c:pt>
                <c:pt idx="2659">
                  <c:v>644.99453510000001</c:v>
                </c:pt>
                <c:pt idx="2660">
                  <c:v>645.97749269999997</c:v>
                </c:pt>
                <c:pt idx="2661">
                  <c:v>646.41719269999999</c:v>
                </c:pt>
                <c:pt idx="2662">
                  <c:v>646.3377739</c:v>
                </c:pt>
                <c:pt idx="2663">
                  <c:v>647.11827259999995</c:v>
                </c:pt>
                <c:pt idx="2664">
                  <c:v>646.35313980000001</c:v>
                </c:pt>
                <c:pt idx="2665">
                  <c:v>645.64829159999999</c:v>
                </c:pt>
                <c:pt idx="2666">
                  <c:v>646.52502689999994</c:v>
                </c:pt>
                <c:pt idx="2667">
                  <c:v>647.75993349999999</c:v>
                </c:pt>
                <c:pt idx="2668">
                  <c:v>645.57312909999996</c:v>
                </c:pt>
                <c:pt idx="2669">
                  <c:v>647.00894919999996</c:v>
                </c:pt>
                <c:pt idx="2670">
                  <c:v>646.2120122</c:v>
                </c:pt>
                <c:pt idx="2671">
                  <c:v>646.6643378</c:v>
                </c:pt>
                <c:pt idx="2672">
                  <c:v>646.14829699999996</c:v>
                </c:pt>
                <c:pt idx="2673">
                  <c:v>645.85187689999998</c:v>
                </c:pt>
                <c:pt idx="2674">
                  <c:v>646.19752410000001</c:v>
                </c:pt>
                <c:pt idx="2675">
                  <c:v>646.99428639999996</c:v>
                </c:pt>
                <c:pt idx="2676">
                  <c:v>645.5720063</c:v>
                </c:pt>
                <c:pt idx="2677">
                  <c:v>646.18152959999998</c:v>
                </c:pt>
                <c:pt idx="2678">
                  <c:v>646.0413241</c:v>
                </c:pt>
                <c:pt idx="2679">
                  <c:v>645.71298420000005</c:v>
                </c:pt>
                <c:pt idx="2680">
                  <c:v>647.91478940000002</c:v>
                </c:pt>
                <c:pt idx="2681">
                  <c:v>644.96343649999994</c:v>
                </c:pt>
                <c:pt idx="2682">
                  <c:v>650.08520780000003</c:v>
                </c:pt>
                <c:pt idx="2683">
                  <c:v>654.95800229999998</c:v>
                </c:pt>
                <c:pt idx="2684">
                  <c:v>659.48759189999998</c:v>
                </c:pt>
                <c:pt idx="2685">
                  <c:v>663.15628260000005</c:v>
                </c:pt>
                <c:pt idx="2686">
                  <c:v>667.23251970000001</c:v>
                </c:pt>
                <c:pt idx="2687">
                  <c:v>671.90162499999997</c:v>
                </c:pt>
                <c:pt idx="2688">
                  <c:v>675.21207000000004</c:v>
                </c:pt>
                <c:pt idx="2689">
                  <c:v>678.97636809999995</c:v>
                </c:pt>
                <c:pt idx="2690">
                  <c:v>685.17551360000004</c:v>
                </c:pt>
                <c:pt idx="2691">
                  <c:v>693.5925972</c:v>
                </c:pt>
                <c:pt idx="2692">
                  <c:v>697.84075040000005</c:v>
                </c:pt>
                <c:pt idx="2693">
                  <c:v>707.16303989999994</c:v>
                </c:pt>
                <c:pt idx="2694">
                  <c:v>718.5636518</c:v>
                </c:pt>
                <c:pt idx="2695">
                  <c:v>735.69299100000001</c:v>
                </c:pt>
                <c:pt idx="2696">
                  <c:v>750.56121169999994</c:v>
                </c:pt>
                <c:pt idx="2697">
                  <c:v>764.55203410000001</c:v>
                </c:pt>
                <c:pt idx="2698">
                  <c:v>774.01880359999996</c:v>
                </c:pt>
                <c:pt idx="2699">
                  <c:v>778.79522210000005</c:v>
                </c:pt>
                <c:pt idx="2700">
                  <c:v>779.1400592</c:v>
                </c:pt>
                <c:pt idx="2701">
                  <c:v>781.27712910000002</c:v>
                </c:pt>
                <c:pt idx="2702">
                  <c:v>780.47883390000004</c:v>
                </c:pt>
                <c:pt idx="2703">
                  <c:v>782.05690849999996</c:v>
                </c:pt>
                <c:pt idx="2704">
                  <c:v>780.29107520000002</c:v>
                </c:pt>
                <c:pt idx="2705">
                  <c:v>781.27685699999995</c:v>
                </c:pt>
                <c:pt idx="2706">
                  <c:v>780.51224999999999</c:v>
                </c:pt>
                <c:pt idx="2707">
                  <c:v>781.29115690000003</c:v>
                </c:pt>
                <c:pt idx="2708">
                  <c:v>781.27716659999999</c:v>
                </c:pt>
                <c:pt idx="2709">
                  <c:v>781.86946109999997</c:v>
                </c:pt>
                <c:pt idx="2710">
                  <c:v>781.97584010000003</c:v>
                </c:pt>
                <c:pt idx="2711">
                  <c:v>782.83768629999997</c:v>
                </c:pt>
                <c:pt idx="2712">
                  <c:v>780.80541249999999</c:v>
                </c:pt>
                <c:pt idx="2713">
                  <c:v>782.03779740000004</c:v>
                </c:pt>
                <c:pt idx="2714">
                  <c:v>782.07112459999996</c:v>
                </c:pt>
                <c:pt idx="2715">
                  <c:v>781.85210210000002</c:v>
                </c:pt>
                <c:pt idx="2716">
                  <c:v>782.24345289999997</c:v>
                </c:pt>
                <c:pt idx="2717">
                  <c:v>781.54026139999996</c:v>
                </c:pt>
                <c:pt idx="2718">
                  <c:v>781.94717479999997</c:v>
                </c:pt>
                <c:pt idx="2719">
                  <c:v>782.61832979999997</c:v>
                </c:pt>
                <c:pt idx="2720">
                  <c:v>783.32208820000005</c:v>
                </c:pt>
                <c:pt idx="2721">
                  <c:v>782.10549830000002</c:v>
                </c:pt>
                <c:pt idx="2722">
                  <c:v>782.19620069999996</c:v>
                </c:pt>
                <c:pt idx="2723">
                  <c:v>780.99514629999999</c:v>
                </c:pt>
                <c:pt idx="2724">
                  <c:v>782.22887849999995</c:v>
                </c:pt>
                <c:pt idx="2725">
                  <c:v>785.32069820000004</c:v>
                </c:pt>
                <c:pt idx="2726">
                  <c:v>782.69642710000005</c:v>
                </c:pt>
                <c:pt idx="2727">
                  <c:v>782.80553210000005</c:v>
                </c:pt>
                <c:pt idx="2728">
                  <c:v>783.18182990000003</c:v>
                </c:pt>
                <c:pt idx="2729">
                  <c:v>783.52616579999994</c:v>
                </c:pt>
                <c:pt idx="2730">
                  <c:v>783.25753010000005</c:v>
                </c:pt>
                <c:pt idx="2731">
                  <c:v>784.18370760000005</c:v>
                </c:pt>
                <c:pt idx="2732">
                  <c:v>784.26053000000002</c:v>
                </c:pt>
                <c:pt idx="2733">
                  <c:v>782.97897369999998</c:v>
                </c:pt>
                <c:pt idx="2734">
                  <c:v>783.27419789999999</c:v>
                </c:pt>
                <c:pt idx="2735">
                  <c:v>785.16582059999996</c:v>
                </c:pt>
                <c:pt idx="2736">
                  <c:v>781.10424969999997</c:v>
                </c:pt>
                <c:pt idx="2737">
                  <c:v>783.68155230000002</c:v>
                </c:pt>
                <c:pt idx="2738">
                  <c:v>782.4955665</c:v>
                </c:pt>
                <c:pt idx="2739">
                  <c:v>783.13630939999996</c:v>
                </c:pt>
                <c:pt idx="2740">
                  <c:v>783.46572089999995</c:v>
                </c:pt>
                <c:pt idx="2741">
                  <c:v>782.69929830000001</c:v>
                </c:pt>
                <c:pt idx="2742">
                  <c:v>783.61986079999997</c:v>
                </c:pt>
                <c:pt idx="2743">
                  <c:v>783.77467899999999</c:v>
                </c:pt>
                <c:pt idx="2744">
                  <c:v>783.16793970000003</c:v>
                </c:pt>
                <c:pt idx="2745">
                  <c:v>783.43327950000003</c:v>
                </c:pt>
                <c:pt idx="2746">
                  <c:v>783.16873550000003</c:v>
                </c:pt>
                <c:pt idx="2747">
                  <c:v>782.85739030000002</c:v>
                </c:pt>
                <c:pt idx="2748">
                  <c:v>783.79326930000002</c:v>
                </c:pt>
                <c:pt idx="2749">
                  <c:v>784.01132419999999</c:v>
                </c:pt>
                <c:pt idx="2750">
                  <c:v>782.85696740000003</c:v>
                </c:pt>
                <c:pt idx="2751">
                  <c:v>781.90457170000002</c:v>
                </c:pt>
                <c:pt idx="2752">
                  <c:v>784.15268170000002</c:v>
                </c:pt>
                <c:pt idx="2753">
                  <c:v>782.33961880000004</c:v>
                </c:pt>
                <c:pt idx="2754">
                  <c:v>782.38700830000005</c:v>
                </c:pt>
                <c:pt idx="2755">
                  <c:v>782.52861640000003</c:v>
                </c:pt>
                <c:pt idx="2756">
                  <c:v>782.80688329999998</c:v>
                </c:pt>
                <c:pt idx="2757">
                  <c:v>782.21519020000005</c:v>
                </c:pt>
                <c:pt idx="2758">
                  <c:v>783.62113569999997</c:v>
                </c:pt>
                <c:pt idx="2759">
                  <c:v>782.82595949999995</c:v>
                </c:pt>
                <c:pt idx="2760">
                  <c:v>783.69896019999999</c:v>
                </c:pt>
                <c:pt idx="2761">
                  <c:v>782.67025820000003</c:v>
                </c:pt>
                <c:pt idx="2762">
                  <c:v>784.21733170000005</c:v>
                </c:pt>
                <c:pt idx="2763">
                  <c:v>783.34209280000005</c:v>
                </c:pt>
                <c:pt idx="2764">
                  <c:v>782.32703049999998</c:v>
                </c:pt>
                <c:pt idx="2765">
                  <c:v>782.88916359999996</c:v>
                </c:pt>
                <c:pt idx="2766">
                  <c:v>783.26125039999999</c:v>
                </c:pt>
                <c:pt idx="2767">
                  <c:v>783.51397889999998</c:v>
                </c:pt>
                <c:pt idx="2768">
                  <c:v>782.54478349999999</c:v>
                </c:pt>
                <c:pt idx="2769">
                  <c:v>783.88697999999999</c:v>
                </c:pt>
                <c:pt idx="2770">
                  <c:v>781.93585519999999</c:v>
                </c:pt>
                <c:pt idx="2771">
                  <c:v>782.65270780000003</c:v>
                </c:pt>
                <c:pt idx="2772">
                  <c:v>784.71299829999998</c:v>
                </c:pt>
                <c:pt idx="2773">
                  <c:v>782.68383400000005</c:v>
                </c:pt>
                <c:pt idx="2774">
                  <c:v>782.80941559999997</c:v>
                </c:pt>
                <c:pt idx="2775">
                  <c:v>783.02950980000003</c:v>
                </c:pt>
                <c:pt idx="2776">
                  <c:v>784.54342140000006</c:v>
                </c:pt>
                <c:pt idx="2777">
                  <c:v>783.56156309999994</c:v>
                </c:pt>
                <c:pt idx="2778">
                  <c:v>783.76337269999999</c:v>
                </c:pt>
                <c:pt idx="2779">
                  <c:v>783.27526909999995</c:v>
                </c:pt>
                <c:pt idx="2780">
                  <c:v>783.92014870000003</c:v>
                </c:pt>
                <c:pt idx="2781">
                  <c:v>783.13866970000004</c:v>
                </c:pt>
                <c:pt idx="2782">
                  <c:v>782.37268270000004</c:v>
                </c:pt>
                <c:pt idx="2783">
                  <c:v>783.59175789999995</c:v>
                </c:pt>
                <c:pt idx="2784">
                  <c:v>791.087042</c:v>
                </c:pt>
                <c:pt idx="2785">
                  <c:v>808.74982009999997</c:v>
                </c:pt>
                <c:pt idx="2786">
                  <c:v>821.21038120000003</c:v>
                </c:pt>
                <c:pt idx="2787">
                  <c:v>836.20166989999996</c:v>
                </c:pt>
                <c:pt idx="2788">
                  <c:v>847.47848239999996</c:v>
                </c:pt>
                <c:pt idx="2789">
                  <c:v>861.75026549999995</c:v>
                </c:pt>
                <c:pt idx="2790">
                  <c:v>874.96534980000001</c:v>
                </c:pt>
                <c:pt idx="2791">
                  <c:v>874.88623680000001</c:v>
                </c:pt>
                <c:pt idx="2792">
                  <c:v>877.57300439999995</c:v>
                </c:pt>
                <c:pt idx="2793">
                  <c:v>876.29564479999999</c:v>
                </c:pt>
                <c:pt idx="2794">
                  <c:v>876.57502910000005</c:v>
                </c:pt>
                <c:pt idx="2795">
                  <c:v>876.97953419999999</c:v>
                </c:pt>
                <c:pt idx="2796">
                  <c:v>876.74606879999999</c:v>
                </c:pt>
                <c:pt idx="2797">
                  <c:v>879.24188900000001</c:v>
                </c:pt>
                <c:pt idx="2798">
                  <c:v>876.77629379999996</c:v>
                </c:pt>
                <c:pt idx="2799">
                  <c:v>877.99106730000005</c:v>
                </c:pt>
                <c:pt idx="2800">
                  <c:v>877.39682700000003</c:v>
                </c:pt>
                <c:pt idx="2801">
                  <c:v>877.50708399999996</c:v>
                </c:pt>
                <c:pt idx="2802">
                  <c:v>877.91373150000004</c:v>
                </c:pt>
                <c:pt idx="2803">
                  <c:v>876.57208130000004</c:v>
                </c:pt>
                <c:pt idx="2804">
                  <c:v>877.85322470000006</c:v>
                </c:pt>
                <c:pt idx="2805">
                  <c:v>877.07207229999995</c:v>
                </c:pt>
                <c:pt idx="2806">
                  <c:v>877.52196070000002</c:v>
                </c:pt>
                <c:pt idx="2807">
                  <c:v>877.57171949999997</c:v>
                </c:pt>
                <c:pt idx="2808">
                  <c:v>877.82334060000005</c:v>
                </c:pt>
                <c:pt idx="2809">
                  <c:v>878.09754580000003</c:v>
                </c:pt>
                <c:pt idx="2810">
                  <c:v>877.3170063</c:v>
                </c:pt>
                <c:pt idx="2811">
                  <c:v>877.22417929999995</c:v>
                </c:pt>
                <c:pt idx="2812">
                  <c:v>879.43359090000001</c:v>
                </c:pt>
                <c:pt idx="2813">
                  <c:v>876.56927559999997</c:v>
                </c:pt>
                <c:pt idx="2814">
                  <c:v>876.94433549999997</c:v>
                </c:pt>
                <c:pt idx="2815">
                  <c:v>878.17904959999998</c:v>
                </c:pt>
                <c:pt idx="2816">
                  <c:v>877.3634806</c:v>
                </c:pt>
                <c:pt idx="2817">
                  <c:v>877.36560899999995</c:v>
                </c:pt>
                <c:pt idx="2818">
                  <c:v>876.78839140000002</c:v>
                </c:pt>
                <c:pt idx="2819">
                  <c:v>875.69820259999995</c:v>
                </c:pt>
                <c:pt idx="2820">
                  <c:v>878.11844480000002</c:v>
                </c:pt>
                <c:pt idx="2821">
                  <c:v>877.35114850000002</c:v>
                </c:pt>
                <c:pt idx="2822">
                  <c:v>877.47193670000001</c:v>
                </c:pt>
                <c:pt idx="2823">
                  <c:v>877.26627229999997</c:v>
                </c:pt>
                <c:pt idx="2824">
                  <c:v>876.41251780000005</c:v>
                </c:pt>
                <c:pt idx="2825">
                  <c:v>877.31687469999997</c:v>
                </c:pt>
                <c:pt idx="2826">
                  <c:v>877.13078370000005</c:v>
                </c:pt>
                <c:pt idx="2827">
                  <c:v>877.61561110000002</c:v>
                </c:pt>
                <c:pt idx="2828">
                  <c:v>879.2361588</c:v>
                </c:pt>
                <c:pt idx="2829">
                  <c:v>877.380585</c:v>
                </c:pt>
                <c:pt idx="2830">
                  <c:v>876.28896710000004</c:v>
                </c:pt>
                <c:pt idx="2831">
                  <c:v>876.58065720000002</c:v>
                </c:pt>
                <c:pt idx="2832">
                  <c:v>877.97372470000005</c:v>
                </c:pt>
                <c:pt idx="2833">
                  <c:v>876.89614700000004</c:v>
                </c:pt>
                <c:pt idx="2834">
                  <c:v>877.45423800000003</c:v>
                </c:pt>
                <c:pt idx="2835">
                  <c:v>876.94137169999999</c:v>
                </c:pt>
                <c:pt idx="2836">
                  <c:v>878.56788989999995</c:v>
                </c:pt>
                <c:pt idx="2837">
                  <c:v>878.80376190000004</c:v>
                </c:pt>
                <c:pt idx="2838">
                  <c:v>877.78699840000002</c:v>
                </c:pt>
                <c:pt idx="2839">
                  <c:v>877.21087320000004</c:v>
                </c:pt>
                <c:pt idx="2840">
                  <c:v>876.72838179999997</c:v>
                </c:pt>
                <c:pt idx="2841">
                  <c:v>862.71685290000005</c:v>
                </c:pt>
                <c:pt idx="2842">
                  <c:v>760.82154509999998</c:v>
                </c:pt>
                <c:pt idx="2843">
                  <c:v>729.47928139999999</c:v>
                </c:pt>
                <c:pt idx="2844">
                  <c:v>727.58903750000002</c:v>
                </c:pt>
                <c:pt idx="2845">
                  <c:v>728.60439659999997</c:v>
                </c:pt>
                <c:pt idx="2846">
                  <c:v>728.32478119999996</c:v>
                </c:pt>
                <c:pt idx="2847">
                  <c:v>727.27647469999999</c:v>
                </c:pt>
                <c:pt idx="2848">
                  <c:v>727.32380839999996</c:v>
                </c:pt>
                <c:pt idx="2849">
                  <c:v>726.69906700000001</c:v>
                </c:pt>
                <c:pt idx="2850">
                  <c:v>727.77658799999995</c:v>
                </c:pt>
                <c:pt idx="2851">
                  <c:v>726.98052889999997</c:v>
                </c:pt>
                <c:pt idx="2852">
                  <c:v>727.94843719999994</c:v>
                </c:pt>
                <c:pt idx="2853">
                  <c:v>723.05977340000004</c:v>
                </c:pt>
                <c:pt idx="2854">
                  <c:v>715.90839860000006</c:v>
                </c:pt>
                <c:pt idx="2855">
                  <c:v>712.01965270000005</c:v>
                </c:pt>
                <c:pt idx="2856">
                  <c:v>712.14445650000005</c:v>
                </c:pt>
                <c:pt idx="2857">
                  <c:v>711.58294920000003</c:v>
                </c:pt>
                <c:pt idx="2858">
                  <c:v>711.70769080000002</c:v>
                </c:pt>
                <c:pt idx="2859">
                  <c:v>713.45735960000002</c:v>
                </c:pt>
                <c:pt idx="2860">
                  <c:v>717.65844860000004</c:v>
                </c:pt>
                <c:pt idx="2861">
                  <c:v>720.46873730000004</c:v>
                </c:pt>
                <c:pt idx="2862">
                  <c:v>729.29125469999997</c:v>
                </c:pt>
                <c:pt idx="2863">
                  <c:v>747.07981070000005</c:v>
                </c:pt>
                <c:pt idx="2864">
                  <c:v>763.54095180000002</c:v>
                </c:pt>
                <c:pt idx="2865">
                  <c:v>780.15212710000003</c:v>
                </c:pt>
                <c:pt idx="2866">
                  <c:v>799.4717402</c:v>
                </c:pt>
                <c:pt idx="2867">
                  <c:v>813.69882800000005</c:v>
                </c:pt>
                <c:pt idx="2868">
                  <c:v>831.80014770000002</c:v>
                </c:pt>
                <c:pt idx="2869">
                  <c:v>847.94982730000004</c:v>
                </c:pt>
                <c:pt idx="2870">
                  <c:v>859.9441564</c:v>
                </c:pt>
                <c:pt idx="2871">
                  <c:v>860.80023419999998</c:v>
                </c:pt>
                <c:pt idx="2872">
                  <c:v>862.93973110000002</c:v>
                </c:pt>
                <c:pt idx="2873">
                  <c:v>861.97306460000004</c:v>
                </c:pt>
                <c:pt idx="2874">
                  <c:v>862.53463580000005</c:v>
                </c:pt>
                <c:pt idx="2875">
                  <c:v>861.43808120000006</c:v>
                </c:pt>
                <c:pt idx="2876">
                  <c:v>862.45446319999996</c:v>
                </c:pt>
                <c:pt idx="2877">
                  <c:v>862.14489930000002</c:v>
                </c:pt>
                <c:pt idx="2878">
                  <c:v>862.81443609999997</c:v>
                </c:pt>
                <c:pt idx="2879">
                  <c:v>863.83315370000003</c:v>
                </c:pt>
                <c:pt idx="2880">
                  <c:v>863.8080205</c:v>
                </c:pt>
                <c:pt idx="2881">
                  <c:v>862.23537750000003</c:v>
                </c:pt>
                <c:pt idx="2882">
                  <c:v>863.15171359999999</c:v>
                </c:pt>
                <c:pt idx="2883">
                  <c:v>862.49827070000003</c:v>
                </c:pt>
                <c:pt idx="2884">
                  <c:v>861.76523659999998</c:v>
                </c:pt>
                <c:pt idx="2885">
                  <c:v>861.78327409999997</c:v>
                </c:pt>
                <c:pt idx="2886">
                  <c:v>861.62654780000003</c:v>
                </c:pt>
                <c:pt idx="2887">
                  <c:v>862.39383480000004</c:v>
                </c:pt>
                <c:pt idx="2888">
                  <c:v>861.44074269999999</c:v>
                </c:pt>
                <c:pt idx="2889">
                  <c:v>862.51722119999999</c:v>
                </c:pt>
                <c:pt idx="2890">
                  <c:v>863.17844230000003</c:v>
                </c:pt>
                <c:pt idx="2891">
                  <c:v>863.98644569999999</c:v>
                </c:pt>
                <c:pt idx="2892">
                  <c:v>864.70320500000003</c:v>
                </c:pt>
                <c:pt idx="2893">
                  <c:v>867.74977019999994</c:v>
                </c:pt>
                <c:pt idx="2894">
                  <c:v>867.75049709999996</c:v>
                </c:pt>
                <c:pt idx="2895">
                  <c:v>870.11992659999999</c:v>
                </c:pt>
                <c:pt idx="2896">
                  <c:v>869.62186659999998</c:v>
                </c:pt>
                <c:pt idx="2897">
                  <c:v>871.18161029999999</c:v>
                </c:pt>
                <c:pt idx="2898">
                  <c:v>870.11755819999996</c:v>
                </c:pt>
                <c:pt idx="2899">
                  <c:v>870.09067149999998</c:v>
                </c:pt>
                <c:pt idx="2900">
                  <c:v>870.18301459999998</c:v>
                </c:pt>
                <c:pt idx="2901">
                  <c:v>869.88788150000005</c:v>
                </c:pt>
                <c:pt idx="2902">
                  <c:v>869.6366812</c:v>
                </c:pt>
                <c:pt idx="2903">
                  <c:v>869.74867180000001</c:v>
                </c:pt>
                <c:pt idx="2904">
                  <c:v>868.62409239999999</c:v>
                </c:pt>
                <c:pt idx="2905">
                  <c:v>869.69692650000002</c:v>
                </c:pt>
                <c:pt idx="2906">
                  <c:v>870.78579560000003</c:v>
                </c:pt>
                <c:pt idx="2907">
                  <c:v>871.74083770000004</c:v>
                </c:pt>
                <c:pt idx="2908">
                  <c:v>872.25757650000003</c:v>
                </c:pt>
                <c:pt idx="2909">
                  <c:v>874.04807519999997</c:v>
                </c:pt>
                <c:pt idx="2910">
                  <c:v>873.45857569999998</c:v>
                </c:pt>
                <c:pt idx="2911">
                  <c:v>874.93772360000003</c:v>
                </c:pt>
                <c:pt idx="2912">
                  <c:v>878.0172622</c:v>
                </c:pt>
                <c:pt idx="2913">
                  <c:v>876.61490309999999</c:v>
                </c:pt>
                <c:pt idx="2914">
                  <c:v>876.29935669999998</c:v>
                </c:pt>
                <c:pt idx="2915">
                  <c:v>875.9907614</c:v>
                </c:pt>
                <c:pt idx="2916">
                  <c:v>875.48494530000005</c:v>
                </c:pt>
                <c:pt idx="2917">
                  <c:v>876.27176850000001</c:v>
                </c:pt>
                <c:pt idx="2918">
                  <c:v>877.5199073</c:v>
                </c:pt>
                <c:pt idx="2919">
                  <c:v>876.53738060000001</c:v>
                </c:pt>
                <c:pt idx="2920">
                  <c:v>876.27285540000003</c:v>
                </c:pt>
                <c:pt idx="2921">
                  <c:v>875.3538221</c:v>
                </c:pt>
                <c:pt idx="2922">
                  <c:v>876.20615810000004</c:v>
                </c:pt>
                <c:pt idx="2923">
                  <c:v>875.69758349999995</c:v>
                </c:pt>
                <c:pt idx="2924">
                  <c:v>876.27192520000006</c:v>
                </c:pt>
                <c:pt idx="2925">
                  <c:v>876.61594700000001</c:v>
                </c:pt>
                <c:pt idx="2926">
                  <c:v>877.56496259999994</c:v>
                </c:pt>
                <c:pt idx="2927">
                  <c:v>878.17770989999997</c:v>
                </c:pt>
                <c:pt idx="2928">
                  <c:v>878.33190479999996</c:v>
                </c:pt>
                <c:pt idx="2929">
                  <c:v>878.44227360000002</c:v>
                </c:pt>
                <c:pt idx="2930">
                  <c:v>879.57599730000004</c:v>
                </c:pt>
                <c:pt idx="2931">
                  <c:v>880.32649990000004</c:v>
                </c:pt>
                <c:pt idx="2932">
                  <c:v>881.59619669999995</c:v>
                </c:pt>
                <c:pt idx="2933">
                  <c:v>880.972441</c:v>
                </c:pt>
                <c:pt idx="2934">
                  <c:v>880.69137590000003</c:v>
                </c:pt>
                <c:pt idx="2935">
                  <c:v>881.08066110000004</c:v>
                </c:pt>
                <c:pt idx="2936">
                  <c:v>880.91077629999995</c:v>
                </c:pt>
                <c:pt idx="2937">
                  <c:v>881.8572772</c:v>
                </c:pt>
                <c:pt idx="2938">
                  <c:v>875.57935410000005</c:v>
                </c:pt>
                <c:pt idx="2939">
                  <c:v>720.93696590000002</c:v>
                </c:pt>
                <c:pt idx="2940">
                  <c:v>740.81556839999996</c:v>
                </c:pt>
                <c:pt idx="2941">
                  <c:v>742.81592220000005</c:v>
                </c:pt>
                <c:pt idx="2942">
                  <c:v>745.45487920000005</c:v>
                </c:pt>
                <c:pt idx="2943">
                  <c:v>744.59474790000002</c:v>
                </c:pt>
                <c:pt idx="2944">
                  <c:v>744.8140707</c:v>
                </c:pt>
                <c:pt idx="2945">
                  <c:v>744.00200159999997</c:v>
                </c:pt>
                <c:pt idx="2946">
                  <c:v>743.67365949999999</c:v>
                </c:pt>
                <c:pt idx="2947">
                  <c:v>743.50117990000001</c:v>
                </c:pt>
                <c:pt idx="2948">
                  <c:v>744.50136659999998</c:v>
                </c:pt>
                <c:pt idx="2949">
                  <c:v>746.03140099999996</c:v>
                </c:pt>
                <c:pt idx="2950">
                  <c:v>744.4707128</c:v>
                </c:pt>
                <c:pt idx="2951">
                  <c:v>745.54670769999996</c:v>
                </c:pt>
                <c:pt idx="2952">
                  <c:v>745.12587910000002</c:v>
                </c:pt>
                <c:pt idx="2953">
                  <c:v>745.20247670000003</c:v>
                </c:pt>
                <c:pt idx="2954">
                  <c:v>745.78243239999995</c:v>
                </c:pt>
                <c:pt idx="2955">
                  <c:v>745.20314459999997</c:v>
                </c:pt>
                <c:pt idx="2956">
                  <c:v>744.78176240000005</c:v>
                </c:pt>
                <c:pt idx="2957">
                  <c:v>745.98333649999995</c:v>
                </c:pt>
                <c:pt idx="2958">
                  <c:v>745.92230810000001</c:v>
                </c:pt>
                <c:pt idx="2959">
                  <c:v>744.7500933</c:v>
                </c:pt>
                <c:pt idx="2960">
                  <c:v>744.60963530000004</c:v>
                </c:pt>
                <c:pt idx="2961">
                  <c:v>744.75019689999999</c:v>
                </c:pt>
                <c:pt idx="2962">
                  <c:v>745.20504970000002</c:v>
                </c:pt>
                <c:pt idx="2963">
                  <c:v>745.06256870000004</c:v>
                </c:pt>
                <c:pt idx="2964">
                  <c:v>746.00056840000002</c:v>
                </c:pt>
                <c:pt idx="2965">
                  <c:v>745.65873109999995</c:v>
                </c:pt>
                <c:pt idx="2966">
                  <c:v>744.93720580000002</c:v>
                </c:pt>
                <c:pt idx="2967">
                  <c:v>744.62581290000003</c:v>
                </c:pt>
                <c:pt idx="2968">
                  <c:v>745.67088720000004</c:v>
                </c:pt>
                <c:pt idx="2969">
                  <c:v>744.7982432</c:v>
                </c:pt>
                <c:pt idx="2970">
                  <c:v>745.37474699999996</c:v>
                </c:pt>
                <c:pt idx="2971">
                  <c:v>746.81081289999997</c:v>
                </c:pt>
                <c:pt idx="2972">
                  <c:v>755.58759410000005</c:v>
                </c:pt>
                <c:pt idx="2973">
                  <c:v>762.06685430000005</c:v>
                </c:pt>
                <c:pt idx="2974">
                  <c:v>766.6122431</c:v>
                </c:pt>
                <c:pt idx="2975">
                  <c:v>770.04768520000005</c:v>
                </c:pt>
                <c:pt idx="2976">
                  <c:v>772.42051590000005</c:v>
                </c:pt>
                <c:pt idx="2977">
                  <c:v>774.29611890000001</c:v>
                </c:pt>
                <c:pt idx="2978">
                  <c:v>777.88738479999995</c:v>
                </c:pt>
                <c:pt idx="2979">
                  <c:v>781.66774269999996</c:v>
                </c:pt>
                <c:pt idx="2980">
                  <c:v>793.87908019999998</c:v>
                </c:pt>
                <c:pt idx="2981">
                  <c:v>804.52946489999999</c:v>
                </c:pt>
                <c:pt idx="2982">
                  <c:v>815.44421379999994</c:v>
                </c:pt>
                <c:pt idx="2983">
                  <c:v>828.71622990000003</c:v>
                </c:pt>
                <c:pt idx="2984">
                  <c:v>840.44773320000002</c:v>
                </c:pt>
                <c:pt idx="2985">
                  <c:v>856.77725780000003</c:v>
                </c:pt>
                <c:pt idx="2986">
                  <c:v>869.37629019999997</c:v>
                </c:pt>
                <c:pt idx="2987">
                  <c:v>870.33005119999996</c:v>
                </c:pt>
                <c:pt idx="2988">
                  <c:v>872.06387889999996</c:v>
                </c:pt>
                <c:pt idx="2989">
                  <c:v>871.26793099999998</c:v>
                </c:pt>
                <c:pt idx="2990">
                  <c:v>871.86195610000004</c:v>
                </c:pt>
                <c:pt idx="2991">
                  <c:v>873.15533400000004</c:v>
                </c:pt>
                <c:pt idx="2992">
                  <c:v>871.299083</c:v>
                </c:pt>
                <c:pt idx="2993">
                  <c:v>871.29780240000002</c:v>
                </c:pt>
                <c:pt idx="2994">
                  <c:v>874.28104699999994</c:v>
                </c:pt>
                <c:pt idx="2995">
                  <c:v>875.46847100000002</c:v>
                </c:pt>
                <c:pt idx="2996">
                  <c:v>873.78309920000004</c:v>
                </c:pt>
                <c:pt idx="2997">
                  <c:v>875.0307239</c:v>
                </c:pt>
                <c:pt idx="2998">
                  <c:v>874.23337919999994</c:v>
                </c:pt>
                <c:pt idx="2999">
                  <c:v>875.51041720000001</c:v>
                </c:pt>
                <c:pt idx="3000">
                  <c:v>875.34070259999999</c:v>
                </c:pt>
                <c:pt idx="3001">
                  <c:v>873.93650249999996</c:v>
                </c:pt>
                <c:pt idx="3002">
                  <c:v>874.79238120000002</c:v>
                </c:pt>
                <c:pt idx="3003">
                  <c:v>873.77865420000001</c:v>
                </c:pt>
                <c:pt idx="3004">
                  <c:v>875.2364</c:v>
                </c:pt>
                <c:pt idx="3005">
                  <c:v>874.70076879999999</c:v>
                </c:pt>
                <c:pt idx="3006">
                  <c:v>874.80989239999997</c:v>
                </c:pt>
                <c:pt idx="3007">
                  <c:v>875.26783850000004</c:v>
                </c:pt>
                <c:pt idx="3008">
                  <c:v>876.12218870000004</c:v>
                </c:pt>
                <c:pt idx="3009">
                  <c:v>874.97785329999999</c:v>
                </c:pt>
                <c:pt idx="3010">
                  <c:v>875.33686239999997</c:v>
                </c:pt>
                <c:pt idx="3011">
                  <c:v>875.46484829999997</c:v>
                </c:pt>
                <c:pt idx="3012">
                  <c:v>874.78133730000002</c:v>
                </c:pt>
                <c:pt idx="3013">
                  <c:v>875.03463399999998</c:v>
                </c:pt>
                <c:pt idx="3014">
                  <c:v>875.63776849999999</c:v>
                </c:pt>
                <c:pt idx="3015">
                  <c:v>874.85482049999996</c:v>
                </c:pt>
                <c:pt idx="3016">
                  <c:v>876.01405190000003</c:v>
                </c:pt>
                <c:pt idx="3017">
                  <c:v>874.47017019999998</c:v>
                </c:pt>
                <c:pt idx="3018">
                  <c:v>875.95001379999997</c:v>
                </c:pt>
                <c:pt idx="3019">
                  <c:v>875.32649289999995</c:v>
                </c:pt>
                <c:pt idx="3020">
                  <c:v>875.12200849999999</c:v>
                </c:pt>
                <c:pt idx="3021">
                  <c:v>874.20228010000005</c:v>
                </c:pt>
                <c:pt idx="3022">
                  <c:v>874.76404630000002</c:v>
                </c:pt>
                <c:pt idx="3023">
                  <c:v>875.92164109999999</c:v>
                </c:pt>
                <c:pt idx="3024">
                  <c:v>875.48152919999995</c:v>
                </c:pt>
                <c:pt idx="3025">
                  <c:v>874.68802949999997</c:v>
                </c:pt>
                <c:pt idx="3026">
                  <c:v>875.62236470000005</c:v>
                </c:pt>
                <c:pt idx="3027">
                  <c:v>875.2194571</c:v>
                </c:pt>
                <c:pt idx="3028">
                  <c:v>875.34051190000002</c:v>
                </c:pt>
                <c:pt idx="3029">
                  <c:v>875.34159409999995</c:v>
                </c:pt>
                <c:pt idx="3030">
                  <c:v>874.85676579999995</c:v>
                </c:pt>
                <c:pt idx="3031">
                  <c:v>874.46686480000005</c:v>
                </c:pt>
                <c:pt idx="3032">
                  <c:v>874.21787189999998</c:v>
                </c:pt>
                <c:pt idx="3033">
                  <c:v>875.01425789999996</c:v>
                </c:pt>
                <c:pt idx="3034">
                  <c:v>874.43697069999996</c:v>
                </c:pt>
                <c:pt idx="3035">
                  <c:v>874.74831280000001</c:v>
                </c:pt>
                <c:pt idx="3036">
                  <c:v>874.39147190000006</c:v>
                </c:pt>
                <c:pt idx="3037">
                  <c:v>874.89036480000004</c:v>
                </c:pt>
                <c:pt idx="3038">
                  <c:v>875.46500749999996</c:v>
                </c:pt>
                <c:pt idx="3039">
                  <c:v>836.98844529999997</c:v>
                </c:pt>
                <c:pt idx="3040">
                  <c:v>825.46158200000002</c:v>
                </c:pt>
                <c:pt idx="3041">
                  <c:v>827.26195929999994</c:v>
                </c:pt>
                <c:pt idx="3042">
                  <c:v>825.85530140000003</c:v>
                </c:pt>
                <c:pt idx="3043">
                  <c:v>825.10836940000002</c:v>
                </c:pt>
                <c:pt idx="3044">
                  <c:v>825.01581280000005</c:v>
                </c:pt>
                <c:pt idx="3045">
                  <c:v>827.2963135</c:v>
                </c:pt>
                <c:pt idx="3046">
                  <c:v>825.86284929999999</c:v>
                </c:pt>
                <c:pt idx="3047">
                  <c:v>826.5195612</c:v>
                </c:pt>
                <c:pt idx="3048">
                  <c:v>825.09583520000001</c:v>
                </c:pt>
                <c:pt idx="3049">
                  <c:v>826.38682849999998</c:v>
                </c:pt>
                <c:pt idx="3050">
                  <c:v>826.63595520000001</c:v>
                </c:pt>
                <c:pt idx="3051">
                  <c:v>827.90355390000002</c:v>
                </c:pt>
                <c:pt idx="3052">
                  <c:v>830.43543690000001</c:v>
                </c:pt>
                <c:pt idx="3053">
                  <c:v>834.26075990000004</c:v>
                </c:pt>
                <c:pt idx="3054">
                  <c:v>837.83590330000004</c:v>
                </c:pt>
                <c:pt idx="3055">
                  <c:v>839.92845199999999</c:v>
                </c:pt>
                <c:pt idx="3056">
                  <c:v>842.88152060000004</c:v>
                </c:pt>
                <c:pt idx="3057">
                  <c:v>844.45772799999997</c:v>
                </c:pt>
                <c:pt idx="3058">
                  <c:v>848.84698289999994</c:v>
                </c:pt>
                <c:pt idx="3059">
                  <c:v>852.2352343</c:v>
                </c:pt>
                <c:pt idx="3060">
                  <c:v>861.39898459999995</c:v>
                </c:pt>
                <c:pt idx="3061">
                  <c:v>869.08443939999995</c:v>
                </c:pt>
                <c:pt idx="3062">
                  <c:v>878.46955049999997</c:v>
                </c:pt>
                <c:pt idx="3063">
                  <c:v>888.77058280000006</c:v>
                </c:pt>
                <c:pt idx="3064">
                  <c:v>896.81466069999999</c:v>
                </c:pt>
                <c:pt idx="3065">
                  <c:v>901.82428679999998</c:v>
                </c:pt>
                <c:pt idx="3066">
                  <c:v>902.01823769999999</c:v>
                </c:pt>
                <c:pt idx="3067">
                  <c:v>902.51363819999995</c:v>
                </c:pt>
                <c:pt idx="3068">
                  <c:v>903.5065535</c:v>
                </c:pt>
                <c:pt idx="3069">
                  <c:v>905.1378982</c:v>
                </c:pt>
                <c:pt idx="3070">
                  <c:v>907.15496770000004</c:v>
                </c:pt>
                <c:pt idx="3071">
                  <c:v>906.66678539999998</c:v>
                </c:pt>
                <c:pt idx="3072">
                  <c:v>904.4664004</c:v>
                </c:pt>
                <c:pt idx="3073">
                  <c:v>905.19085410000002</c:v>
                </c:pt>
                <c:pt idx="3074">
                  <c:v>906.86296059999995</c:v>
                </c:pt>
                <c:pt idx="3075">
                  <c:v>905.78590680000002</c:v>
                </c:pt>
                <c:pt idx="3076">
                  <c:v>904.79074969999999</c:v>
                </c:pt>
                <c:pt idx="3077">
                  <c:v>904.61487299999999</c:v>
                </c:pt>
                <c:pt idx="3078">
                  <c:v>906.48305549999998</c:v>
                </c:pt>
                <c:pt idx="3079">
                  <c:v>906.64170439999998</c:v>
                </c:pt>
                <c:pt idx="3080">
                  <c:v>906.05925730000001</c:v>
                </c:pt>
                <c:pt idx="3081">
                  <c:v>907.50418979999995</c:v>
                </c:pt>
                <c:pt idx="3082">
                  <c:v>906.53185059999998</c:v>
                </c:pt>
                <c:pt idx="3083">
                  <c:v>907.77785979999999</c:v>
                </c:pt>
                <c:pt idx="3084">
                  <c:v>909.38828179999996</c:v>
                </c:pt>
                <c:pt idx="3085">
                  <c:v>909.52592609999999</c:v>
                </c:pt>
                <c:pt idx="3086">
                  <c:v>910.07367920000002</c:v>
                </c:pt>
                <c:pt idx="3087">
                  <c:v>909.05784349999999</c:v>
                </c:pt>
                <c:pt idx="3088">
                  <c:v>910.15000629999997</c:v>
                </c:pt>
                <c:pt idx="3089">
                  <c:v>908.37172029999999</c:v>
                </c:pt>
                <c:pt idx="3090">
                  <c:v>908.94569939999997</c:v>
                </c:pt>
                <c:pt idx="3091">
                  <c:v>908.10718659999998</c:v>
                </c:pt>
                <c:pt idx="3092">
                  <c:v>909.62681989999999</c:v>
                </c:pt>
                <c:pt idx="3093">
                  <c:v>909.0474451</c:v>
                </c:pt>
                <c:pt idx="3094">
                  <c:v>908.39189969999995</c:v>
                </c:pt>
                <c:pt idx="3095">
                  <c:v>909.03395620000003</c:v>
                </c:pt>
                <c:pt idx="3096">
                  <c:v>909.97112860000004</c:v>
                </c:pt>
                <c:pt idx="3097">
                  <c:v>908.51507319999996</c:v>
                </c:pt>
                <c:pt idx="3098">
                  <c:v>908.82761819999996</c:v>
                </c:pt>
                <c:pt idx="3099">
                  <c:v>910.53167689999998</c:v>
                </c:pt>
                <c:pt idx="3100">
                  <c:v>909.35039789999996</c:v>
                </c:pt>
                <c:pt idx="3101">
                  <c:v>909.03507460000003</c:v>
                </c:pt>
                <c:pt idx="3102">
                  <c:v>909.92323880000004</c:v>
                </c:pt>
                <c:pt idx="3103">
                  <c:v>907.92621810000003</c:v>
                </c:pt>
                <c:pt idx="3104">
                  <c:v>908.9361457</c:v>
                </c:pt>
                <c:pt idx="3105">
                  <c:v>908.90854960000001</c:v>
                </c:pt>
                <c:pt idx="3106">
                  <c:v>909.19497990000002</c:v>
                </c:pt>
                <c:pt idx="3107">
                  <c:v>907.96887089999996</c:v>
                </c:pt>
                <c:pt idx="3108">
                  <c:v>908.87487229999999</c:v>
                </c:pt>
                <c:pt idx="3109">
                  <c:v>910.78420189999997</c:v>
                </c:pt>
                <c:pt idx="3110">
                  <c:v>909.7957437</c:v>
                </c:pt>
                <c:pt idx="3111">
                  <c:v>909.34484090000001</c:v>
                </c:pt>
                <c:pt idx="3112">
                  <c:v>909.95133659999999</c:v>
                </c:pt>
                <c:pt idx="3113">
                  <c:v>908.89285459999996</c:v>
                </c:pt>
                <c:pt idx="3114">
                  <c:v>909.65805049999994</c:v>
                </c:pt>
                <c:pt idx="3115">
                  <c:v>908.94305680000002</c:v>
                </c:pt>
                <c:pt idx="3116">
                  <c:v>908.11021949999997</c:v>
                </c:pt>
                <c:pt idx="3117">
                  <c:v>909.68950729999995</c:v>
                </c:pt>
                <c:pt idx="3118">
                  <c:v>908.98589689999994</c:v>
                </c:pt>
                <c:pt idx="3119">
                  <c:v>908.53545199999996</c:v>
                </c:pt>
                <c:pt idx="3120">
                  <c:v>908.73530600000004</c:v>
                </c:pt>
                <c:pt idx="3121">
                  <c:v>907.92140449999999</c:v>
                </c:pt>
                <c:pt idx="3122">
                  <c:v>909.40726840000002</c:v>
                </c:pt>
                <c:pt idx="3123">
                  <c:v>908.54252010000005</c:v>
                </c:pt>
                <c:pt idx="3124">
                  <c:v>908.26733320000005</c:v>
                </c:pt>
                <c:pt idx="3125">
                  <c:v>909.37301920000004</c:v>
                </c:pt>
                <c:pt idx="3126">
                  <c:v>907.54617010000004</c:v>
                </c:pt>
                <c:pt idx="3127">
                  <c:v>909.32250320000003</c:v>
                </c:pt>
                <c:pt idx="3128">
                  <c:v>908.07290179999995</c:v>
                </c:pt>
                <c:pt idx="3129">
                  <c:v>907.51636889999997</c:v>
                </c:pt>
                <c:pt idx="3130">
                  <c:v>910.05862279999997</c:v>
                </c:pt>
                <c:pt idx="3131">
                  <c:v>908.89328609999995</c:v>
                </c:pt>
                <c:pt idx="3132">
                  <c:v>906.69514340000001</c:v>
                </c:pt>
                <c:pt idx="3133">
                  <c:v>907.41152179999995</c:v>
                </c:pt>
                <c:pt idx="3134">
                  <c:v>908.08173299999999</c:v>
                </c:pt>
                <c:pt idx="3135">
                  <c:v>907.7418662</c:v>
                </c:pt>
                <c:pt idx="3136">
                  <c:v>908.40854890000003</c:v>
                </c:pt>
                <c:pt idx="3137">
                  <c:v>875.98891209999999</c:v>
                </c:pt>
                <c:pt idx="3138">
                  <c:v>858.77756529999999</c:v>
                </c:pt>
                <c:pt idx="3139">
                  <c:v>859.21871369999997</c:v>
                </c:pt>
                <c:pt idx="3140">
                  <c:v>859.96658400000001</c:v>
                </c:pt>
                <c:pt idx="3141">
                  <c:v>858.36264979999999</c:v>
                </c:pt>
                <c:pt idx="3142">
                  <c:v>859.26754319999998</c:v>
                </c:pt>
                <c:pt idx="3143">
                  <c:v>859.01865680000003</c:v>
                </c:pt>
                <c:pt idx="3144">
                  <c:v>859.68799249999995</c:v>
                </c:pt>
                <c:pt idx="3145">
                  <c:v>858.33315240000002</c:v>
                </c:pt>
                <c:pt idx="3146">
                  <c:v>859.07833909999999</c:v>
                </c:pt>
                <c:pt idx="3147">
                  <c:v>859.01835119999998</c:v>
                </c:pt>
                <c:pt idx="3148">
                  <c:v>857.23418570000001</c:v>
                </c:pt>
                <c:pt idx="3149">
                  <c:v>858.97047669999995</c:v>
                </c:pt>
                <c:pt idx="3150">
                  <c:v>858.22140509999997</c:v>
                </c:pt>
                <c:pt idx="3151">
                  <c:v>859.59576500000003</c:v>
                </c:pt>
                <c:pt idx="3152">
                  <c:v>859.60820950000004</c:v>
                </c:pt>
                <c:pt idx="3153">
                  <c:v>860.34111959999996</c:v>
                </c:pt>
                <c:pt idx="3154">
                  <c:v>859.12390640000001</c:v>
                </c:pt>
                <c:pt idx="3155">
                  <c:v>859.43887659999996</c:v>
                </c:pt>
                <c:pt idx="3156">
                  <c:v>858.92446930000006</c:v>
                </c:pt>
                <c:pt idx="3157">
                  <c:v>858.1894049</c:v>
                </c:pt>
                <c:pt idx="3158">
                  <c:v>857.70454159999997</c:v>
                </c:pt>
                <c:pt idx="3159">
                  <c:v>858.03636530000006</c:v>
                </c:pt>
                <c:pt idx="3160">
                  <c:v>859.03468380000004</c:v>
                </c:pt>
                <c:pt idx="3161">
                  <c:v>859.39123240000004</c:v>
                </c:pt>
                <c:pt idx="3162">
                  <c:v>857.34498859999997</c:v>
                </c:pt>
                <c:pt idx="3163">
                  <c:v>858.14150370000004</c:v>
                </c:pt>
                <c:pt idx="3164">
                  <c:v>859.56039550000003</c:v>
                </c:pt>
                <c:pt idx="3165">
                  <c:v>858.63585460000002</c:v>
                </c:pt>
                <c:pt idx="3166">
                  <c:v>857.57608430000005</c:v>
                </c:pt>
                <c:pt idx="3167">
                  <c:v>857.86005550000004</c:v>
                </c:pt>
                <c:pt idx="3168">
                  <c:v>859.2332361</c:v>
                </c:pt>
                <c:pt idx="3169">
                  <c:v>859.36006610000004</c:v>
                </c:pt>
                <c:pt idx="3170">
                  <c:v>859.26821719999998</c:v>
                </c:pt>
                <c:pt idx="3171">
                  <c:v>858.3463319</c:v>
                </c:pt>
                <c:pt idx="3172">
                  <c:v>859.45598089999999</c:v>
                </c:pt>
                <c:pt idx="3173">
                  <c:v>859.59509860000003</c:v>
                </c:pt>
                <c:pt idx="3174">
                  <c:v>859.43817560000002</c:v>
                </c:pt>
                <c:pt idx="3175">
                  <c:v>856.6279399</c:v>
                </c:pt>
                <c:pt idx="3176">
                  <c:v>858.43354590000001</c:v>
                </c:pt>
                <c:pt idx="3177">
                  <c:v>857.54481840000005</c:v>
                </c:pt>
                <c:pt idx="3178">
                  <c:v>858.51602409999998</c:v>
                </c:pt>
                <c:pt idx="3179">
                  <c:v>857.38965480000002</c:v>
                </c:pt>
                <c:pt idx="3180">
                  <c:v>859.15661669999997</c:v>
                </c:pt>
                <c:pt idx="3181">
                  <c:v>860.21787759999995</c:v>
                </c:pt>
                <c:pt idx="3182">
                  <c:v>859.02867470000001</c:v>
                </c:pt>
                <c:pt idx="3183">
                  <c:v>859.67090370000005</c:v>
                </c:pt>
                <c:pt idx="3184">
                  <c:v>858.43365270000004</c:v>
                </c:pt>
                <c:pt idx="3185">
                  <c:v>859.40093669999999</c:v>
                </c:pt>
                <c:pt idx="3186">
                  <c:v>858.47671449999996</c:v>
                </c:pt>
                <c:pt idx="3187">
                  <c:v>858.47867289999999</c:v>
                </c:pt>
                <c:pt idx="3188">
                  <c:v>858.46257649999995</c:v>
                </c:pt>
                <c:pt idx="3189">
                  <c:v>858.82133190000002</c:v>
                </c:pt>
                <c:pt idx="3190">
                  <c:v>859.23976949999997</c:v>
                </c:pt>
                <c:pt idx="3191">
                  <c:v>858.94374389999996</c:v>
                </c:pt>
                <c:pt idx="3192">
                  <c:v>858.60047310000004</c:v>
                </c:pt>
                <c:pt idx="3193">
                  <c:v>858.27750019999996</c:v>
                </c:pt>
                <c:pt idx="3194">
                  <c:v>859.39883959999997</c:v>
                </c:pt>
                <c:pt idx="3195">
                  <c:v>858.37132910000003</c:v>
                </c:pt>
                <c:pt idx="3196">
                  <c:v>859.54059219999999</c:v>
                </c:pt>
                <c:pt idx="3197">
                  <c:v>860.68032249999999</c:v>
                </c:pt>
                <c:pt idx="3198">
                  <c:v>857.87165210000001</c:v>
                </c:pt>
                <c:pt idx="3199">
                  <c:v>857.41820129999996</c:v>
                </c:pt>
                <c:pt idx="3200">
                  <c:v>858.89132440000003</c:v>
                </c:pt>
                <c:pt idx="3201">
                  <c:v>858.60490719999996</c:v>
                </c:pt>
                <c:pt idx="3202">
                  <c:v>858.47834499999999</c:v>
                </c:pt>
                <c:pt idx="3203">
                  <c:v>859.30509500000005</c:v>
                </c:pt>
                <c:pt idx="3204">
                  <c:v>859.25849029999995</c:v>
                </c:pt>
                <c:pt idx="3205">
                  <c:v>857.94651520000002</c:v>
                </c:pt>
                <c:pt idx="3206">
                  <c:v>857.99428769999997</c:v>
                </c:pt>
                <c:pt idx="3207">
                  <c:v>858.40185580000002</c:v>
                </c:pt>
                <c:pt idx="3208">
                  <c:v>859.18536649999999</c:v>
                </c:pt>
                <c:pt idx="3209">
                  <c:v>858.09064039999998</c:v>
                </c:pt>
                <c:pt idx="3210">
                  <c:v>858.308764</c:v>
                </c:pt>
                <c:pt idx="3211">
                  <c:v>858.27547609999999</c:v>
                </c:pt>
                <c:pt idx="3212">
                  <c:v>858.51202809999995</c:v>
                </c:pt>
                <c:pt idx="3213">
                  <c:v>858.7459672</c:v>
                </c:pt>
                <c:pt idx="3214">
                  <c:v>857.83915090000005</c:v>
                </c:pt>
                <c:pt idx="3215">
                  <c:v>859.13779980000004</c:v>
                </c:pt>
                <c:pt idx="3216">
                  <c:v>858.32343979999996</c:v>
                </c:pt>
                <c:pt idx="3217">
                  <c:v>856.92013889999998</c:v>
                </c:pt>
                <c:pt idx="3218">
                  <c:v>857.69828540000003</c:v>
                </c:pt>
                <c:pt idx="3219">
                  <c:v>857.4803058</c:v>
                </c:pt>
                <c:pt idx="3220">
                  <c:v>858.26397129999998</c:v>
                </c:pt>
                <c:pt idx="3221">
                  <c:v>858.00206049999997</c:v>
                </c:pt>
                <c:pt idx="3222">
                  <c:v>858.04592649999995</c:v>
                </c:pt>
                <c:pt idx="3223">
                  <c:v>859.71509509999998</c:v>
                </c:pt>
                <c:pt idx="3224">
                  <c:v>858.9314392</c:v>
                </c:pt>
                <c:pt idx="3225">
                  <c:v>859.43182860000002</c:v>
                </c:pt>
                <c:pt idx="3226">
                  <c:v>858.01300160000005</c:v>
                </c:pt>
                <c:pt idx="3227">
                  <c:v>857.87565719999998</c:v>
                </c:pt>
                <c:pt idx="3228">
                  <c:v>858.70057889999998</c:v>
                </c:pt>
                <c:pt idx="3229">
                  <c:v>857.59132910000005</c:v>
                </c:pt>
                <c:pt idx="3230">
                  <c:v>858.43266879999999</c:v>
                </c:pt>
                <c:pt idx="3231">
                  <c:v>859.20035910000001</c:v>
                </c:pt>
                <c:pt idx="3232">
                  <c:v>859.62409869999999</c:v>
                </c:pt>
                <c:pt idx="3233">
                  <c:v>857.71644690000005</c:v>
                </c:pt>
                <c:pt idx="3234">
                  <c:v>859.01476530000002</c:v>
                </c:pt>
                <c:pt idx="3235">
                  <c:v>857.87417470000003</c:v>
                </c:pt>
                <c:pt idx="3236">
                  <c:v>858.07703240000001</c:v>
                </c:pt>
                <c:pt idx="3237">
                  <c:v>857.46868979999999</c:v>
                </c:pt>
                <c:pt idx="3238">
                  <c:v>858.9683526</c:v>
                </c:pt>
                <c:pt idx="3239">
                  <c:v>858.91642620000005</c:v>
                </c:pt>
                <c:pt idx="3240">
                  <c:v>858.68238880000001</c:v>
                </c:pt>
                <c:pt idx="3241">
                  <c:v>858.68594129999997</c:v>
                </c:pt>
                <c:pt idx="3242">
                  <c:v>857.3576726</c:v>
                </c:pt>
                <c:pt idx="3243">
                  <c:v>857.71998529999996</c:v>
                </c:pt>
                <c:pt idx="3244">
                  <c:v>858.11797390000004</c:v>
                </c:pt>
                <c:pt idx="3245">
                  <c:v>858.52830119999999</c:v>
                </c:pt>
                <c:pt idx="3246">
                  <c:v>859.28024040000003</c:v>
                </c:pt>
                <c:pt idx="3247">
                  <c:v>858.43738280000002</c:v>
                </c:pt>
                <c:pt idx="3248">
                  <c:v>859.78165000000001</c:v>
                </c:pt>
                <c:pt idx="3249">
                  <c:v>859.28012379999996</c:v>
                </c:pt>
                <c:pt idx="3250">
                  <c:v>859.04243989999998</c:v>
                </c:pt>
                <c:pt idx="3251">
                  <c:v>858.73245910000003</c:v>
                </c:pt>
                <c:pt idx="3252">
                  <c:v>858.99871240000004</c:v>
                </c:pt>
                <c:pt idx="3253">
                  <c:v>857.65569129999994</c:v>
                </c:pt>
                <c:pt idx="3254">
                  <c:v>858.95034980000003</c:v>
                </c:pt>
                <c:pt idx="3255">
                  <c:v>858.94916469999998</c:v>
                </c:pt>
                <c:pt idx="3256">
                  <c:v>859.23246640000002</c:v>
                </c:pt>
                <c:pt idx="3257">
                  <c:v>857.25037380000003</c:v>
                </c:pt>
                <c:pt idx="3258">
                  <c:v>859.31263850000005</c:v>
                </c:pt>
                <c:pt idx="3259">
                  <c:v>857.76704050000001</c:v>
                </c:pt>
                <c:pt idx="3260">
                  <c:v>857.73401590000003</c:v>
                </c:pt>
                <c:pt idx="3261">
                  <c:v>858.46564450000005</c:v>
                </c:pt>
                <c:pt idx="3262">
                  <c:v>858.93862449999995</c:v>
                </c:pt>
                <c:pt idx="3263">
                  <c:v>859.31115090000003</c:v>
                </c:pt>
                <c:pt idx="3264">
                  <c:v>857.26734680000004</c:v>
                </c:pt>
                <c:pt idx="3265">
                  <c:v>858.76498260000005</c:v>
                </c:pt>
                <c:pt idx="3266">
                  <c:v>857.09413830000005</c:v>
                </c:pt>
                <c:pt idx="3267">
                  <c:v>858.04831960000001</c:v>
                </c:pt>
                <c:pt idx="3268">
                  <c:v>858.45173460000001</c:v>
                </c:pt>
                <c:pt idx="3269">
                  <c:v>857.85515720000001</c:v>
                </c:pt>
                <c:pt idx="3270">
                  <c:v>857.5426678</c:v>
                </c:pt>
                <c:pt idx="3271">
                  <c:v>858.29309999999998</c:v>
                </c:pt>
                <c:pt idx="3272">
                  <c:v>860.38607139999999</c:v>
                </c:pt>
                <c:pt idx="3273">
                  <c:v>858.6680063</c:v>
                </c:pt>
                <c:pt idx="3274">
                  <c:v>858.58906639999998</c:v>
                </c:pt>
                <c:pt idx="3275">
                  <c:v>858.6554754</c:v>
                </c:pt>
                <c:pt idx="3276">
                  <c:v>859.08689489999995</c:v>
                </c:pt>
                <c:pt idx="3277">
                  <c:v>857.85741140000005</c:v>
                </c:pt>
                <c:pt idx="3278">
                  <c:v>857.85206700000003</c:v>
                </c:pt>
                <c:pt idx="3279">
                  <c:v>858.27665890000003</c:v>
                </c:pt>
                <c:pt idx="3280">
                  <c:v>858.20025039999996</c:v>
                </c:pt>
                <c:pt idx="3281">
                  <c:v>858.34167409999998</c:v>
                </c:pt>
                <c:pt idx="3282">
                  <c:v>858.52856789999998</c:v>
                </c:pt>
                <c:pt idx="3283">
                  <c:v>856.60740269999997</c:v>
                </c:pt>
                <c:pt idx="3284">
                  <c:v>859.12056410000002</c:v>
                </c:pt>
                <c:pt idx="3285">
                  <c:v>857.65213940000001</c:v>
                </c:pt>
                <c:pt idx="3286">
                  <c:v>858.51249350000001</c:v>
                </c:pt>
                <c:pt idx="3287">
                  <c:v>859.27746249999996</c:v>
                </c:pt>
                <c:pt idx="3288">
                  <c:v>857.73213899999996</c:v>
                </c:pt>
                <c:pt idx="3289">
                  <c:v>857.6690883</c:v>
                </c:pt>
                <c:pt idx="3290">
                  <c:v>858.45172379999997</c:v>
                </c:pt>
                <c:pt idx="3291">
                  <c:v>857.6092688</c:v>
                </c:pt>
                <c:pt idx="3292">
                  <c:v>858.35325520000004</c:v>
                </c:pt>
                <c:pt idx="3293">
                  <c:v>858.49815239999998</c:v>
                </c:pt>
                <c:pt idx="3294">
                  <c:v>859.10271150000005</c:v>
                </c:pt>
                <c:pt idx="3295">
                  <c:v>858.83502220000003</c:v>
                </c:pt>
                <c:pt idx="3296">
                  <c:v>857.89620760000003</c:v>
                </c:pt>
                <c:pt idx="3297">
                  <c:v>858.50786100000005</c:v>
                </c:pt>
                <c:pt idx="3298">
                  <c:v>858.80605739999999</c:v>
                </c:pt>
                <c:pt idx="3299">
                  <c:v>857.97683649999999</c:v>
                </c:pt>
                <c:pt idx="3300">
                  <c:v>857.68122870000002</c:v>
                </c:pt>
                <c:pt idx="3301">
                  <c:v>858.4941212</c:v>
                </c:pt>
                <c:pt idx="3302">
                  <c:v>859.08699799999999</c:v>
                </c:pt>
                <c:pt idx="3303">
                  <c:v>857.72581200000002</c:v>
                </c:pt>
                <c:pt idx="3304">
                  <c:v>857.68126259999997</c:v>
                </c:pt>
                <c:pt idx="3305">
                  <c:v>857.90073930000005</c:v>
                </c:pt>
                <c:pt idx="3306">
                  <c:v>857.46426350000002</c:v>
                </c:pt>
                <c:pt idx="3307">
                  <c:v>858.24325150000004</c:v>
                </c:pt>
                <c:pt idx="3308">
                  <c:v>858.42977810000002</c:v>
                </c:pt>
                <c:pt idx="3309">
                  <c:v>858.92970579999997</c:v>
                </c:pt>
                <c:pt idx="3310">
                  <c:v>859.56811049999999</c:v>
                </c:pt>
                <c:pt idx="3311">
                  <c:v>857.24614650000001</c:v>
                </c:pt>
                <c:pt idx="3312">
                  <c:v>857.41683560000001</c:v>
                </c:pt>
                <c:pt idx="3313">
                  <c:v>859.11630270000001</c:v>
                </c:pt>
                <c:pt idx="3314">
                  <c:v>858.96167390000005</c:v>
                </c:pt>
                <c:pt idx="3315">
                  <c:v>857.72700410000004</c:v>
                </c:pt>
                <c:pt idx="3316">
                  <c:v>857.38384370000006</c:v>
                </c:pt>
                <c:pt idx="3317">
                  <c:v>856.79296799999997</c:v>
                </c:pt>
                <c:pt idx="3318">
                  <c:v>858.93072759999995</c:v>
                </c:pt>
                <c:pt idx="3319">
                  <c:v>858.41780700000004</c:v>
                </c:pt>
                <c:pt idx="3320">
                  <c:v>859.69633699999997</c:v>
                </c:pt>
                <c:pt idx="3321">
                  <c:v>858.32869689999995</c:v>
                </c:pt>
                <c:pt idx="3322">
                  <c:v>858.48367489999998</c:v>
                </c:pt>
                <c:pt idx="3323">
                  <c:v>857.22995990000004</c:v>
                </c:pt>
                <c:pt idx="3324">
                  <c:v>862.66626559999997</c:v>
                </c:pt>
                <c:pt idx="3325">
                  <c:v>863.97690620000003</c:v>
                </c:pt>
                <c:pt idx="3326">
                  <c:v>869.22307950000004</c:v>
                </c:pt>
                <c:pt idx="3327">
                  <c:v>870.06940369999995</c:v>
                </c:pt>
                <c:pt idx="3328">
                  <c:v>873.21300640000004</c:v>
                </c:pt>
                <c:pt idx="3329">
                  <c:v>875.37711530000001</c:v>
                </c:pt>
                <c:pt idx="3330">
                  <c:v>879.98257279999996</c:v>
                </c:pt>
                <c:pt idx="3331">
                  <c:v>885.346498</c:v>
                </c:pt>
                <c:pt idx="3332">
                  <c:v>893.88552189999996</c:v>
                </c:pt>
                <c:pt idx="3333">
                  <c:v>901.52195019999999</c:v>
                </c:pt>
                <c:pt idx="3334">
                  <c:v>901.88505970000006</c:v>
                </c:pt>
                <c:pt idx="3335">
                  <c:v>901.10198149999997</c:v>
                </c:pt>
                <c:pt idx="3336">
                  <c:v>901.09011350000003</c:v>
                </c:pt>
                <c:pt idx="3337">
                  <c:v>901.54086619999998</c:v>
                </c:pt>
                <c:pt idx="3338">
                  <c:v>901.40034409999998</c:v>
                </c:pt>
                <c:pt idx="3339">
                  <c:v>902.31443400000001</c:v>
                </c:pt>
                <c:pt idx="3340">
                  <c:v>903.30788640000003</c:v>
                </c:pt>
                <c:pt idx="3341">
                  <c:v>902.16112069999997</c:v>
                </c:pt>
                <c:pt idx="3342">
                  <c:v>903.86243520000005</c:v>
                </c:pt>
                <c:pt idx="3343">
                  <c:v>904.64252829999998</c:v>
                </c:pt>
                <c:pt idx="3344">
                  <c:v>903.92815570000005</c:v>
                </c:pt>
                <c:pt idx="3345">
                  <c:v>902.32040649999999</c:v>
                </c:pt>
                <c:pt idx="3346">
                  <c:v>904.2364953</c:v>
                </c:pt>
                <c:pt idx="3347">
                  <c:v>904.19109460000004</c:v>
                </c:pt>
                <c:pt idx="3348">
                  <c:v>904.06596579999996</c:v>
                </c:pt>
                <c:pt idx="3349">
                  <c:v>904.05168400000002</c:v>
                </c:pt>
                <c:pt idx="3350">
                  <c:v>903.6893106</c:v>
                </c:pt>
                <c:pt idx="3351">
                  <c:v>903.86171790000003</c:v>
                </c:pt>
                <c:pt idx="3352">
                  <c:v>903.09247730000004</c:v>
                </c:pt>
                <c:pt idx="3353">
                  <c:v>904.35010090000003</c:v>
                </c:pt>
                <c:pt idx="3354">
                  <c:v>903.24065380000002</c:v>
                </c:pt>
                <c:pt idx="3355">
                  <c:v>904.5433385</c:v>
                </c:pt>
                <c:pt idx="3356">
                  <c:v>904.22909059999995</c:v>
                </c:pt>
                <c:pt idx="3357">
                  <c:v>904.05650900000001</c:v>
                </c:pt>
                <c:pt idx="3358">
                  <c:v>903.76101410000001</c:v>
                </c:pt>
                <c:pt idx="3359">
                  <c:v>904.18344879999995</c:v>
                </c:pt>
                <c:pt idx="3360">
                  <c:v>905.27543909999997</c:v>
                </c:pt>
                <c:pt idx="3361">
                  <c:v>905.49672569999996</c:v>
                </c:pt>
                <c:pt idx="3362">
                  <c:v>903.75674140000001</c:v>
                </c:pt>
                <c:pt idx="3363">
                  <c:v>905.92791179999995</c:v>
                </c:pt>
                <c:pt idx="3364">
                  <c:v>906.52359320000005</c:v>
                </c:pt>
                <c:pt idx="3365">
                  <c:v>907.61665249999999</c:v>
                </c:pt>
                <c:pt idx="3366">
                  <c:v>907.79256239999995</c:v>
                </c:pt>
                <c:pt idx="3367">
                  <c:v>908.56893319999995</c:v>
                </c:pt>
                <c:pt idx="3368">
                  <c:v>908.27784020000001</c:v>
                </c:pt>
                <c:pt idx="3369">
                  <c:v>909.07425560000001</c:v>
                </c:pt>
                <c:pt idx="3370">
                  <c:v>907.63581669999996</c:v>
                </c:pt>
                <c:pt idx="3371">
                  <c:v>908.57071129999997</c:v>
                </c:pt>
                <c:pt idx="3372">
                  <c:v>908.23059030000002</c:v>
                </c:pt>
                <c:pt idx="3373">
                  <c:v>907.59947729999999</c:v>
                </c:pt>
                <c:pt idx="3374">
                  <c:v>909.77254949999997</c:v>
                </c:pt>
                <c:pt idx="3375">
                  <c:v>907.95517099999995</c:v>
                </c:pt>
                <c:pt idx="3376">
                  <c:v>908.23874390000003</c:v>
                </c:pt>
                <c:pt idx="3377">
                  <c:v>908.55099359999997</c:v>
                </c:pt>
                <c:pt idx="3378">
                  <c:v>907.16021109999997</c:v>
                </c:pt>
                <c:pt idx="3379">
                  <c:v>908.16011590000005</c:v>
                </c:pt>
                <c:pt idx="3380">
                  <c:v>908.23581830000001</c:v>
                </c:pt>
                <c:pt idx="3381">
                  <c:v>908.77482889999999</c:v>
                </c:pt>
                <c:pt idx="3382">
                  <c:v>911.1176428</c:v>
                </c:pt>
                <c:pt idx="3383">
                  <c:v>911.27332039999999</c:v>
                </c:pt>
                <c:pt idx="3384">
                  <c:v>910.93919119999998</c:v>
                </c:pt>
                <c:pt idx="3385">
                  <c:v>911.9363773</c:v>
                </c:pt>
                <c:pt idx="3386">
                  <c:v>910.92297889999998</c:v>
                </c:pt>
                <c:pt idx="3387">
                  <c:v>910.94381080000005</c:v>
                </c:pt>
                <c:pt idx="3388">
                  <c:v>911.22734270000001</c:v>
                </c:pt>
                <c:pt idx="3389">
                  <c:v>910.09151469999995</c:v>
                </c:pt>
                <c:pt idx="3390">
                  <c:v>912.31435539999995</c:v>
                </c:pt>
                <c:pt idx="3391">
                  <c:v>911.51806060000001</c:v>
                </c:pt>
                <c:pt idx="3392">
                  <c:v>911.56759829999999</c:v>
                </c:pt>
                <c:pt idx="3393">
                  <c:v>910.67401870000003</c:v>
                </c:pt>
                <c:pt idx="3394">
                  <c:v>911.71291429999997</c:v>
                </c:pt>
                <c:pt idx="3395">
                  <c:v>910.90974960000005</c:v>
                </c:pt>
                <c:pt idx="3396">
                  <c:v>910.62658869999996</c:v>
                </c:pt>
                <c:pt idx="3397">
                  <c:v>911.58201759999997</c:v>
                </c:pt>
                <c:pt idx="3398">
                  <c:v>910.56874000000005</c:v>
                </c:pt>
                <c:pt idx="3399">
                  <c:v>911.34828730000004</c:v>
                </c:pt>
                <c:pt idx="3400">
                  <c:v>912.27059420000001</c:v>
                </c:pt>
                <c:pt idx="3401">
                  <c:v>911.62523199999998</c:v>
                </c:pt>
                <c:pt idx="3402">
                  <c:v>912.47132680000004</c:v>
                </c:pt>
                <c:pt idx="3403">
                  <c:v>910.47387049999998</c:v>
                </c:pt>
                <c:pt idx="3404">
                  <c:v>910.5958723</c:v>
                </c:pt>
                <c:pt idx="3405">
                  <c:v>910.72555780000005</c:v>
                </c:pt>
                <c:pt idx="3406">
                  <c:v>910.17779829999995</c:v>
                </c:pt>
                <c:pt idx="3407">
                  <c:v>912.01345709999998</c:v>
                </c:pt>
                <c:pt idx="3408">
                  <c:v>910.94580370000006</c:v>
                </c:pt>
                <c:pt idx="3409">
                  <c:v>911.69176240000002</c:v>
                </c:pt>
                <c:pt idx="3410">
                  <c:v>910.45826269999998</c:v>
                </c:pt>
                <c:pt idx="3411">
                  <c:v>910.75651149999999</c:v>
                </c:pt>
                <c:pt idx="3412">
                  <c:v>911.26499950000004</c:v>
                </c:pt>
                <c:pt idx="3413">
                  <c:v>910.17649170000004</c:v>
                </c:pt>
                <c:pt idx="3414">
                  <c:v>910.596045</c:v>
                </c:pt>
                <c:pt idx="3415">
                  <c:v>910.87480270000003</c:v>
                </c:pt>
                <c:pt idx="3416">
                  <c:v>911.25830210000004</c:v>
                </c:pt>
                <c:pt idx="3417">
                  <c:v>909.64805279999996</c:v>
                </c:pt>
                <c:pt idx="3418">
                  <c:v>911.25709280000001</c:v>
                </c:pt>
                <c:pt idx="3419">
                  <c:v>910.77444760000003</c:v>
                </c:pt>
                <c:pt idx="3420">
                  <c:v>910.59917959999996</c:v>
                </c:pt>
                <c:pt idx="3421">
                  <c:v>909.94400299999995</c:v>
                </c:pt>
                <c:pt idx="3422">
                  <c:v>911.1010301</c:v>
                </c:pt>
                <c:pt idx="3423">
                  <c:v>911.04454190000001</c:v>
                </c:pt>
                <c:pt idx="3424">
                  <c:v>909.56595890000006</c:v>
                </c:pt>
                <c:pt idx="3425">
                  <c:v>911.68090830000006</c:v>
                </c:pt>
                <c:pt idx="3426">
                  <c:v>910.58481029999996</c:v>
                </c:pt>
                <c:pt idx="3427">
                  <c:v>909.41280810000001</c:v>
                </c:pt>
                <c:pt idx="3428">
                  <c:v>910.38049639999997</c:v>
                </c:pt>
                <c:pt idx="3429">
                  <c:v>909.38321459999997</c:v>
                </c:pt>
                <c:pt idx="3430">
                  <c:v>910.87309400000004</c:v>
                </c:pt>
                <c:pt idx="3431">
                  <c:v>909.9874178</c:v>
                </c:pt>
                <c:pt idx="3432">
                  <c:v>910.91474919999996</c:v>
                </c:pt>
                <c:pt idx="3433">
                  <c:v>911.06917850000002</c:v>
                </c:pt>
                <c:pt idx="3434">
                  <c:v>910.2843421</c:v>
                </c:pt>
                <c:pt idx="3435">
                  <c:v>910.61337690000005</c:v>
                </c:pt>
                <c:pt idx="3436">
                  <c:v>910.61617909999995</c:v>
                </c:pt>
                <c:pt idx="3437">
                  <c:v>911.05347540000002</c:v>
                </c:pt>
                <c:pt idx="3438">
                  <c:v>910.92950959999996</c:v>
                </c:pt>
                <c:pt idx="3439">
                  <c:v>909.45570889999999</c:v>
                </c:pt>
                <c:pt idx="3440">
                  <c:v>909.50845890000005</c:v>
                </c:pt>
                <c:pt idx="3441">
                  <c:v>910.47603409999999</c:v>
                </c:pt>
                <c:pt idx="3442">
                  <c:v>911.3623364</c:v>
                </c:pt>
                <c:pt idx="3443">
                  <c:v>912.40626110000005</c:v>
                </c:pt>
                <c:pt idx="3444">
                  <c:v>910.45432049999999</c:v>
                </c:pt>
                <c:pt idx="3445">
                  <c:v>910.28617659999998</c:v>
                </c:pt>
                <c:pt idx="3446">
                  <c:v>911.55301699999995</c:v>
                </c:pt>
                <c:pt idx="3447">
                  <c:v>910.00422509999999</c:v>
                </c:pt>
                <c:pt idx="3448">
                  <c:v>910.44022910000001</c:v>
                </c:pt>
                <c:pt idx="3449">
                  <c:v>909.06430809999995</c:v>
                </c:pt>
                <c:pt idx="3450">
                  <c:v>909.53784399999995</c:v>
                </c:pt>
                <c:pt idx="3451">
                  <c:v>908.73831150000001</c:v>
                </c:pt>
                <c:pt idx="3452">
                  <c:v>879.79698550000001</c:v>
                </c:pt>
                <c:pt idx="3453">
                  <c:v>858.46611329999996</c:v>
                </c:pt>
                <c:pt idx="3454">
                  <c:v>857.35874620000004</c:v>
                </c:pt>
                <c:pt idx="3455">
                  <c:v>856.34483739999996</c:v>
                </c:pt>
                <c:pt idx="3456">
                  <c:v>856.78364910000005</c:v>
                </c:pt>
                <c:pt idx="3457">
                  <c:v>856.33078039999998</c:v>
                </c:pt>
                <c:pt idx="3458">
                  <c:v>857.18576589999998</c:v>
                </c:pt>
                <c:pt idx="3459">
                  <c:v>856.67404629999999</c:v>
                </c:pt>
                <c:pt idx="3460">
                  <c:v>857.57960439999999</c:v>
                </c:pt>
                <c:pt idx="3461">
                  <c:v>857.07534680000003</c:v>
                </c:pt>
                <c:pt idx="3462">
                  <c:v>857.17333499999995</c:v>
                </c:pt>
                <c:pt idx="3463">
                  <c:v>856.78136210000002</c:v>
                </c:pt>
                <c:pt idx="3464">
                  <c:v>856.45318799999995</c:v>
                </c:pt>
                <c:pt idx="3465">
                  <c:v>857.23357910000004</c:v>
                </c:pt>
                <c:pt idx="3466">
                  <c:v>856.89103230000001</c:v>
                </c:pt>
                <c:pt idx="3467">
                  <c:v>857.73554149999995</c:v>
                </c:pt>
                <c:pt idx="3468">
                  <c:v>856.45786840000005</c:v>
                </c:pt>
                <c:pt idx="3469">
                  <c:v>857.99611549999997</c:v>
                </c:pt>
                <c:pt idx="3470">
                  <c:v>856.91807259999996</c:v>
                </c:pt>
                <c:pt idx="3471">
                  <c:v>857.15249640000002</c:v>
                </c:pt>
                <c:pt idx="3472">
                  <c:v>856.76538330000005</c:v>
                </c:pt>
                <c:pt idx="3473">
                  <c:v>857.59365160000004</c:v>
                </c:pt>
                <c:pt idx="3474">
                  <c:v>858.15271389999998</c:v>
                </c:pt>
                <c:pt idx="3475">
                  <c:v>857.8734958</c:v>
                </c:pt>
                <c:pt idx="3476">
                  <c:v>855.90779259999999</c:v>
                </c:pt>
                <c:pt idx="3477">
                  <c:v>856.47312050000005</c:v>
                </c:pt>
                <c:pt idx="3478">
                  <c:v>857.82817790000001</c:v>
                </c:pt>
                <c:pt idx="3479">
                  <c:v>858.23878079999997</c:v>
                </c:pt>
                <c:pt idx="3480">
                  <c:v>856.12386809999998</c:v>
                </c:pt>
                <c:pt idx="3481">
                  <c:v>856.89044560000002</c:v>
                </c:pt>
                <c:pt idx="3482">
                  <c:v>857.66854599999999</c:v>
                </c:pt>
                <c:pt idx="3483">
                  <c:v>856.6280855</c:v>
                </c:pt>
                <c:pt idx="3484">
                  <c:v>858.65828639999995</c:v>
                </c:pt>
                <c:pt idx="3485">
                  <c:v>857.06585080000002</c:v>
                </c:pt>
                <c:pt idx="3486">
                  <c:v>857.49934640000004</c:v>
                </c:pt>
                <c:pt idx="3487">
                  <c:v>858.00354830000003</c:v>
                </c:pt>
                <c:pt idx="3488">
                  <c:v>855.98726499999998</c:v>
                </c:pt>
                <c:pt idx="3489">
                  <c:v>857.76842069999998</c:v>
                </c:pt>
                <c:pt idx="3490">
                  <c:v>858.22297779999997</c:v>
                </c:pt>
                <c:pt idx="3491">
                  <c:v>856.43877740000005</c:v>
                </c:pt>
                <c:pt idx="3492">
                  <c:v>857.59492590000002</c:v>
                </c:pt>
                <c:pt idx="3493">
                  <c:v>856.96981210000001</c:v>
                </c:pt>
                <c:pt idx="3494">
                  <c:v>856.32560239999998</c:v>
                </c:pt>
                <c:pt idx="3495">
                  <c:v>857.79422520000003</c:v>
                </c:pt>
                <c:pt idx="3496">
                  <c:v>855.87704710000003</c:v>
                </c:pt>
                <c:pt idx="3497">
                  <c:v>855.97296259999996</c:v>
                </c:pt>
                <c:pt idx="3498">
                  <c:v>858.54752529999996</c:v>
                </c:pt>
                <c:pt idx="3499">
                  <c:v>857.29842169999995</c:v>
                </c:pt>
                <c:pt idx="3500">
                  <c:v>857.54993830000001</c:v>
                </c:pt>
                <c:pt idx="3501">
                  <c:v>856.66121480000004</c:v>
                </c:pt>
                <c:pt idx="3502">
                  <c:v>857.87762610000004</c:v>
                </c:pt>
                <c:pt idx="3503">
                  <c:v>857.14331319999997</c:v>
                </c:pt>
                <c:pt idx="3504">
                  <c:v>856.92350820000001</c:v>
                </c:pt>
                <c:pt idx="3505">
                  <c:v>857.13156130000004</c:v>
                </c:pt>
                <c:pt idx="3506">
                  <c:v>858.36405590000004</c:v>
                </c:pt>
                <c:pt idx="3507">
                  <c:v>857.42625210000006</c:v>
                </c:pt>
                <c:pt idx="3508">
                  <c:v>856.86465229999999</c:v>
                </c:pt>
                <c:pt idx="3509">
                  <c:v>857.32797660000006</c:v>
                </c:pt>
                <c:pt idx="3510">
                  <c:v>856.80035429999998</c:v>
                </c:pt>
                <c:pt idx="3511">
                  <c:v>857.58107329999996</c:v>
                </c:pt>
                <c:pt idx="3512">
                  <c:v>856.89498490000005</c:v>
                </c:pt>
                <c:pt idx="3513">
                  <c:v>857.85650699999997</c:v>
                </c:pt>
                <c:pt idx="3514">
                  <c:v>856.65305720000003</c:v>
                </c:pt>
                <c:pt idx="3515">
                  <c:v>856.58953750000001</c:v>
                </c:pt>
                <c:pt idx="3516">
                  <c:v>857.22925269999996</c:v>
                </c:pt>
                <c:pt idx="3517">
                  <c:v>856.01373430000001</c:v>
                </c:pt>
                <c:pt idx="3518">
                  <c:v>856.98221820000003</c:v>
                </c:pt>
                <c:pt idx="3519">
                  <c:v>856.43499650000001</c:v>
                </c:pt>
                <c:pt idx="3520">
                  <c:v>855.99686269999995</c:v>
                </c:pt>
                <c:pt idx="3521">
                  <c:v>857.96401679999997</c:v>
                </c:pt>
                <c:pt idx="3522">
                  <c:v>856.36020280000002</c:v>
                </c:pt>
                <c:pt idx="3523">
                  <c:v>857.18567759999996</c:v>
                </c:pt>
                <c:pt idx="3524">
                  <c:v>856.67385019999995</c:v>
                </c:pt>
                <c:pt idx="3525">
                  <c:v>858.05597669999997</c:v>
                </c:pt>
                <c:pt idx="3526">
                  <c:v>856.81017899999995</c:v>
                </c:pt>
                <c:pt idx="3527">
                  <c:v>857.79376119999995</c:v>
                </c:pt>
                <c:pt idx="3528">
                  <c:v>856.29351029999998</c:v>
                </c:pt>
                <c:pt idx="3529">
                  <c:v>858.4481783</c:v>
                </c:pt>
                <c:pt idx="3530">
                  <c:v>856.93112729999996</c:v>
                </c:pt>
                <c:pt idx="3531">
                  <c:v>858.80525750000004</c:v>
                </c:pt>
                <c:pt idx="3532">
                  <c:v>856.43165209999995</c:v>
                </c:pt>
                <c:pt idx="3533">
                  <c:v>856.61857910000003</c:v>
                </c:pt>
                <c:pt idx="3534">
                  <c:v>857.04056549999996</c:v>
                </c:pt>
                <c:pt idx="3535">
                  <c:v>857.51038459999995</c:v>
                </c:pt>
                <c:pt idx="3536">
                  <c:v>856.8142249</c:v>
                </c:pt>
                <c:pt idx="3537">
                  <c:v>857.85625379999999</c:v>
                </c:pt>
                <c:pt idx="3538">
                  <c:v>856.18608759999995</c:v>
                </c:pt>
                <c:pt idx="3539">
                  <c:v>858.26129089999995</c:v>
                </c:pt>
                <c:pt idx="3540">
                  <c:v>857.71259439999994</c:v>
                </c:pt>
                <c:pt idx="3541">
                  <c:v>856.15370029999997</c:v>
                </c:pt>
                <c:pt idx="3542">
                  <c:v>857.40000259999999</c:v>
                </c:pt>
                <c:pt idx="3543">
                  <c:v>856.4670327</c:v>
                </c:pt>
                <c:pt idx="3544">
                  <c:v>856.46616800000004</c:v>
                </c:pt>
                <c:pt idx="3545">
                  <c:v>856.82245839999996</c:v>
                </c:pt>
                <c:pt idx="3546">
                  <c:v>858.13770869999996</c:v>
                </c:pt>
                <c:pt idx="3547">
                  <c:v>857.10619169999995</c:v>
                </c:pt>
                <c:pt idx="3548">
                  <c:v>857.41749130000005</c:v>
                </c:pt>
                <c:pt idx="3549">
                  <c:v>857.43539999999996</c:v>
                </c:pt>
                <c:pt idx="3550">
                  <c:v>857.69944150000003</c:v>
                </c:pt>
                <c:pt idx="3551">
                  <c:v>856.63760690000004</c:v>
                </c:pt>
                <c:pt idx="3552">
                  <c:v>857.07303449999995</c:v>
                </c:pt>
                <c:pt idx="3553">
                  <c:v>857.59045760000004</c:v>
                </c:pt>
                <c:pt idx="3554">
                  <c:v>857.37293699999998</c:v>
                </c:pt>
                <c:pt idx="3555">
                  <c:v>857.65597360000004</c:v>
                </c:pt>
                <c:pt idx="3556">
                  <c:v>856.07186969999998</c:v>
                </c:pt>
                <c:pt idx="3557">
                  <c:v>858.02775999999994</c:v>
                </c:pt>
                <c:pt idx="3558">
                  <c:v>856.69930199999999</c:v>
                </c:pt>
                <c:pt idx="3559">
                  <c:v>856.18808079999997</c:v>
                </c:pt>
                <c:pt idx="3560">
                  <c:v>857.55849090000004</c:v>
                </c:pt>
                <c:pt idx="3561">
                  <c:v>857.85779769999999</c:v>
                </c:pt>
                <c:pt idx="3562">
                  <c:v>858.30763569999999</c:v>
                </c:pt>
                <c:pt idx="3563">
                  <c:v>856.33967150000001</c:v>
                </c:pt>
                <c:pt idx="3564">
                  <c:v>857.1026627</c:v>
                </c:pt>
                <c:pt idx="3565">
                  <c:v>855.96494229999996</c:v>
                </c:pt>
                <c:pt idx="3566">
                  <c:v>857.43008499999996</c:v>
                </c:pt>
                <c:pt idx="3567">
                  <c:v>864.35157379999998</c:v>
                </c:pt>
                <c:pt idx="3568">
                  <c:v>871.62631209999995</c:v>
                </c:pt>
                <c:pt idx="3569">
                  <c:v>877.20125350000001</c:v>
                </c:pt>
                <c:pt idx="3570">
                  <c:v>881.90045250000003</c:v>
                </c:pt>
                <c:pt idx="3571">
                  <c:v>887.03594410000005</c:v>
                </c:pt>
                <c:pt idx="3572">
                  <c:v>892.0164886</c:v>
                </c:pt>
                <c:pt idx="3573">
                  <c:v>896.39144269999997</c:v>
                </c:pt>
                <c:pt idx="3574">
                  <c:v>903.26039760000003</c:v>
                </c:pt>
                <c:pt idx="3575">
                  <c:v>911.36271810000005</c:v>
                </c:pt>
                <c:pt idx="3576">
                  <c:v>918.19503010000005</c:v>
                </c:pt>
                <c:pt idx="3577">
                  <c:v>929.4235185</c:v>
                </c:pt>
                <c:pt idx="3578">
                  <c:v>942.28198250000003</c:v>
                </c:pt>
                <c:pt idx="3579">
                  <c:v>957.16826800000001</c:v>
                </c:pt>
                <c:pt idx="3580">
                  <c:v>973.91895450000004</c:v>
                </c:pt>
                <c:pt idx="3581">
                  <c:v>992.15549390000001</c:v>
                </c:pt>
                <c:pt idx="3582">
                  <c:v>1004.500722</c:v>
                </c:pt>
                <c:pt idx="3583">
                  <c:v>1009.0445999999999</c:v>
                </c:pt>
                <c:pt idx="3584">
                  <c:v>1009.414842</c:v>
                </c:pt>
                <c:pt idx="3585">
                  <c:v>1009.702476</c:v>
                </c:pt>
                <c:pt idx="3586">
                  <c:v>1010.121671</c:v>
                </c:pt>
                <c:pt idx="3587">
                  <c:v>1011.604875</c:v>
                </c:pt>
                <c:pt idx="3588">
                  <c:v>1011.793061</c:v>
                </c:pt>
                <c:pt idx="3589">
                  <c:v>1010.9893939999999</c:v>
                </c:pt>
                <c:pt idx="3590">
                  <c:v>1010.3985249999999</c:v>
                </c:pt>
                <c:pt idx="3591">
                  <c:v>1009.934725</c:v>
                </c:pt>
                <c:pt idx="3592">
                  <c:v>1011.775592</c:v>
                </c:pt>
                <c:pt idx="3593">
                  <c:v>1011.946952</c:v>
                </c:pt>
                <c:pt idx="3594">
                  <c:v>1011.474658</c:v>
                </c:pt>
                <c:pt idx="3595">
                  <c:v>1011.308956</c:v>
                </c:pt>
                <c:pt idx="3596">
                  <c:v>1012.4040680000001</c:v>
                </c:pt>
                <c:pt idx="3597">
                  <c:v>1014.575645</c:v>
                </c:pt>
                <c:pt idx="3598">
                  <c:v>1015.421051</c:v>
                </c:pt>
                <c:pt idx="3599">
                  <c:v>1016.032069</c:v>
                </c:pt>
                <c:pt idx="3600">
                  <c:v>1016.741362</c:v>
                </c:pt>
                <c:pt idx="3601">
                  <c:v>1017.071237</c:v>
                </c:pt>
                <c:pt idx="3602">
                  <c:v>1016.298997</c:v>
                </c:pt>
                <c:pt idx="3603">
                  <c:v>1015.2655580000001</c:v>
                </c:pt>
                <c:pt idx="3604">
                  <c:v>1016.218916</c:v>
                </c:pt>
                <c:pt idx="3605">
                  <c:v>1015.699195</c:v>
                </c:pt>
                <c:pt idx="3606">
                  <c:v>1018.23329</c:v>
                </c:pt>
                <c:pt idx="3607">
                  <c:v>1018.514843</c:v>
                </c:pt>
                <c:pt idx="3608">
                  <c:v>1017.794862</c:v>
                </c:pt>
                <c:pt idx="3609">
                  <c:v>1017.26144</c:v>
                </c:pt>
                <c:pt idx="3610">
                  <c:v>1017.7580809999999</c:v>
                </c:pt>
                <c:pt idx="3611">
                  <c:v>1018.330213</c:v>
                </c:pt>
                <c:pt idx="3612">
                  <c:v>1019.488061</c:v>
                </c:pt>
                <c:pt idx="3613">
                  <c:v>1017.530907</c:v>
                </c:pt>
                <c:pt idx="3614">
                  <c:v>1018.10446</c:v>
                </c:pt>
                <c:pt idx="3615">
                  <c:v>1015.9174410000001</c:v>
                </c:pt>
                <c:pt idx="3616">
                  <c:v>1018.183338</c:v>
                </c:pt>
                <c:pt idx="3617">
                  <c:v>1017.55151</c:v>
                </c:pt>
                <c:pt idx="3618">
                  <c:v>1018.447593</c:v>
                </c:pt>
                <c:pt idx="3619">
                  <c:v>1018.582089</c:v>
                </c:pt>
                <c:pt idx="3620">
                  <c:v>1016.532379</c:v>
                </c:pt>
                <c:pt idx="3621">
                  <c:v>1016.527899</c:v>
                </c:pt>
                <c:pt idx="3622">
                  <c:v>1018.280805</c:v>
                </c:pt>
                <c:pt idx="3623">
                  <c:v>1017.1237599999999</c:v>
                </c:pt>
                <c:pt idx="3624">
                  <c:v>1016.667728</c:v>
                </c:pt>
                <c:pt idx="3625">
                  <c:v>1018.68214</c:v>
                </c:pt>
                <c:pt idx="3626">
                  <c:v>1016.565464</c:v>
                </c:pt>
                <c:pt idx="3627">
                  <c:v>1016.155064</c:v>
                </c:pt>
                <c:pt idx="3628">
                  <c:v>1019.785794</c:v>
                </c:pt>
                <c:pt idx="3629">
                  <c:v>1017.417452</c:v>
                </c:pt>
                <c:pt idx="3630">
                  <c:v>1017.587529</c:v>
                </c:pt>
                <c:pt idx="3631">
                  <c:v>1016.813248</c:v>
                </c:pt>
                <c:pt idx="3632">
                  <c:v>1018.6061580000001</c:v>
                </c:pt>
                <c:pt idx="3633">
                  <c:v>1017.590472</c:v>
                </c:pt>
                <c:pt idx="3634">
                  <c:v>1017.412145</c:v>
                </c:pt>
                <c:pt idx="3635">
                  <c:v>1017.701331</c:v>
                </c:pt>
                <c:pt idx="3636">
                  <c:v>1018.327935</c:v>
                </c:pt>
                <c:pt idx="3637">
                  <c:v>1016.449022</c:v>
                </c:pt>
                <c:pt idx="3638">
                  <c:v>1016.769132</c:v>
                </c:pt>
                <c:pt idx="3639">
                  <c:v>1016.627801</c:v>
                </c:pt>
                <c:pt idx="3640">
                  <c:v>1016.640592</c:v>
                </c:pt>
                <c:pt idx="3641">
                  <c:v>1017.309863</c:v>
                </c:pt>
                <c:pt idx="3642">
                  <c:v>1017.5579310000001</c:v>
                </c:pt>
                <c:pt idx="3643">
                  <c:v>1018.486395</c:v>
                </c:pt>
                <c:pt idx="3644">
                  <c:v>1018.359211</c:v>
                </c:pt>
                <c:pt idx="3645">
                  <c:v>1017.08834</c:v>
                </c:pt>
                <c:pt idx="3646">
                  <c:v>1016.81922</c:v>
                </c:pt>
                <c:pt idx="3647">
                  <c:v>1016.385704</c:v>
                </c:pt>
                <c:pt idx="3648">
                  <c:v>1017.073003</c:v>
                </c:pt>
                <c:pt idx="3649">
                  <c:v>1017.342005</c:v>
                </c:pt>
                <c:pt idx="3650">
                  <c:v>1017.106669</c:v>
                </c:pt>
                <c:pt idx="3651">
                  <c:v>1017.76172</c:v>
                </c:pt>
                <c:pt idx="3652">
                  <c:v>1018.210933</c:v>
                </c:pt>
                <c:pt idx="3653">
                  <c:v>954.41609719999997</c:v>
                </c:pt>
                <c:pt idx="3654">
                  <c:v>918.52013720000002</c:v>
                </c:pt>
                <c:pt idx="3655">
                  <c:v>916.88963090000004</c:v>
                </c:pt>
                <c:pt idx="3656">
                  <c:v>916.93710629999998</c:v>
                </c:pt>
                <c:pt idx="3657">
                  <c:v>914.95421039999997</c:v>
                </c:pt>
                <c:pt idx="3658">
                  <c:v>916.54313030000003</c:v>
                </c:pt>
                <c:pt idx="3659">
                  <c:v>915.09163690000003</c:v>
                </c:pt>
                <c:pt idx="3660">
                  <c:v>914.13902640000003</c:v>
                </c:pt>
                <c:pt idx="3661">
                  <c:v>915.1289855</c:v>
                </c:pt>
                <c:pt idx="3662">
                  <c:v>916.05071080000005</c:v>
                </c:pt>
                <c:pt idx="3663">
                  <c:v>915.12738090000005</c:v>
                </c:pt>
                <c:pt idx="3664">
                  <c:v>914.62252739999997</c:v>
                </c:pt>
                <c:pt idx="3665">
                  <c:v>914.64106960000004</c:v>
                </c:pt>
                <c:pt idx="3666">
                  <c:v>913.70792080000001</c:v>
                </c:pt>
                <c:pt idx="3667">
                  <c:v>913.85959749999995</c:v>
                </c:pt>
                <c:pt idx="3668">
                  <c:v>912.80197280000004</c:v>
                </c:pt>
                <c:pt idx="3669">
                  <c:v>910.23821199999998</c:v>
                </c:pt>
                <c:pt idx="3670">
                  <c:v>900.63797060000002</c:v>
                </c:pt>
                <c:pt idx="3671">
                  <c:v>894.5260925</c:v>
                </c:pt>
                <c:pt idx="3672">
                  <c:v>891.71903610000004</c:v>
                </c:pt>
                <c:pt idx="3673">
                  <c:v>891.09290629999998</c:v>
                </c:pt>
                <c:pt idx="3674">
                  <c:v>892.75057730000003</c:v>
                </c:pt>
                <c:pt idx="3675">
                  <c:v>894.55088769999998</c:v>
                </c:pt>
                <c:pt idx="3676">
                  <c:v>895.28032740000003</c:v>
                </c:pt>
                <c:pt idx="3677">
                  <c:v>901.66283950000002</c:v>
                </c:pt>
                <c:pt idx="3678">
                  <c:v>906.81601920000003</c:v>
                </c:pt>
                <c:pt idx="3679">
                  <c:v>915.39186600000005</c:v>
                </c:pt>
                <c:pt idx="3680">
                  <c:v>932.07029460000001</c:v>
                </c:pt>
                <c:pt idx="3681">
                  <c:v>950.96150360000001</c:v>
                </c:pt>
                <c:pt idx="3682">
                  <c:v>964.3727083</c:v>
                </c:pt>
                <c:pt idx="3683">
                  <c:v>986.03654489999997</c:v>
                </c:pt>
                <c:pt idx="3684">
                  <c:v>991.08000479999998</c:v>
                </c:pt>
                <c:pt idx="3685">
                  <c:v>999.23311479999995</c:v>
                </c:pt>
                <c:pt idx="3686">
                  <c:v>996.81075859999999</c:v>
                </c:pt>
                <c:pt idx="3687">
                  <c:v>995.4208069</c:v>
                </c:pt>
                <c:pt idx="3688">
                  <c:v>995.56306070000005</c:v>
                </c:pt>
                <c:pt idx="3689">
                  <c:v>992.50489979999998</c:v>
                </c:pt>
                <c:pt idx="3690">
                  <c:v>994.1947897</c:v>
                </c:pt>
                <c:pt idx="3691">
                  <c:v>993.07211519999998</c:v>
                </c:pt>
                <c:pt idx="3692">
                  <c:v>993.91324399999996</c:v>
                </c:pt>
                <c:pt idx="3693">
                  <c:v>994.43977819999998</c:v>
                </c:pt>
                <c:pt idx="3694">
                  <c:v>992.96977019999997</c:v>
                </c:pt>
                <c:pt idx="3695">
                  <c:v>993.01440869999999</c:v>
                </c:pt>
                <c:pt idx="3696">
                  <c:v>993.60235939999995</c:v>
                </c:pt>
                <c:pt idx="3697">
                  <c:v>992.80862790000003</c:v>
                </c:pt>
                <c:pt idx="3698">
                  <c:v>991.09808750000002</c:v>
                </c:pt>
                <c:pt idx="3699">
                  <c:v>991.69367910000005</c:v>
                </c:pt>
                <c:pt idx="3700">
                  <c:v>993.61649250000005</c:v>
                </c:pt>
                <c:pt idx="3701">
                  <c:v>991.8787959</c:v>
                </c:pt>
                <c:pt idx="3702">
                  <c:v>991.10923869999999</c:v>
                </c:pt>
                <c:pt idx="3703">
                  <c:v>994.01477490000002</c:v>
                </c:pt>
                <c:pt idx="3704">
                  <c:v>991.06389560000002</c:v>
                </c:pt>
                <c:pt idx="3705">
                  <c:v>990.90772189999996</c:v>
                </c:pt>
                <c:pt idx="3706">
                  <c:v>990.87956459999998</c:v>
                </c:pt>
                <c:pt idx="3707">
                  <c:v>991.94703900000002</c:v>
                </c:pt>
                <c:pt idx="3708">
                  <c:v>992.16440609999995</c:v>
                </c:pt>
                <c:pt idx="3709">
                  <c:v>990.11211760000003</c:v>
                </c:pt>
                <c:pt idx="3710">
                  <c:v>990.3626051</c:v>
                </c:pt>
                <c:pt idx="3711">
                  <c:v>990.61347290000003</c:v>
                </c:pt>
                <c:pt idx="3712">
                  <c:v>990.28878599999996</c:v>
                </c:pt>
                <c:pt idx="3713">
                  <c:v>990.46175530000005</c:v>
                </c:pt>
                <c:pt idx="3714">
                  <c:v>989.24374999999998</c:v>
                </c:pt>
                <c:pt idx="3715">
                  <c:v>991.25299859999996</c:v>
                </c:pt>
                <c:pt idx="3716">
                  <c:v>990.45845550000001</c:v>
                </c:pt>
                <c:pt idx="3717">
                  <c:v>989.99493500000005</c:v>
                </c:pt>
                <c:pt idx="3718">
                  <c:v>989.95988199999999</c:v>
                </c:pt>
                <c:pt idx="3719">
                  <c:v>991.36746419999997</c:v>
                </c:pt>
                <c:pt idx="3720">
                  <c:v>990.76550280000004</c:v>
                </c:pt>
                <c:pt idx="3721">
                  <c:v>991.28433789999997</c:v>
                </c:pt>
                <c:pt idx="3722">
                  <c:v>990.31430850000004</c:v>
                </c:pt>
                <c:pt idx="3723">
                  <c:v>990.59958489999997</c:v>
                </c:pt>
                <c:pt idx="3724">
                  <c:v>991.8151838</c:v>
                </c:pt>
                <c:pt idx="3725">
                  <c:v>991.11025849999999</c:v>
                </c:pt>
                <c:pt idx="3726">
                  <c:v>989.78383389999999</c:v>
                </c:pt>
                <c:pt idx="3727">
                  <c:v>990.40919680000002</c:v>
                </c:pt>
                <c:pt idx="3728">
                  <c:v>990.76050629999997</c:v>
                </c:pt>
                <c:pt idx="3729">
                  <c:v>990.43565349999994</c:v>
                </c:pt>
                <c:pt idx="3730">
                  <c:v>989.55155709999997</c:v>
                </c:pt>
                <c:pt idx="3731">
                  <c:v>990.27890000000002</c:v>
                </c:pt>
                <c:pt idx="3732">
                  <c:v>989.78245360000005</c:v>
                </c:pt>
                <c:pt idx="3733">
                  <c:v>990.2966735</c:v>
                </c:pt>
                <c:pt idx="3734">
                  <c:v>990.14397059999999</c:v>
                </c:pt>
                <c:pt idx="3735">
                  <c:v>989.51655359999995</c:v>
                </c:pt>
                <c:pt idx="3736">
                  <c:v>988.25002050000001</c:v>
                </c:pt>
                <c:pt idx="3737">
                  <c:v>989.30113879999999</c:v>
                </c:pt>
                <c:pt idx="3738">
                  <c:v>990.16470340000001</c:v>
                </c:pt>
                <c:pt idx="3739">
                  <c:v>990.16361989999996</c:v>
                </c:pt>
                <c:pt idx="3740">
                  <c:v>988.48027730000001</c:v>
                </c:pt>
                <c:pt idx="3741">
                  <c:v>990.22884869999996</c:v>
                </c:pt>
                <c:pt idx="3742">
                  <c:v>989.16250109999999</c:v>
                </c:pt>
                <c:pt idx="3743">
                  <c:v>989.1406581</c:v>
                </c:pt>
                <c:pt idx="3744">
                  <c:v>988.44622279999999</c:v>
                </c:pt>
                <c:pt idx="3745">
                  <c:v>990.27042970000002</c:v>
                </c:pt>
                <c:pt idx="3746">
                  <c:v>988.33566880000001</c:v>
                </c:pt>
                <c:pt idx="3747">
                  <c:v>988.57944080000004</c:v>
                </c:pt>
                <c:pt idx="3748">
                  <c:v>988.60870669999997</c:v>
                </c:pt>
                <c:pt idx="3749">
                  <c:v>989.99683760000005</c:v>
                </c:pt>
                <c:pt idx="3750">
                  <c:v>989.05430439999998</c:v>
                </c:pt>
                <c:pt idx="3751">
                  <c:v>987.91221329999996</c:v>
                </c:pt>
                <c:pt idx="3752">
                  <c:v>990.17904329999999</c:v>
                </c:pt>
                <c:pt idx="3753">
                  <c:v>989.41242950000003</c:v>
                </c:pt>
                <c:pt idx="3754">
                  <c:v>987.83806779999998</c:v>
                </c:pt>
                <c:pt idx="3755">
                  <c:v>992.11494340000002</c:v>
                </c:pt>
                <c:pt idx="3756">
                  <c:v>999.05340709999996</c:v>
                </c:pt>
                <c:pt idx="3757">
                  <c:v>998.11452750000001</c:v>
                </c:pt>
                <c:pt idx="3758">
                  <c:v>997.64820080000004</c:v>
                </c:pt>
                <c:pt idx="3759">
                  <c:v>997.56220929999995</c:v>
                </c:pt>
                <c:pt idx="3760">
                  <c:v>998.56118370000002</c:v>
                </c:pt>
                <c:pt idx="3761">
                  <c:v>998.43527640000002</c:v>
                </c:pt>
                <c:pt idx="3762">
                  <c:v>997.04223709999997</c:v>
                </c:pt>
                <c:pt idx="3763">
                  <c:v>997.54819369999996</c:v>
                </c:pt>
                <c:pt idx="3764">
                  <c:v>997.99506120000001</c:v>
                </c:pt>
                <c:pt idx="3765">
                  <c:v>997.13849849999997</c:v>
                </c:pt>
                <c:pt idx="3766">
                  <c:v>998.87218240000004</c:v>
                </c:pt>
                <c:pt idx="3767">
                  <c:v>998.19062689999998</c:v>
                </c:pt>
                <c:pt idx="3768">
                  <c:v>997.67453750000004</c:v>
                </c:pt>
                <c:pt idx="3769">
                  <c:v>997.76609180000003</c:v>
                </c:pt>
                <c:pt idx="3770">
                  <c:v>996.70180600000003</c:v>
                </c:pt>
                <c:pt idx="3771">
                  <c:v>997.15448189999995</c:v>
                </c:pt>
                <c:pt idx="3772">
                  <c:v>996.65709279999999</c:v>
                </c:pt>
                <c:pt idx="3773">
                  <c:v>996.97716519999994</c:v>
                </c:pt>
                <c:pt idx="3774">
                  <c:v>997.77466189999996</c:v>
                </c:pt>
                <c:pt idx="3775">
                  <c:v>997.10258280000005</c:v>
                </c:pt>
                <c:pt idx="3776">
                  <c:v>997.12190999999996</c:v>
                </c:pt>
                <c:pt idx="3777">
                  <c:v>998.66622099999995</c:v>
                </c:pt>
                <c:pt idx="3778">
                  <c:v>997.15116669999998</c:v>
                </c:pt>
                <c:pt idx="3779">
                  <c:v>996.65268920000005</c:v>
                </c:pt>
                <c:pt idx="3780">
                  <c:v>998.38448459999995</c:v>
                </c:pt>
                <c:pt idx="3781">
                  <c:v>995.91677379999999</c:v>
                </c:pt>
                <c:pt idx="3782">
                  <c:v>996.66477280000004</c:v>
                </c:pt>
                <c:pt idx="3783">
                  <c:v>997.02553520000004</c:v>
                </c:pt>
                <c:pt idx="3784">
                  <c:v>997.90365629999997</c:v>
                </c:pt>
                <c:pt idx="3785">
                  <c:v>996.70736269999998</c:v>
                </c:pt>
                <c:pt idx="3786">
                  <c:v>996.99645220000002</c:v>
                </c:pt>
                <c:pt idx="3787">
                  <c:v>998.0389768</c:v>
                </c:pt>
                <c:pt idx="3788">
                  <c:v>997.61777689999997</c:v>
                </c:pt>
                <c:pt idx="3789">
                  <c:v>995.59660989999998</c:v>
                </c:pt>
                <c:pt idx="3790">
                  <c:v>998.40701300000001</c:v>
                </c:pt>
                <c:pt idx="3791">
                  <c:v>996.48348060000001</c:v>
                </c:pt>
                <c:pt idx="3792">
                  <c:v>997.75674479999998</c:v>
                </c:pt>
                <c:pt idx="3793">
                  <c:v>996.99753420000002</c:v>
                </c:pt>
                <c:pt idx="3794">
                  <c:v>996.54575250000005</c:v>
                </c:pt>
                <c:pt idx="3795">
                  <c:v>996.97856590000004</c:v>
                </c:pt>
                <c:pt idx="3796">
                  <c:v>997.15289080000002</c:v>
                </c:pt>
                <c:pt idx="3797">
                  <c:v>996.53695479999999</c:v>
                </c:pt>
                <c:pt idx="3798">
                  <c:v>997.35583770000005</c:v>
                </c:pt>
                <c:pt idx="3799">
                  <c:v>995.73471089999998</c:v>
                </c:pt>
                <c:pt idx="3800">
                  <c:v>996.89102560000003</c:v>
                </c:pt>
                <c:pt idx="3801">
                  <c:v>995.77921379999998</c:v>
                </c:pt>
                <c:pt idx="3802">
                  <c:v>996.95447479999996</c:v>
                </c:pt>
                <c:pt idx="3803">
                  <c:v>996.21519109999997</c:v>
                </c:pt>
                <c:pt idx="3804">
                  <c:v>997.88601649999998</c:v>
                </c:pt>
                <c:pt idx="3805">
                  <c:v>996.39030539999999</c:v>
                </c:pt>
                <c:pt idx="3806">
                  <c:v>996.42231930000003</c:v>
                </c:pt>
                <c:pt idx="3807">
                  <c:v>995.40417939999998</c:v>
                </c:pt>
                <c:pt idx="3808">
                  <c:v>995.10369260000004</c:v>
                </c:pt>
                <c:pt idx="3809">
                  <c:v>994.79191949999995</c:v>
                </c:pt>
                <c:pt idx="3810">
                  <c:v>996.45794709999996</c:v>
                </c:pt>
                <c:pt idx="3811">
                  <c:v>995.28027710000003</c:v>
                </c:pt>
                <c:pt idx="3812">
                  <c:v>995.89007030000005</c:v>
                </c:pt>
                <c:pt idx="3813">
                  <c:v>997.1497948</c:v>
                </c:pt>
                <c:pt idx="3814">
                  <c:v>996.29550240000003</c:v>
                </c:pt>
                <c:pt idx="3815">
                  <c:v>997.4689707</c:v>
                </c:pt>
                <c:pt idx="3816">
                  <c:v>996.95195349999995</c:v>
                </c:pt>
                <c:pt idx="3817">
                  <c:v>993.85979620000001</c:v>
                </c:pt>
                <c:pt idx="3818">
                  <c:v>994.94511260000002</c:v>
                </c:pt>
                <c:pt idx="3819">
                  <c:v>996.94984339999996</c:v>
                </c:pt>
                <c:pt idx="3820">
                  <c:v>996.08061429999998</c:v>
                </c:pt>
                <c:pt idx="3821">
                  <c:v>996.87635020000005</c:v>
                </c:pt>
                <c:pt idx="3822">
                  <c:v>995.14979500000004</c:v>
                </c:pt>
                <c:pt idx="3823">
                  <c:v>995.90198789999999</c:v>
                </c:pt>
                <c:pt idx="3824">
                  <c:v>995.87035309999999</c:v>
                </c:pt>
                <c:pt idx="3825">
                  <c:v>996.82811040000001</c:v>
                </c:pt>
                <c:pt idx="3826">
                  <c:v>995.91097779999996</c:v>
                </c:pt>
                <c:pt idx="3827">
                  <c:v>996.66186549999998</c:v>
                </c:pt>
                <c:pt idx="3828">
                  <c:v>995.36136090000002</c:v>
                </c:pt>
                <c:pt idx="3829">
                  <c:v>996.89003749999995</c:v>
                </c:pt>
                <c:pt idx="3830">
                  <c:v>995.73284369999999</c:v>
                </c:pt>
                <c:pt idx="3831">
                  <c:v>995.26514810000003</c:v>
                </c:pt>
                <c:pt idx="3832">
                  <c:v>996.26235899999995</c:v>
                </c:pt>
                <c:pt idx="3833">
                  <c:v>995.1308884</c:v>
                </c:pt>
                <c:pt idx="3834">
                  <c:v>995.74821659999998</c:v>
                </c:pt>
                <c:pt idx="3835">
                  <c:v>996.38823609999997</c:v>
                </c:pt>
                <c:pt idx="3836">
                  <c:v>997.4049268</c:v>
                </c:pt>
                <c:pt idx="3837">
                  <c:v>995.76650050000001</c:v>
                </c:pt>
                <c:pt idx="3838">
                  <c:v>996.49652760000004</c:v>
                </c:pt>
                <c:pt idx="3839">
                  <c:v>996.23370109999996</c:v>
                </c:pt>
                <c:pt idx="3840">
                  <c:v>996.58129489999999</c:v>
                </c:pt>
                <c:pt idx="3841">
                  <c:v>997.091993</c:v>
                </c:pt>
                <c:pt idx="3842">
                  <c:v>995.56174009999995</c:v>
                </c:pt>
                <c:pt idx="3843">
                  <c:v>995.38366269999995</c:v>
                </c:pt>
                <c:pt idx="3844">
                  <c:v>995.75038710000001</c:v>
                </c:pt>
                <c:pt idx="3845">
                  <c:v>995.29126429999997</c:v>
                </c:pt>
                <c:pt idx="3846">
                  <c:v>995.60991390000004</c:v>
                </c:pt>
                <c:pt idx="3847">
                  <c:v>994.86222780000003</c:v>
                </c:pt>
                <c:pt idx="3848">
                  <c:v>994.37178940000001</c:v>
                </c:pt>
                <c:pt idx="3849">
                  <c:v>995.43816649999997</c:v>
                </c:pt>
                <c:pt idx="3850">
                  <c:v>996.07360329999995</c:v>
                </c:pt>
                <c:pt idx="3851">
                  <c:v>996.1054388</c:v>
                </c:pt>
                <c:pt idx="3852">
                  <c:v>993.6078278</c:v>
                </c:pt>
                <c:pt idx="3853">
                  <c:v>994.49451269999997</c:v>
                </c:pt>
                <c:pt idx="3854">
                  <c:v>996.06955589999995</c:v>
                </c:pt>
                <c:pt idx="3855">
                  <c:v>995.14692190000005</c:v>
                </c:pt>
                <c:pt idx="3856">
                  <c:v>994.09489399999995</c:v>
                </c:pt>
                <c:pt idx="3857">
                  <c:v>996.09388509999997</c:v>
                </c:pt>
                <c:pt idx="3858">
                  <c:v>994.82566020000002</c:v>
                </c:pt>
                <c:pt idx="3859">
                  <c:v>996.04510570000002</c:v>
                </c:pt>
                <c:pt idx="3860">
                  <c:v>994.60703850000004</c:v>
                </c:pt>
                <c:pt idx="3861">
                  <c:v>996.21829509999998</c:v>
                </c:pt>
                <c:pt idx="3862">
                  <c:v>995.75832749999995</c:v>
                </c:pt>
                <c:pt idx="3863">
                  <c:v>995.28632010000001</c:v>
                </c:pt>
                <c:pt idx="3864">
                  <c:v>994.81446540000002</c:v>
                </c:pt>
                <c:pt idx="3865">
                  <c:v>996.27951759999996</c:v>
                </c:pt>
                <c:pt idx="3866">
                  <c:v>994.82099770000002</c:v>
                </c:pt>
                <c:pt idx="3867">
                  <c:v>995.79529000000002</c:v>
                </c:pt>
                <c:pt idx="3868">
                  <c:v>996.7164659</c:v>
                </c:pt>
                <c:pt idx="3869">
                  <c:v>995.33166100000005</c:v>
                </c:pt>
                <c:pt idx="3870">
                  <c:v>995.45754109999996</c:v>
                </c:pt>
                <c:pt idx="3871">
                  <c:v>995.40580680000005</c:v>
                </c:pt>
                <c:pt idx="3872">
                  <c:v>996.34833949999995</c:v>
                </c:pt>
                <c:pt idx="3873">
                  <c:v>996.09643770000002</c:v>
                </c:pt>
                <c:pt idx="3874">
                  <c:v>994.52946780000002</c:v>
                </c:pt>
                <c:pt idx="3875">
                  <c:v>993.55266749999998</c:v>
                </c:pt>
                <c:pt idx="3876">
                  <c:v>994.8014518</c:v>
                </c:pt>
                <c:pt idx="3877">
                  <c:v>996.7236666</c:v>
                </c:pt>
                <c:pt idx="3878">
                  <c:v>995.4883724</c:v>
                </c:pt>
                <c:pt idx="3879">
                  <c:v>995.47030749999999</c:v>
                </c:pt>
                <c:pt idx="3880">
                  <c:v>996.6869269</c:v>
                </c:pt>
                <c:pt idx="3881">
                  <c:v>995.56337440000004</c:v>
                </c:pt>
                <c:pt idx="3882">
                  <c:v>994.36295440000004</c:v>
                </c:pt>
                <c:pt idx="3883">
                  <c:v>994.84687759999997</c:v>
                </c:pt>
                <c:pt idx="3884">
                  <c:v>995.40693290000002</c:v>
                </c:pt>
                <c:pt idx="3885">
                  <c:v>995.83346170000004</c:v>
                </c:pt>
                <c:pt idx="3886">
                  <c:v>994.66182270000002</c:v>
                </c:pt>
                <c:pt idx="3887">
                  <c:v>993.90293840000004</c:v>
                </c:pt>
                <c:pt idx="3888">
                  <c:v>995.47290640000006</c:v>
                </c:pt>
                <c:pt idx="3889">
                  <c:v>994.79401789999997</c:v>
                </c:pt>
                <c:pt idx="3890">
                  <c:v>995.0136718</c:v>
                </c:pt>
                <c:pt idx="3891">
                  <c:v>995.43270219999999</c:v>
                </c:pt>
                <c:pt idx="3892">
                  <c:v>994.07610590000002</c:v>
                </c:pt>
                <c:pt idx="3893">
                  <c:v>986.50418879999995</c:v>
                </c:pt>
                <c:pt idx="3894">
                  <c:v>866.12600180000004</c:v>
                </c:pt>
                <c:pt idx="3895">
                  <c:v>872.4034901</c:v>
                </c:pt>
                <c:pt idx="3896">
                  <c:v>874.73147859999995</c:v>
                </c:pt>
                <c:pt idx="3897">
                  <c:v>873.99392220000004</c:v>
                </c:pt>
                <c:pt idx="3898">
                  <c:v>875.35417070000005</c:v>
                </c:pt>
                <c:pt idx="3899">
                  <c:v>875.01089460000003</c:v>
                </c:pt>
                <c:pt idx="3900">
                  <c:v>875.05772209999998</c:v>
                </c:pt>
                <c:pt idx="3901">
                  <c:v>875.35171030000004</c:v>
                </c:pt>
                <c:pt idx="3902">
                  <c:v>874.28925839999999</c:v>
                </c:pt>
                <c:pt idx="3903">
                  <c:v>874.74250229999996</c:v>
                </c:pt>
                <c:pt idx="3904">
                  <c:v>875.2145309</c:v>
                </c:pt>
                <c:pt idx="3905">
                  <c:v>875.49642859999994</c:v>
                </c:pt>
                <c:pt idx="3906">
                  <c:v>875.15268289999995</c:v>
                </c:pt>
                <c:pt idx="3907">
                  <c:v>875.68219220000003</c:v>
                </c:pt>
                <c:pt idx="3908">
                  <c:v>876.07325060000005</c:v>
                </c:pt>
                <c:pt idx="3909">
                  <c:v>876.43300729999999</c:v>
                </c:pt>
                <c:pt idx="3910">
                  <c:v>876.63725499999998</c:v>
                </c:pt>
                <c:pt idx="3911">
                  <c:v>876.57091200000002</c:v>
                </c:pt>
                <c:pt idx="3912">
                  <c:v>875.04271570000003</c:v>
                </c:pt>
                <c:pt idx="3913">
                  <c:v>875.66525879999995</c:v>
                </c:pt>
                <c:pt idx="3914">
                  <c:v>875.81638840000005</c:v>
                </c:pt>
                <c:pt idx="3915">
                  <c:v>876.72582869999997</c:v>
                </c:pt>
                <c:pt idx="3916">
                  <c:v>875.10016770000004</c:v>
                </c:pt>
                <c:pt idx="3917">
                  <c:v>875.49272399999995</c:v>
                </c:pt>
                <c:pt idx="3918">
                  <c:v>875.30094059999999</c:v>
                </c:pt>
                <c:pt idx="3919">
                  <c:v>875.48963739999999</c:v>
                </c:pt>
                <c:pt idx="3920">
                  <c:v>876.12854359999994</c:v>
                </c:pt>
                <c:pt idx="3921">
                  <c:v>876.74258899999995</c:v>
                </c:pt>
                <c:pt idx="3922">
                  <c:v>877.19315489999997</c:v>
                </c:pt>
                <c:pt idx="3923">
                  <c:v>877.38082680000002</c:v>
                </c:pt>
                <c:pt idx="3924">
                  <c:v>875.55898909999996</c:v>
                </c:pt>
                <c:pt idx="3925">
                  <c:v>877.36778409999999</c:v>
                </c:pt>
                <c:pt idx="3926">
                  <c:v>875.51175699999999</c:v>
                </c:pt>
                <c:pt idx="3927">
                  <c:v>876.57462439999995</c:v>
                </c:pt>
                <c:pt idx="3928">
                  <c:v>877.23140890000002</c:v>
                </c:pt>
                <c:pt idx="3929">
                  <c:v>875.64995950000002</c:v>
                </c:pt>
                <c:pt idx="3930">
                  <c:v>876.88124449999998</c:v>
                </c:pt>
                <c:pt idx="3931">
                  <c:v>876.93199419999996</c:v>
                </c:pt>
                <c:pt idx="3932">
                  <c:v>875.13595290000001</c:v>
                </c:pt>
                <c:pt idx="3933">
                  <c:v>876.91503639999996</c:v>
                </c:pt>
                <c:pt idx="3934">
                  <c:v>876.14835949999997</c:v>
                </c:pt>
                <c:pt idx="3935">
                  <c:v>875.89793999999995</c:v>
                </c:pt>
                <c:pt idx="3936">
                  <c:v>876.8238523</c:v>
                </c:pt>
                <c:pt idx="3937">
                  <c:v>876.58538410000006</c:v>
                </c:pt>
                <c:pt idx="3938">
                  <c:v>876.50884489999999</c:v>
                </c:pt>
                <c:pt idx="3939">
                  <c:v>876.28879919999997</c:v>
                </c:pt>
                <c:pt idx="3940">
                  <c:v>876.85089970000001</c:v>
                </c:pt>
                <c:pt idx="3941">
                  <c:v>877.40241370000001</c:v>
                </c:pt>
                <c:pt idx="3942">
                  <c:v>877.37424669999996</c:v>
                </c:pt>
                <c:pt idx="3943">
                  <c:v>878.74541850000003</c:v>
                </c:pt>
                <c:pt idx="3944">
                  <c:v>875.66916100000003</c:v>
                </c:pt>
                <c:pt idx="3945">
                  <c:v>875.93591279999998</c:v>
                </c:pt>
                <c:pt idx="3946">
                  <c:v>875.6063633</c:v>
                </c:pt>
                <c:pt idx="3947">
                  <c:v>874.75073980000002</c:v>
                </c:pt>
                <c:pt idx="3948">
                  <c:v>876.77996069999995</c:v>
                </c:pt>
                <c:pt idx="3949">
                  <c:v>876.70217109999999</c:v>
                </c:pt>
                <c:pt idx="3950">
                  <c:v>877.76453909999998</c:v>
                </c:pt>
                <c:pt idx="3951">
                  <c:v>876.60893090000002</c:v>
                </c:pt>
                <c:pt idx="3952">
                  <c:v>876.76224160000004</c:v>
                </c:pt>
                <c:pt idx="3953">
                  <c:v>875.06323959999997</c:v>
                </c:pt>
                <c:pt idx="3954">
                  <c:v>877.27499609999995</c:v>
                </c:pt>
                <c:pt idx="3955">
                  <c:v>875.29028389999996</c:v>
                </c:pt>
                <c:pt idx="3956">
                  <c:v>876.5136195</c:v>
                </c:pt>
                <c:pt idx="3957">
                  <c:v>876.01367530000005</c:v>
                </c:pt>
                <c:pt idx="3958">
                  <c:v>877.52935200000002</c:v>
                </c:pt>
                <c:pt idx="3959">
                  <c:v>876.59052959999997</c:v>
                </c:pt>
                <c:pt idx="3960">
                  <c:v>877.21628920000001</c:v>
                </c:pt>
                <c:pt idx="3961">
                  <c:v>876.93269759999998</c:v>
                </c:pt>
                <c:pt idx="3962">
                  <c:v>876.74462870000002</c:v>
                </c:pt>
                <c:pt idx="3963">
                  <c:v>876.2158005</c:v>
                </c:pt>
                <c:pt idx="3964">
                  <c:v>877.69582200000002</c:v>
                </c:pt>
                <c:pt idx="3965">
                  <c:v>875.96771609999996</c:v>
                </c:pt>
                <c:pt idx="3966">
                  <c:v>877.82504080000001</c:v>
                </c:pt>
                <c:pt idx="3967">
                  <c:v>876.29182390000005</c:v>
                </c:pt>
                <c:pt idx="3968">
                  <c:v>876.32282169999996</c:v>
                </c:pt>
                <c:pt idx="3969">
                  <c:v>876.25521560000004</c:v>
                </c:pt>
                <c:pt idx="3970">
                  <c:v>875.99405430000002</c:v>
                </c:pt>
                <c:pt idx="3971">
                  <c:v>876.27860499999997</c:v>
                </c:pt>
                <c:pt idx="3972">
                  <c:v>875.30699930000003</c:v>
                </c:pt>
                <c:pt idx="3973">
                  <c:v>876.99329409999996</c:v>
                </c:pt>
                <c:pt idx="3974">
                  <c:v>876.30542960000002</c:v>
                </c:pt>
                <c:pt idx="3975">
                  <c:v>876.57096709999996</c:v>
                </c:pt>
                <c:pt idx="3976">
                  <c:v>877.01005320000002</c:v>
                </c:pt>
                <c:pt idx="3977">
                  <c:v>877.33661640000003</c:v>
                </c:pt>
                <c:pt idx="3978">
                  <c:v>876.5393699</c:v>
                </c:pt>
                <c:pt idx="3979">
                  <c:v>875.47510060000002</c:v>
                </c:pt>
                <c:pt idx="3980">
                  <c:v>876.7408709</c:v>
                </c:pt>
                <c:pt idx="3981">
                  <c:v>876.7405827</c:v>
                </c:pt>
                <c:pt idx="3982">
                  <c:v>877.19624209999995</c:v>
                </c:pt>
                <c:pt idx="3983">
                  <c:v>877.83583899999996</c:v>
                </c:pt>
                <c:pt idx="3984">
                  <c:v>876.72599679999996</c:v>
                </c:pt>
                <c:pt idx="3985">
                  <c:v>878.0724361</c:v>
                </c:pt>
                <c:pt idx="3986">
                  <c:v>877.05155960000002</c:v>
                </c:pt>
                <c:pt idx="3987">
                  <c:v>877.66584920000003</c:v>
                </c:pt>
                <c:pt idx="3988">
                  <c:v>877.49293999999998</c:v>
                </c:pt>
                <c:pt idx="3989">
                  <c:v>876.44710199999997</c:v>
                </c:pt>
                <c:pt idx="3990">
                  <c:v>877.19583550000004</c:v>
                </c:pt>
                <c:pt idx="3991">
                  <c:v>876.74022230000003</c:v>
                </c:pt>
                <c:pt idx="3992">
                  <c:v>877.55050100000005</c:v>
                </c:pt>
                <c:pt idx="3993">
                  <c:v>876.29442930000005</c:v>
                </c:pt>
                <c:pt idx="3994">
                  <c:v>876.43024590000005</c:v>
                </c:pt>
                <c:pt idx="3995">
                  <c:v>877.02658889999998</c:v>
                </c:pt>
                <c:pt idx="3996">
                  <c:v>877.55402660000004</c:v>
                </c:pt>
                <c:pt idx="3997">
                  <c:v>875.82050589999994</c:v>
                </c:pt>
                <c:pt idx="3998">
                  <c:v>875.97693130000005</c:v>
                </c:pt>
                <c:pt idx="3999">
                  <c:v>876.56526269999995</c:v>
                </c:pt>
                <c:pt idx="4000">
                  <c:v>876.72371920000001</c:v>
                </c:pt>
                <c:pt idx="4001">
                  <c:v>876.86758180000004</c:v>
                </c:pt>
                <c:pt idx="4002">
                  <c:v>877.53026869999997</c:v>
                </c:pt>
                <c:pt idx="4003">
                  <c:v>876.91803770000001</c:v>
                </c:pt>
                <c:pt idx="4004">
                  <c:v>877.19745179999995</c:v>
                </c:pt>
                <c:pt idx="4005">
                  <c:v>877.49367270000005</c:v>
                </c:pt>
                <c:pt idx="4006">
                  <c:v>876.7336239</c:v>
                </c:pt>
                <c:pt idx="4007">
                  <c:v>875.84212769999999</c:v>
                </c:pt>
                <c:pt idx="4008">
                  <c:v>876.40518680000002</c:v>
                </c:pt>
                <c:pt idx="4009">
                  <c:v>876.2950171</c:v>
                </c:pt>
                <c:pt idx="4010">
                  <c:v>875.65601760000004</c:v>
                </c:pt>
                <c:pt idx="4011">
                  <c:v>876.70025499999997</c:v>
                </c:pt>
                <c:pt idx="4012">
                  <c:v>876.01740970000003</c:v>
                </c:pt>
                <c:pt idx="4013">
                  <c:v>876.5916962</c:v>
                </c:pt>
                <c:pt idx="4014">
                  <c:v>877.63678830000003</c:v>
                </c:pt>
                <c:pt idx="4015">
                  <c:v>877.09105899999997</c:v>
                </c:pt>
                <c:pt idx="4016">
                  <c:v>875.77645189999998</c:v>
                </c:pt>
                <c:pt idx="4017">
                  <c:v>876.5462215</c:v>
                </c:pt>
                <c:pt idx="4018">
                  <c:v>877.56143359999999</c:v>
                </c:pt>
                <c:pt idx="4019">
                  <c:v>877.91477829999997</c:v>
                </c:pt>
                <c:pt idx="4020">
                  <c:v>875.54511909999997</c:v>
                </c:pt>
                <c:pt idx="4021">
                  <c:v>875.66753670000003</c:v>
                </c:pt>
                <c:pt idx="4022">
                  <c:v>876.49921510000001</c:v>
                </c:pt>
                <c:pt idx="4023">
                  <c:v>876.13843489999999</c:v>
                </c:pt>
                <c:pt idx="4024">
                  <c:v>876.79437250000001</c:v>
                </c:pt>
                <c:pt idx="4025">
                  <c:v>876.72647789999996</c:v>
                </c:pt>
                <c:pt idx="4026">
                  <c:v>876.55380460000003</c:v>
                </c:pt>
                <c:pt idx="4027">
                  <c:v>875.7146242</c:v>
                </c:pt>
                <c:pt idx="4028">
                  <c:v>878.12067830000001</c:v>
                </c:pt>
                <c:pt idx="4029">
                  <c:v>877.16729780000003</c:v>
                </c:pt>
                <c:pt idx="4030">
                  <c:v>876.73182450000002</c:v>
                </c:pt>
                <c:pt idx="4031">
                  <c:v>876.26385040000002</c:v>
                </c:pt>
                <c:pt idx="4032">
                  <c:v>877.28233139999998</c:v>
                </c:pt>
                <c:pt idx="4033">
                  <c:v>878.34384969999996</c:v>
                </c:pt>
                <c:pt idx="4034">
                  <c:v>877.23337879999997</c:v>
                </c:pt>
                <c:pt idx="4035">
                  <c:v>878.52836979999995</c:v>
                </c:pt>
                <c:pt idx="4036">
                  <c:v>876.54584160000002</c:v>
                </c:pt>
                <c:pt idx="4037">
                  <c:v>875.81071069999996</c:v>
                </c:pt>
                <c:pt idx="4038">
                  <c:v>878.52990020000004</c:v>
                </c:pt>
                <c:pt idx="4039">
                  <c:v>876.57566689999999</c:v>
                </c:pt>
                <c:pt idx="4040">
                  <c:v>876.70419300000003</c:v>
                </c:pt>
                <c:pt idx="4041">
                  <c:v>877.78700230000004</c:v>
                </c:pt>
                <c:pt idx="4042">
                  <c:v>877.32323329999997</c:v>
                </c:pt>
                <c:pt idx="4043">
                  <c:v>876.43506409999998</c:v>
                </c:pt>
                <c:pt idx="4044">
                  <c:v>876.10807350000005</c:v>
                </c:pt>
                <c:pt idx="4045">
                  <c:v>876.77916110000001</c:v>
                </c:pt>
                <c:pt idx="4046">
                  <c:v>876.08853569999997</c:v>
                </c:pt>
                <c:pt idx="4047">
                  <c:v>876.21621259999995</c:v>
                </c:pt>
                <c:pt idx="4048">
                  <c:v>878.08848260000002</c:v>
                </c:pt>
                <c:pt idx="4049">
                  <c:v>875.31189910000001</c:v>
                </c:pt>
                <c:pt idx="4050">
                  <c:v>877.20154539999999</c:v>
                </c:pt>
                <c:pt idx="4051">
                  <c:v>877.35902369999997</c:v>
                </c:pt>
                <c:pt idx="4052">
                  <c:v>875.51650059999997</c:v>
                </c:pt>
                <c:pt idx="4053">
                  <c:v>877.49582359999999</c:v>
                </c:pt>
                <c:pt idx="4054">
                  <c:v>877.53361819999998</c:v>
                </c:pt>
                <c:pt idx="4055">
                  <c:v>878.00211279999996</c:v>
                </c:pt>
                <c:pt idx="4056">
                  <c:v>876.75074930000005</c:v>
                </c:pt>
                <c:pt idx="4057">
                  <c:v>877.33060590000002</c:v>
                </c:pt>
                <c:pt idx="4058">
                  <c:v>875.47016689999998</c:v>
                </c:pt>
                <c:pt idx="4059">
                  <c:v>876.65431079999996</c:v>
                </c:pt>
                <c:pt idx="4060">
                  <c:v>876.41922929999998</c:v>
                </c:pt>
                <c:pt idx="4061">
                  <c:v>877.10664670000006</c:v>
                </c:pt>
                <c:pt idx="4062">
                  <c:v>876.85655120000001</c:v>
                </c:pt>
                <c:pt idx="4063">
                  <c:v>876.55701239999996</c:v>
                </c:pt>
                <c:pt idx="4064">
                  <c:v>877.73066849999998</c:v>
                </c:pt>
                <c:pt idx="4065">
                  <c:v>877.05834930000003</c:v>
                </c:pt>
                <c:pt idx="4066">
                  <c:v>877.07364110000003</c:v>
                </c:pt>
                <c:pt idx="4067">
                  <c:v>877.80622359999995</c:v>
                </c:pt>
                <c:pt idx="4068">
                  <c:v>877.1706696</c:v>
                </c:pt>
                <c:pt idx="4069">
                  <c:v>877.65283290000002</c:v>
                </c:pt>
                <c:pt idx="4070">
                  <c:v>875.67549759999997</c:v>
                </c:pt>
                <c:pt idx="4071">
                  <c:v>877.05981199999997</c:v>
                </c:pt>
                <c:pt idx="4072">
                  <c:v>876.68243170000005</c:v>
                </c:pt>
                <c:pt idx="4073">
                  <c:v>877.66549410000005</c:v>
                </c:pt>
                <c:pt idx="4074">
                  <c:v>876.4783132</c:v>
                </c:pt>
                <c:pt idx="4075">
                  <c:v>877.34001809999995</c:v>
                </c:pt>
                <c:pt idx="4076">
                  <c:v>878.5138991</c:v>
                </c:pt>
                <c:pt idx="4077">
                  <c:v>876.73288219999995</c:v>
                </c:pt>
                <c:pt idx="4078">
                  <c:v>877.35757169999999</c:v>
                </c:pt>
                <c:pt idx="4079">
                  <c:v>877.19880550000005</c:v>
                </c:pt>
                <c:pt idx="4080">
                  <c:v>876.51139350000005</c:v>
                </c:pt>
                <c:pt idx="4081">
                  <c:v>878.10754789999999</c:v>
                </c:pt>
                <c:pt idx="4082">
                  <c:v>877.79558910000003</c:v>
                </c:pt>
                <c:pt idx="4083">
                  <c:v>877.34471240000005</c:v>
                </c:pt>
                <c:pt idx="4084">
                  <c:v>876.14273449999996</c:v>
                </c:pt>
                <c:pt idx="4085">
                  <c:v>877.65471479999997</c:v>
                </c:pt>
                <c:pt idx="4086">
                  <c:v>876.1260522</c:v>
                </c:pt>
                <c:pt idx="4087">
                  <c:v>878.81283670000005</c:v>
                </c:pt>
                <c:pt idx="4088">
                  <c:v>876.95190500000001</c:v>
                </c:pt>
                <c:pt idx="4089">
                  <c:v>875.75973590000001</c:v>
                </c:pt>
                <c:pt idx="4090">
                  <c:v>877.20002060000002</c:v>
                </c:pt>
                <c:pt idx="4091">
                  <c:v>876.71372510000003</c:v>
                </c:pt>
                <c:pt idx="4092">
                  <c:v>877.22942590000002</c:v>
                </c:pt>
                <c:pt idx="4093">
                  <c:v>876.56201090000002</c:v>
                </c:pt>
                <c:pt idx="4094">
                  <c:v>876.40249610000001</c:v>
                </c:pt>
                <c:pt idx="4095">
                  <c:v>877.26528740000003</c:v>
                </c:pt>
                <c:pt idx="4096">
                  <c:v>876.37145469999996</c:v>
                </c:pt>
                <c:pt idx="4097">
                  <c:v>875.79340709999997</c:v>
                </c:pt>
                <c:pt idx="4098">
                  <c:v>877.07547209999996</c:v>
                </c:pt>
                <c:pt idx="4099">
                  <c:v>875.63906020000002</c:v>
                </c:pt>
                <c:pt idx="4100">
                  <c:v>876.84011680000003</c:v>
                </c:pt>
                <c:pt idx="4101">
                  <c:v>877.82436610000002</c:v>
                </c:pt>
                <c:pt idx="4102">
                  <c:v>878.09035300000005</c:v>
                </c:pt>
                <c:pt idx="4103">
                  <c:v>876.41904160000001</c:v>
                </c:pt>
                <c:pt idx="4104">
                  <c:v>876.43424700000003</c:v>
                </c:pt>
                <c:pt idx="4105">
                  <c:v>876.88060029999997</c:v>
                </c:pt>
                <c:pt idx="4106">
                  <c:v>876.86438829999997</c:v>
                </c:pt>
                <c:pt idx="4107">
                  <c:v>875.65305669999998</c:v>
                </c:pt>
                <c:pt idx="4108">
                  <c:v>875.79519489999996</c:v>
                </c:pt>
                <c:pt idx="4109">
                  <c:v>876.44818669999995</c:v>
                </c:pt>
                <c:pt idx="4110">
                  <c:v>877.80810429999997</c:v>
                </c:pt>
                <c:pt idx="4111">
                  <c:v>877.68074239999999</c:v>
                </c:pt>
                <c:pt idx="4112">
                  <c:v>877.10779890000003</c:v>
                </c:pt>
                <c:pt idx="4113">
                  <c:v>875.96843349999995</c:v>
                </c:pt>
                <c:pt idx="4114">
                  <c:v>875.88565159999996</c:v>
                </c:pt>
                <c:pt idx="4115">
                  <c:v>877.17750090000004</c:v>
                </c:pt>
                <c:pt idx="4116">
                  <c:v>876.66599859999997</c:v>
                </c:pt>
                <c:pt idx="4117">
                  <c:v>876.72810100000004</c:v>
                </c:pt>
                <c:pt idx="4118">
                  <c:v>876.15043809999997</c:v>
                </c:pt>
                <c:pt idx="4119">
                  <c:v>877.66813969999998</c:v>
                </c:pt>
                <c:pt idx="4120">
                  <c:v>876.12419199999999</c:v>
                </c:pt>
                <c:pt idx="4121">
                  <c:v>877.35516359999997</c:v>
                </c:pt>
                <c:pt idx="4122">
                  <c:v>876.76411740000003</c:v>
                </c:pt>
                <c:pt idx="4123">
                  <c:v>875.82633510000005</c:v>
                </c:pt>
                <c:pt idx="4124">
                  <c:v>877.04409310000005</c:v>
                </c:pt>
                <c:pt idx="4125">
                  <c:v>877.79135599999995</c:v>
                </c:pt>
                <c:pt idx="4126">
                  <c:v>876.82194460000005</c:v>
                </c:pt>
                <c:pt idx="4127">
                  <c:v>877.87300819999996</c:v>
                </c:pt>
                <c:pt idx="4128">
                  <c:v>877.34265889999995</c:v>
                </c:pt>
                <c:pt idx="4129">
                  <c:v>878.15423580000004</c:v>
                </c:pt>
                <c:pt idx="4130">
                  <c:v>878.01871349999999</c:v>
                </c:pt>
                <c:pt idx="4131">
                  <c:v>874.82769080000003</c:v>
                </c:pt>
                <c:pt idx="4132">
                  <c:v>877.68506360000003</c:v>
                </c:pt>
                <c:pt idx="4133">
                  <c:v>876.84196320000001</c:v>
                </c:pt>
                <c:pt idx="4134">
                  <c:v>877.05833150000001</c:v>
                </c:pt>
                <c:pt idx="4135">
                  <c:v>878.63576430000001</c:v>
                </c:pt>
                <c:pt idx="4136">
                  <c:v>877.33654190000004</c:v>
                </c:pt>
                <c:pt idx="4137">
                  <c:v>875.11821669999995</c:v>
                </c:pt>
                <c:pt idx="4138">
                  <c:v>877.40147760000002</c:v>
                </c:pt>
                <c:pt idx="4139">
                  <c:v>877.07522210000002</c:v>
                </c:pt>
                <c:pt idx="4140">
                  <c:v>876.7328612</c:v>
                </c:pt>
                <c:pt idx="4141">
                  <c:v>877.09088450000002</c:v>
                </c:pt>
                <c:pt idx="4142">
                  <c:v>877.52859899999999</c:v>
                </c:pt>
                <c:pt idx="4143">
                  <c:v>877.34322629999997</c:v>
                </c:pt>
                <c:pt idx="4144">
                  <c:v>878.16905380000003</c:v>
                </c:pt>
                <c:pt idx="4145">
                  <c:v>876.43601220000005</c:v>
                </c:pt>
                <c:pt idx="4146">
                  <c:v>877.31109630000003</c:v>
                </c:pt>
                <c:pt idx="4147">
                  <c:v>876.46556869999995</c:v>
                </c:pt>
                <c:pt idx="4148">
                  <c:v>877.01187530000004</c:v>
                </c:pt>
                <c:pt idx="4149">
                  <c:v>876.77731110000002</c:v>
                </c:pt>
                <c:pt idx="4150">
                  <c:v>877.59321009999996</c:v>
                </c:pt>
                <c:pt idx="4151">
                  <c:v>877.07580289999999</c:v>
                </c:pt>
                <c:pt idx="4152">
                  <c:v>877.47954619999996</c:v>
                </c:pt>
                <c:pt idx="4153">
                  <c:v>876.77473069999996</c:v>
                </c:pt>
                <c:pt idx="4154">
                  <c:v>878.10015220000003</c:v>
                </c:pt>
                <c:pt idx="4155">
                  <c:v>876.65240919999997</c:v>
                </c:pt>
                <c:pt idx="4156">
                  <c:v>877.86791059999996</c:v>
                </c:pt>
                <c:pt idx="4157">
                  <c:v>877.77562669999998</c:v>
                </c:pt>
                <c:pt idx="4158">
                  <c:v>876.95187009999995</c:v>
                </c:pt>
                <c:pt idx="4159">
                  <c:v>879.11959950000005</c:v>
                </c:pt>
                <c:pt idx="4160">
                  <c:v>876.21275609999998</c:v>
                </c:pt>
                <c:pt idx="4161">
                  <c:v>875.6463043</c:v>
                </c:pt>
                <c:pt idx="4162">
                  <c:v>877.68443160000004</c:v>
                </c:pt>
                <c:pt idx="4163">
                  <c:v>874.99466429999995</c:v>
                </c:pt>
                <c:pt idx="4164">
                  <c:v>878.1143409</c:v>
                </c:pt>
                <c:pt idx="4165">
                  <c:v>877.15161650000005</c:v>
                </c:pt>
                <c:pt idx="4166">
                  <c:v>878.18355110000005</c:v>
                </c:pt>
                <c:pt idx="4167">
                  <c:v>878.14899370000001</c:v>
                </c:pt>
                <c:pt idx="4168">
                  <c:v>876.07570009999995</c:v>
                </c:pt>
                <c:pt idx="4169">
                  <c:v>876.26307980000001</c:v>
                </c:pt>
                <c:pt idx="4170">
                  <c:v>877.99211930000001</c:v>
                </c:pt>
                <c:pt idx="4171">
                  <c:v>878.88004739999997</c:v>
                </c:pt>
                <c:pt idx="4172">
                  <c:v>878.56857860000002</c:v>
                </c:pt>
                <c:pt idx="4173">
                  <c:v>876.44926999999996</c:v>
                </c:pt>
                <c:pt idx="4174">
                  <c:v>878.45099630000004</c:v>
                </c:pt>
                <c:pt idx="4175">
                  <c:v>877.40650200000005</c:v>
                </c:pt>
                <c:pt idx="4176">
                  <c:v>875.92171289999999</c:v>
                </c:pt>
                <c:pt idx="4177">
                  <c:v>877.42289359999995</c:v>
                </c:pt>
                <c:pt idx="4178">
                  <c:v>876.5316196</c:v>
                </c:pt>
                <c:pt idx="4179">
                  <c:v>877.41886729999999</c:v>
                </c:pt>
                <c:pt idx="4180">
                  <c:v>875.74706979999996</c:v>
                </c:pt>
                <c:pt idx="4181">
                  <c:v>875.35853580000003</c:v>
                </c:pt>
                <c:pt idx="4182">
                  <c:v>877.32652640000003</c:v>
                </c:pt>
                <c:pt idx="4183">
                  <c:v>877.29338259999997</c:v>
                </c:pt>
                <c:pt idx="4184">
                  <c:v>876.57596909999995</c:v>
                </c:pt>
                <c:pt idx="4185">
                  <c:v>877.04388770000003</c:v>
                </c:pt>
                <c:pt idx="4186">
                  <c:v>877.181693</c:v>
                </c:pt>
                <c:pt idx="4187">
                  <c:v>876.50764160000006</c:v>
                </c:pt>
                <c:pt idx="4188">
                  <c:v>876.88873880000006</c:v>
                </c:pt>
                <c:pt idx="4189">
                  <c:v>876.01777679999998</c:v>
                </c:pt>
                <c:pt idx="4190">
                  <c:v>877.32402530000002</c:v>
                </c:pt>
                <c:pt idx="4191">
                  <c:v>876.21719919999998</c:v>
                </c:pt>
                <c:pt idx="4192">
                  <c:v>875.71839539999996</c:v>
                </c:pt>
                <c:pt idx="4193">
                  <c:v>875.5457126</c:v>
                </c:pt>
                <c:pt idx="4194">
                  <c:v>875.98388539999996</c:v>
                </c:pt>
                <c:pt idx="4195">
                  <c:v>876.91814969999996</c:v>
                </c:pt>
                <c:pt idx="4196">
                  <c:v>876.58920680000006</c:v>
                </c:pt>
                <c:pt idx="4197">
                  <c:v>877.35771120000004</c:v>
                </c:pt>
                <c:pt idx="4198">
                  <c:v>878.31315010000003</c:v>
                </c:pt>
                <c:pt idx="4199">
                  <c:v>875.76615630000003</c:v>
                </c:pt>
                <c:pt idx="4200">
                  <c:v>876.9203086</c:v>
                </c:pt>
                <c:pt idx="4201">
                  <c:v>875.37579719999997</c:v>
                </c:pt>
                <c:pt idx="4202">
                  <c:v>878.46624120000001</c:v>
                </c:pt>
                <c:pt idx="4203">
                  <c:v>876.41838919999998</c:v>
                </c:pt>
                <c:pt idx="4204">
                  <c:v>877.29507109999997</c:v>
                </c:pt>
                <c:pt idx="4205">
                  <c:v>877.05911839999999</c:v>
                </c:pt>
                <c:pt idx="4206">
                  <c:v>877.10797950000006</c:v>
                </c:pt>
                <c:pt idx="4207">
                  <c:v>877.23110880000002</c:v>
                </c:pt>
                <c:pt idx="4208">
                  <c:v>877.07719669999994</c:v>
                </c:pt>
                <c:pt idx="4209">
                  <c:v>875.20214999999996</c:v>
                </c:pt>
                <c:pt idx="4210">
                  <c:v>876.10797249999996</c:v>
                </c:pt>
                <c:pt idx="4211">
                  <c:v>876.83797600000003</c:v>
                </c:pt>
                <c:pt idx="4212">
                  <c:v>875.74616820000006</c:v>
                </c:pt>
                <c:pt idx="4213">
                  <c:v>877.6356356</c:v>
                </c:pt>
                <c:pt idx="4214">
                  <c:v>876.77683760000002</c:v>
                </c:pt>
                <c:pt idx="4215">
                  <c:v>876.57586790000005</c:v>
                </c:pt>
                <c:pt idx="4216">
                  <c:v>876.74224279999999</c:v>
                </c:pt>
                <c:pt idx="4217">
                  <c:v>877.00432939999996</c:v>
                </c:pt>
                <c:pt idx="4218">
                  <c:v>876.77183360000004</c:v>
                </c:pt>
                <c:pt idx="4219">
                  <c:v>877.18226630000004</c:v>
                </c:pt>
                <c:pt idx="4220">
                  <c:v>877.78539990000002</c:v>
                </c:pt>
                <c:pt idx="4221">
                  <c:v>877.34004630000004</c:v>
                </c:pt>
                <c:pt idx="4222">
                  <c:v>878.02563029999999</c:v>
                </c:pt>
                <c:pt idx="4223">
                  <c:v>876.68797029999996</c:v>
                </c:pt>
                <c:pt idx="4224">
                  <c:v>877.33828889999995</c:v>
                </c:pt>
                <c:pt idx="4225">
                  <c:v>877.39085950000003</c:v>
                </c:pt>
                <c:pt idx="4226">
                  <c:v>876.73917170000004</c:v>
                </c:pt>
                <c:pt idx="4227">
                  <c:v>877.49766750000003</c:v>
                </c:pt>
                <c:pt idx="4228">
                  <c:v>877.46797349999997</c:v>
                </c:pt>
                <c:pt idx="4229">
                  <c:v>875.71855440000002</c:v>
                </c:pt>
                <c:pt idx="4230">
                  <c:v>877.72593489999997</c:v>
                </c:pt>
                <c:pt idx="4231">
                  <c:v>876.58652080000002</c:v>
                </c:pt>
                <c:pt idx="4232">
                  <c:v>877.33488009999996</c:v>
                </c:pt>
                <c:pt idx="4233">
                  <c:v>877.5391012</c:v>
                </c:pt>
                <c:pt idx="4234">
                  <c:v>878.59835280000004</c:v>
                </c:pt>
                <c:pt idx="4235">
                  <c:v>877.22624800000006</c:v>
                </c:pt>
                <c:pt idx="4236">
                  <c:v>879.07241329999999</c:v>
                </c:pt>
                <c:pt idx="4237">
                  <c:v>876.55620969999995</c:v>
                </c:pt>
                <c:pt idx="4238">
                  <c:v>877.33878990000005</c:v>
                </c:pt>
                <c:pt idx="4239">
                  <c:v>878.0848972</c:v>
                </c:pt>
                <c:pt idx="4240">
                  <c:v>877.6998112</c:v>
                </c:pt>
                <c:pt idx="4241">
                  <c:v>876.10564539999996</c:v>
                </c:pt>
                <c:pt idx="4242">
                  <c:v>877.66614900000002</c:v>
                </c:pt>
                <c:pt idx="4243">
                  <c:v>876.02375730000006</c:v>
                </c:pt>
                <c:pt idx="4244">
                  <c:v>877.04363209999997</c:v>
                </c:pt>
                <c:pt idx="4245">
                  <c:v>876.90693710000005</c:v>
                </c:pt>
                <c:pt idx="4246">
                  <c:v>877.51675109999996</c:v>
                </c:pt>
                <c:pt idx="4247">
                  <c:v>877.74988770000004</c:v>
                </c:pt>
                <c:pt idx="4248">
                  <c:v>877.01171799999997</c:v>
                </c:pt>
                <c:pt idx="4249">
                  <c:v>878.93149259999996</c:v>
                </c:pt>
                <c:pt idx="4250">
                  <c:v>876.91583690000004</c:v>
                </c:pt>
                <c:pt idx="4251">
                  <c:v>877.0742927</c:v>
                </c:pt>
                <c:pt idx="4252">
                  <c:v>877.93430190000004</c:v>
                </c:pt>
                <c:pt idx="4253">
                  <c:v>877.93388679999998</c:v>
                </c:pt>
                <c:pt idx="4254">
                  <c:v>876.12541569999996</c:v>
                </c:pt>
                <c:pt idx="4255">
                  <c:v>877.59182229999999</c:v>
                </c:pt>
                <c:pt idx="4256">
                  <c:v>878.46666359999995</c:v>
                </c:pt>
                <c:pt idx="4257">
                  <c:v>877.66670739999995</c:v>
                </c:pt>
                <c:pt idx="4258">
                  <c:v>876.12151259999996</c:v>
                </c:pt>
                <c:pt idx="4259">
                  <c:v>876.91636549999998</c:v>
                </c:pt>
                <c:pt idx="4260">
                  <c:v>877.82252449999999</c:v>
                </c:pt>
                <c:pt idx="4261">
                  <c:v>876.87400530000002</c:v>
                </c:pt>
                <c:pt idx="4262">
                  <c:v>877.52811250000002</c:v>
                </c:pt>
                <c:pt idx="4263">
                  <c:v>877.02984549999996</c:v>
                </c:pt>
                <c:pt idx="4264">
                  <c:v>876.60746659999995</c:v>
                </c:pt>
                <c:pt idx="4265">
                  <c:v>878.01372609999999</c:v>
                </c:pt>
                <c:pt idx="4266">
                  <c:v>877.87053490000005</c:v>
                </c:pt>
                <c:pt idx="4267">
                  <c:v>877.71574499999997</c:v>
                </c:pt>
                <c:pt idx="4268">
                  <c:v>878.68298609999999</c:v>
                </c:pt>
                <c:pt idx="4269">
                  <c:v>876.92315169999995</c:v>
                </c:pt>
                <c:pt idx="4270">
                  <c:v>877.11065280000003</c:v>
                </c:pt>
                <c:pt idx="4271">
                  <c:v>877.26068759999998</c:v>
                </c:pt>
                <c:pt idx="4272">
                  <c:v>876.2011354</c:v>
                </c:pt>
                <c:pt idx="4273">
                  <c:v>876.13869810000006</c:v>
                </c:pt>
                <c:pt idx="4274">
                  <c:v>877.48147659999995</c:v>
                </c:pt>
                <c:pt idx="4275">
                  <c:v>876.80884760000004</c:v>
                </c:pt>
                <c:pt idx="4276">
                  <c:v>877.82597629999998</c:v>
                </c:pt>
                <c:pt idx="4277">
                  <c:v>875.71931059999997</c:v>
                </c:pt>
                <c:pt idx="4278">
                  <c:v>876.74505980000004</c:v>
                </c:pt>
                <c:pt idx="4279">
                  <c:v>877.67321709999999</c:v>
                </c:pt>
                <c:pt idx="4280">
                  <c:v>877.81256629999996</c:v>
                </c:pt>
                <c:pt idx="4281">
                  <c:v>876.12508879999996</c:v>
                </c:pt>
                <c:pt idx="4282">
                  <c:v>876.64639790000001</c:v>
                </c:pt>
                <c:pt idx="4283">
                  <c:v>877.37511529999995</c:v>
                </c:pt>
                <c:pt idx="4284">
                  <c:v>877.38796260000004</c:v>
                </c:pt>
                <c:pt idx="4285">
                  <c:v>877.21903659999998</c:v>
                </c:pt>
                <c:pt idx="4286">
                  <c:v>876.72621990000005</c:v>
                </c:pt>
                <c:pt idx="4287">
                  <c:v>876.74466749999999</c:v>
                </c:pt>
                <c:pt idx="4288">
                  <c:v>876.72961099999998</c:v>
                </c:pt>
                <c:pt idx="4289">
                  <c:v>877.23407729999997</c:v>
                </c:pt>
                <c:pt idx="4290">
                  <c:v>877.13932350000005</c:v>
                </c:pt>
                <c:pt idx="4291">
                  <c:v>875.96694790000004</c:v>
                </c:pt>
                <c:pt idx="4292">
                  <c:v>877.20426359999999</c:v>
                </c:pt>
                <c:pt idx="4293">
                  <c:v>876.9688817</c:v>
                </c:pt>
                <c:pt idx="4294">
                  <c:v>875.48802320000004</c:v>
                </c:pt>
                <c:pt idx="4295">
                  <c:v>876.65651709999997</c:v>
                </c:pt>
                <c:pt idx="4296">
                  <c:v>876.55079420000004</c:v>
                </c:pt>
                <c:pt idx="4297">
                  <c:v>876.31579239999996</c:v>
                </c:pt>
                <c:pt idx="4298">
                  <c:v>876.37805470000001</c:v>
                </c:pt>
                <c:pt idx="4299">
                  <c:v>876.23758829999997</c:v>
                </c:pt>
                <c:pt idx="4300">
                  <c:v>875.45430539999995</c:v>
                </c:pt>
                <c:pt idx="4301">
                  <c:v>877.32841810000002</c:v>
                </c:pt>
                <c:pt idx="4302">
                  <c:v>876.67253860000005</c:v>
                </c:pt>
                <c:pt idx="4303">
                  <c:v>877.408502</c:v>
                </c:pt>
                <c:pt idx="4304">
                  <c:v>876.94158909999999</c:v>
                </c:pt>
                <c:pt idx="4305">
                  <c:v>875.90801999999996</c:v>
                </c:pt>
                <c:pt idx="4306">
                  <c:v>878.27856910000003</c:v>
                </c:pt>
                <c:pt idx="4307">
                  <c:v>876.84622979999995</c:v>
                </c:pt>
                <c:pt idx="4308">
                  <c:v>877.18869380000001</c:v>
                </c:pt>
                <c:pt idx="4309">
                  <c:v>876.89070600000002</c:v>
                </c:pt>
                <c:pt idx="4310">
                  <c:v>876.69964170000003</c:v>
                </c:pt>
                <c:pt idx="4311">
                  <c:v>876.93745230000002</c:v>
                </c:pt>
                <c:pt idx="4312">
                  <c:v>877.98560880000002</c:v>
                </c:pt>
                <c:pt idx="4313">
                  <c:v>876.38991280000005</c:v>
                </c:pt>
                <c:pt idx="4314">
                  <c:v>877.54348319999997</c:v>
                </c:pt>
                <c:pt idx="4315">
                  <c:v>875.59322120000002</c:v>
                </c:pt>
                <c:pt idx="4316">
                  <c:v>877.51673900000003</c:v>
                </c:pt>
                <c:pt idx="4317">
                  <c:v>876.28296079999996</c:v>
                </c:pt>
                <c:pt idx="4318">
                  <c:v>877.20489580000003</c:v>
                </c:pt>
                <c:pt idx="4319">
                  <c:v>875.90337899999997</c:v>
                </c:pt>
                <c:pt idx="4320">
                  <c:v>876.40865280000003</c:v>
                </c:pt>
                <c:pt idx="4321">
                  <c:v>877.02741479999997</c:v>
                </c:pt>
                <c:pt idx="4322">
                  <c:v>877.52948260000005</c:v>
                </c:pt>
                <c:pt idx="4323">
                  <c:v>877.14383510000005</c:v>
                </c:pt>
                <c:pt idx="4324">
                  <c:v>877.23288620000005</c:v>
                </c:pt>
                <c:pt idx="4325">
                  <c:v>877.36031909999997</c:v>
                </c:pt>
                <c:pt idx="4326">
                  <c:v>876.80962950000003</c:v>
                </c:pt>
                <c:pt idx="4327">
                  <c:v>876.48354440000003</c:v>
                </c:pt>
                <c:pt idx="4328">
                  <c:v>877.57906490000005</c:v>
                </c:pt>
                <c:pt idx="4329">
                  <c:v>877.09599960000003</c:v>
                </c:pt>
                <c:pt idx="4330">
                  <c:v>877.56186930000001</c:v>
                </c:pt>
                <c:pt idx="4331">
                  <c:v>877.8963387</c:v>
                </c:pt>
                <c:pt idx="4332">
                  <c:v>877.82867039999996</c:v>
                </c:pt>
                <c:pt idx="4333">
                  <c:v>877.47068260000003</c:v>
                </c:pt>
                <c:pt idx="4334">
                  <c:v>878.4212397</c:v>
                </c:pt>
                <c:pt idx="4335">
                  <c:v>877.34354259999998</c:v>
                </c:pt>
                <c:pt idx="4336">
                  <c:v>877.67213770000001</c:v>
                </c:pt>
                <c:pt idx="4337">
                  <c:v>876.83540679999999</c:v>
                </c:pt>
                <c:pt idx="4338">
                  <c:v>877.50524559999997</c:v>
                </c:pt>
                <c:pt idx="4339">
                  <c:v>877.63123910000002</c:v>
                </c:pt>
                <c:pt idx="4340">
                  <c:v>876.41318620000004</c:v>
                </c:pt>
                <c:pt idx="4341">
                  <c:v>878.15732869999999</c:v>
                </c:pt>
                <c:pt idx="4342">
                  <c:v>877.1162491</c:v>
                </c:pt>
                <c:pt idx="4343">
                  <c:v>877.40291130000003</c:v>
                </c:pt>
                <c:pt idx="4344">
                  <c:v>875.79196119999995</c:v>
                </c:pt>
                <c:pt idx="4345">
                  <c:v>877.22709759999998</c:v>
                </c:pt>
                <c:pt idx="4346">
                  <c:v>876.89545180000005</c:v>
                </c:pt>
                <c:pt idx="4347">
                  <c:v>877.11076319999995</c:v>
                </c:pt>
                <c:pt idx="4348">
                  <c:v>876.90953279999997</c:v>
                </c:pt>
                <c:pt idx="4349">
                  <c:v>877.97235609999996</c:v>
                </c:pt>
                <c:pt idx="4350">
                  <c:v>877.19226460000004</c:v>
                </c:pt>
                <c:pt idx="4351">
                  <c:v>876.05240490000006</c:v>
                </c:pt>
                <c:pt idx="4352">
                  <c:v>877.84949429999995</c:v>
                </c:pt>
                <c:pt idx="4353">
                  <c:v>876.64306429999999</c:v>
                </c:pt>
                <c:pt idx="4354">
                  <c:v>876.28397010000003</c:v>
                </c:pt>
                <c:pt idx="4355">
                  <c:v>877.97136550000005</c:v>
                </c:pt>
                <c:pt idx="4356">
                  <c:v>876.91226840000002</c:v>
                </c:pt>
                <c:pt idx="4357">
                  <c:v>876.16443070000003</c:v>
                </c:pt>
                <c:pt idx="4358">
                  <c:v>876.96347030000004</c:v>
                </c:pt>
                <c:pt idx="4359">
                  <c:v>877.31955449999998</c:v>
                </c:pt>
                <c:pt idx="4360">
                  <c:v>877.76875170000005</c:v>
                </c:pt>
                <c:pt idx="4361">
                  <c:v>876.28830449999998</c:v>
                </c:pt>
                <c:pt idx="4362">
                  <c:v>878.11651229999995</c:v>
                </c:pt>
                <c:pt idx="4363">
                  <c:v>877.66848979999997</c:v>
                </c:pt>
                <c:pt idx="4364">
                  <c:v>877.72680630000002</c:v>
                </c:pt>
                <c:pt idx="4365">
                  <c:v>877.21017189999998</c:v>
                </c:pt>
                <c:pt idx="4366">
                  <c:v>876.91526769999996</c:v>
                </c:pt>
                <c:pt idx="4367">
                  <c:v>877.23078480000004</c:v>
                </c:pt>
                <c:pt idx="4368">
                  <c:v>876.91983219999997</c:v>
                </c:pt>
                <c:pt idx="4369">
                  <c:v>877.01011679999999</c:v>
                </c:pt>
                <c:pt idx="4370">
                  <c:v>876.88546110000004</c:v>
                </c:pt>
                <c:pt idx="4371">
                  <c:v>877.64948630000004</c:v>
                </c:pt>
                <c:pt idx="4372">
                  <c:v>876.15102149999996</c:v>
                </c:pt>
                <c:pt idx="4373">
                  <c:v>876.79205030000003</c:v>
                </c:pt>
                <c:pt idx="4374">
                  <c:v>877.29021590000002</c:v>
                </c:pt>
                <c:pt idx="4375">
                  <c:v>876.78960059999997</c:v>
                </c:pt>
                <c:pt idx="4376">
                  <c:v>876.7436659</c:v>
                </c:pt>
                <c:pt idx="4377">
                  <c:v>877.81856300000004</c:v>
                </c:pt>
                <c:pt idx="4378">
                  <c:v>876.6648758</c:v>
                </c:pt>
                <c:pt idx="4379">
                  <c:v>878.28541700000005</c:v>
                </c:pt>
                <c:pt idx="4380">
                  <c:v>876.31759260000001</c:v>
                </c:pt>
                <c:pt idx="4381">
                  <c:v>878.28591570000003</c:v>
                </c:pt>
                <c:pt idx="4382">
                  <c:v>876.8963291</c:v>
                </c:pt>
                <c:pt idx="4383">
                  <c:v>878.25643779999996</c:v>
                </c:pt>
                <c:pt idx="4384">
                  <c:v>877.92851840000003</c:v>
                </c:pt>
                <c:pt idx="4385">
                  <c:v>877.99145920000001</c:v>
                </c:pt>
                <c:pt idx="4386">
                  <c:v>876.33442739999998</c:v>
                </c:pt>
                <c:pt idx="4387">
                  <c:v>877.36622750000004</c:v>
                </c:pt>
                <c:pt idx="4388">
                  <c:v>877.88022160000003</c:v>
                </c:pt>
                <c:pt idx="4389">
                  <c:v>876.15010359999997</c:v>
                </c:pt>
                <c:pt idx="4390">
                  <c:v>878.14770959999998</c:v>
                </c:pt>
                <c:pt idx="4391">
                  <c:v>877.38345170000002</c:v>
                </c:pt>
                <c:pt idx="4392">
                  <c:v>876.91490229999999</c:v>
                </c:pt>
                <c:pt idx="4393">
                  <c:v>877.25803870000004</c:v>
                </c:pt>
                <c:pt idx="4394">
                  <c:v>876.16485050000006</c:v>
                </c:pt>
                <c:pt idx="4395">
                  <c:v>876.44420270000001</c:v>
                </c:pt>
                <c:pt idx="4396">
                  <c:v>876.48409519999996</c:v>
                </c:pt>
                <c:pt idx="4397">
                  <c:v>877.99887939999996</c:v>
                </c:pt>
                <c:pt idx="4398">
                  <c:v>877.84473049999997</c:v>
                </c:pt>
                <c:pt idx="4399">
                  <c:v>876.88812380000002</c:v>
                </c:pt>
                <c:pt idx="4400">
                  <c:v>876.58128320000003</c:v>
                </c:pt>
                <c:pt idx="4401">
                  <c:v>875.9853392</c:v>
                </c:pt>
                <c:pt idx="4402">
                  <c:v>876.75211349999995</c:v>
                </c:pt>
                <c:pt idx="4403">
                  <c:v>876.61221479999995</c:v>
                </c:pt>
                <c:pt idx="4404">
                  <c:v>876.90491399999996</c:v>
                </c:pt>
                <c:pt idx="4405">
                  <c:v>875.99847169999998</c:v>
                </c:pt>
                <c:pt idx="4406">
                  <c:v>874.8739918</c:v>
                </c:pt>
                <c:pt idx="4407">
                  <c:v>877.32359340000005</c:v>
                </c:pt>
                <c:pt idx="4408">
                  <c:v>877.04350280000006</c:v>
                </c:pt>
                <c:pt idx="4409">
                  <c:v>874.57970790000002</c:v>
                </c:pt>
                <c:pt idx="4410">
                  <c:v>877.76391609999996</c:v>
                </c:pt>
                <c:pt idx="4411">
                  <c:v>876.45358490000001</c:v>
                </c:pt>
                <c:pt idx="4412">
                  <c:v>876.89184680000005</c:v>
                </c:pt>
                <c:pt idx="4413">
                  <c:v>876.61374420000004</c:v>
                </c:pt>
                <c:pt idx="4414">
                  <c:v>876.94209509999996</c:v>
                </c:pt>
                <c:pt idx="4415">
                  <c:v>877.20534020000002</c:v>
                </c:pt>
                <c:pt idx="4416">
                  <c:v>877.2511935</c:v>
                </c:pt>
                <c:pt idx="4417">
                  <c:v>877.25078289999999</c:v>
                </c:pt>
                <c:pt idx="4418">
                  <c:v>877.50384880000001</c:v>
                </c:pt>
                <c:pt idx="4419">
                  <c:v>877.85781169999996</c:v>
                </c:pt>
                <c:pt idx="4420">
                  <c:v>876.45811830000002</c:v>
                </c:pt>
                <c:pt idx="4421">
                  <c:v>877.08128150000005</c:v>
                </c:pt>
                <c:pt idx="4422">
                  <c:v>877.09451060000004</c:v>
                </c:pt>
                <c:pt idx="4423">
                  <c:v>876.45314740000003</c:v>
                </c:pt>
                <c:pt idx="4424">
                  <c:v>877.26558650000004</c:v>
                </c:pt>
                <c:pt idx="4425">
                  <c:v>876.12613899999997</c:v>
                </c:pt>
                <c:pt idx="4426">
                  <c:v>877.18609939999999</c:v>
                </c:pt>
                <c:pt idx="4427">
                  <c:v>876.62333430000001</c:v>
                </c:pt>
                <c:pt idx="4428">
                  <c:v>877.76234780000004</c:v>
                </c:pt>
                <c:pt idx="4429">
                  <c:v>878.14069919999997</c:v>
                </c:pt>
                <c:pt idx="4430">
                  <c:v>877.05144540000003</c:v>
                </c:pt>
                <c:pt idx="4431">
                  <c:v>877.8147189</c:v>
                </c:pt>
                <c:pt idx="4432">
                  <c:v>876.45843909999996</c:v>
                </c:pt>
                <c:pt idx="4433">
                  <c:v>877.84009630000003</c:v>
                </c:pt>
                <c:pt idx="4434">
                  <c:v>876.57760080000003</c:v>
                </c:pt>
                <c:pt idx="4435">
                  <c:v>876.28136870000003</c:v>
                </c:pt>
                <c:pt idx="4436">
                  <c:v>877.79661710000005</c:v>
                </c:pt>
                <c:pt idx="4437">
                  <c:v>878.92214639999997</c:v>
                </c:pt>
                <c:pt idx="4438">
                  <c:v>877.0465633</c:v>
                </c:pt>
                <c:pt idx="4439">
                  <c:v>877.34298630000001</c:v>
                </c:pt>
                <c:pt idx="4440">
                  <c:v>877.17055240000002</c:v>
                </c:pt>
                <c:pt idx="4441">
                  <c:v>878.3416244</c:v>
                </c:pt>
                <c:pt idx="4442">
                  <c:v>879.34206070000005</c:v>
                </c:pt>
                <c:pt idx="4443">
                  <c:v>876.62615519999997</c:v>
                </c:pt>
                <c:pt idx="4444">
                  <c:v>877.82709379999994</c:v>
                </c:pt>
                <c:pt idx="4445">
                  <c:v>876.87983029999998</c:v>
                </c:pt>
                <c:pt idx="4446">
                  <c:v>876.60911380000005</c:v>
                </c:pt>
                <c:pt idx="4447">
                  <c:v>877.04776419999996</c:v>
                </c:pt>
                <c:pt idx="4448">
                  <c:v>876.68699890000005</c:v>
                </c:pt>
                <c:pt idx="4449">
                  <c:v>877.73985660000005</c:v>
                </c:pt>
                <c:pt idx="4450">
                  <c:v>876.06246850000002</c:v>
                </c:pt>
                <c:pt idx="4451">
                  <c:v>871.87628940000002</c:v>
                </c:pt>
                <c:pt idx="4452">
                  <c:v>869.68931740000005</c:v>
                </c:pt>
                <c:pt idx="4453">
                  <c:v>870.03031499999997</c:v>
                </c:pt>
                <c:pt idx="4454">
                  <c:v>872.51448540000001</c:v>
                </c:pt>
                <c:pt idx="4455">
                  <c:v>877.66622940000002</c:v>
                </c:pt>
                <c:pt idx="4456">
                  <c:v>883.19290000000001</c:v>
                </c:pt>
                <c:pt idx="4457">
                  <c:v>894.770264</c:v>
                </c:pt>
                <c:pt idx="4458">
                  <c:v>915.41775840000003</c:v>
                </c:pt>
                <c:pt idx="4459">
                  <c:v>933.96526600000004</c:v>
                </c:pt>
                <c:pt idx="4460">
                  <c:v>958.23107670000002</c:v>
                </c:pt>
                <c:pt idx="4461">
                  <c:v>980.63805279999997</c:v>
                </c:pt>
                <c:pt idx="4462">
                  <c:v>1000.72781</c:v>
                </c:pt>
                <c:pt idx="4463">
                  <c:v>1022.939273</c:v>
                </c:pt>
                <c:pt idx="4464">
                  <c:v>1036.1663169999999</c:v>
                </c:pt>
                <c:pt idx="4465">
                  <c:v>1048.332868</c:v>
                </c:pt>
                <c:pt idx="4466">
                  <c:v>1046.598741</c:v>
                </c:pt>
                <c:pt idx="4467">
                  <c:v>1046.6200269999999</c:v>
                </c:pt>
                <c:pt idx="4468">
                  <c:v>1045.4367339999999</c:v>
                </c:pt>
                <c:pt idx="4469">
                  <c:v>1044.7618170000001</c:v>
                </c:pt>
                <c:pt idx="4470">
                  <c:v>1045.6827499999999</c:v>
                </c:pt>
                <c:pt idx="4471">
                  <c:v>1045.440466</c:v>
                </c:pt>
                <c:pt idx="4472">
                  <c:v>1044.066014</c:v>
                </c:pt>
                <c:pt idx="4473">
                  <c:v>1043.753903</c:v>
                </c:pt>
                <c:pt idx="4474">
                  <c:v>1042.441611</c:v>
                </c:pt>
                <c:pt idx="4475">
                  <c:v>1042.2099290000001</c:v>
                </c:pt>
                <c:pt idx="4476">
                  <c:v>1043.4756379999999</c:v>
                </c:pt>
                <c:pt idx="4477">
                  <c:v>1045.326358</c:v>
                </c:pt>
                <c:pt idx="4478">
                  <c:v>1042.491882</c:v>
                </c:pt>
                <c:pt idx="4479">
                  <c:v>1042.6734200000001</c:v>
                </c:pt>
                <c:pt idx="4480">
                  <c:v>1042.5487559999999</c:v>
                </c:pt>
                <c:pt idx="4481">
                  <c:v>1043.129293</c:v>
                </c:pt>
                <c:pt idx="4482">
                  <c:v>1041.7317780000001</c:v>
                </c:pt>
                <c:pt idx="4483">
                  <c:v>1041.85429</c:v>
                </c:pt>
                <c:pt idx="4484">
                  <c:v>1041.1553429999999</c:v>
                </c:pt>
                <c:pt idx="4485">
                  <c:v>1041.4987389999999</c:v>
                </c:pt>
                <c:pt idx="4486">
                  <c:v>1040.5149220000001</c:v>
                </c:pt>
                <c:pt idx="4487">
                  <c:v>1039.7648879999999</c:v>
                </c:pt>
                <c:pt idx="4488">
                  <c:v>1040.385585</c:v>
                </c:pt>
                <c:pt idx="4489">
                  <c:v>1041.6221889999999</c:v>
                </c:pt>
                <c:pt idx="4490">
                  <c:v>1040.386589</c:v>
                </c:pt>
                <c:pt idx="4491">
                  <c:v>1040.7173069999999</c:v>
                </c:pt>
                <c:pt idx="4492">
                  <c:v>1040.560146</c:v>
                </c:pt>
                <c:pt idx="4493">
                  <c:v>1042.1948259999999</c:v>
                </c:pt>
                <c:pt idx="4494">
                  <c:v>1042.448478</c:v>
                </c:pt>
                <c:pt idx="4495">
                  <c:v>1041.7466420000001</c:v>
                </c:pt>
                <c:pt idx="4496">
                  <c:v>1039.498497</c:v>
                </c:pt>
                <c:pt idx="4497">
                  <c:v>1042.555331</c:v>
                </c:pt>
                <c:pt idx="4498">
                  <c:v>1040.9315799999999</c:v>
                </c:pt>
                <c:pt idx="4499">
                  <c:v>1040.054997</c:v>
                </c:pt>
                <c:pt idx="4500">
                  <c:v>1040.817984</c:v>
                </c:pt>
                <c:pt idx="4501">
                  <c:v>1040.23622</c:v>
                </c:pt>
                <c:pt idx="4502">
                  <c:v>1039.6948970000001</c:v>
                </c:pt>
                <c:pt idx="4503">
                  <c:v>1040.779438</c:v>
                </c:pt>
                <c:pt idx="4504">
                  <c:v>1040.3866889999999</c:v>
                </c:pt>
                <c:pt idx="4505">
                  <c:v>1041.403738</c:v>
                </c:pt>
                <c:pt idx="4506">
                  <c:v>1039.7523269999999</c:v>
                </c:pt>
                <c:pt idx="4507">
                  <c:v>1039.869498</c:v>
                </c:pt>
                <c:pt idx="4508">
                  <c:v>1039.560033</c:v>
                </c:pt>
                <c:pt idx="4509">
                  <c:v>1038.6522669999999</c:v>
                </c:pt>
                <c:pt idx="4510">
                  <c:v>1038.544519</c:v>
                </c:pt>
                <c:pt idx="4511">
                  <c:v>1039.574985</c:v>
                </c:pt>
                <c:pt idx="4512">
                  <c:v>1041.129142</c:v>
                </c:pt>
                <c:pt idx="4513">
                  <c:v>1039.915471</c:v>
                </c:pt>
                <c:pt idx="4514">
                  <c:v>1038.4466520000001</c:v>
                </c:pt>
                <c:pt idx="4515">
                  <c:v>1039.7769499999999</c:v>
                </c:pt>
                <c:pt idx="4516">
                  <c:v>1039.453295</c:v>
                </c:pt>
                <c:pt idx="4517">
                  <c:v>1038.7287630000001</c:v>
                </c:pt>
                <c:pt idx="4518">
                  <c:v>1038.647921</c:v>
                </c:pt>
                <c:pt idx="4519">
                  <c:v>1040.6762779999999</c:v>
                </c:pt>
                <c:pt idx="4520">
                  <c:v>1038.0189479999999</c:v>
                </c:pt>
                <c:pt idx="4521">
                  <c:v>1040.595863</c:v>
                </c:pt>
                <c:pt idx="4522">
                  <c:v>1040.5734130000001</c:v>
                </c:pt>
                <c:pt idx="4523">
                  <c:v>1039.2674139999999</c:v>
                </c:pt>
                <c:pt idx="4524">
                  <c:v>1039.40453</c:v>
                </c:pt>
                <c:pt idx="4525">
                  <c:v>1039.6217790000001</c:v>
                </c:pt>
                <c:pt idx="4526">
                  <c:v>1037.7230030000001</c:v>
                </c:pt>
                <c:pt idx="4527">
                  <c:v>1039.296542</c:v>
                </c:pt>
                <c:pt idx="4528">
                  <c:v>1039.316595</c:v>
                </c:pt>
                <c:pt idx="4529">
                  <c:v>1038.954847</c:v>
                </c:pt>
                <c:pt idx="4530">
                  <c:v>1038.3332789999999</c:v>
                </c:pt>
                <c:pt idx="4531">
                  <c:v>1039.2864999999999</c:v>
                </c:pt>
                <c:pt idx="4532">
                  <c:v>1039.002761</c:v>
                </c:pt>
                <c:pt idx="4533">
                  <c:v>1039.090598</c:v>
                </c:pt>
                <c:pt idx="4534">
                  <c:v>1037.5536709999999</c:v>
                </c:pt>
                <c:pt idx="4535">
                  <c:v>1039.1202699999999</c:v>
                </c:pt>
                <c:pt idx="4536">
                  <c:v>1039.965322</c:v>
                </c:pt>
                <c:pt idx="4537">
                  <c:v>1037.609383</c:v>
                </c:pt>
                <c:pt idx="4538">
                  <c:v>1038.7991019999999</c:v>
                </c:pt>
                <c:pt idx="4539">
                  <c:v>1039.285059</c:v>
                </c:pt>
                <c:pt idx="4540">
                  <c:v>1038.329414</c:v>
                </c:pt>
                <c:pt idx="4541">
                  <c:v>1039.0514290000001</c:v>
                </c:pt>
                <c:pt idx="4542">
                  <c:v>1039.5965430000001</c:v>
                </c:pt>
                <c:pt idx="4543">
                  <c:v>1040.716034</c:v>
                </c:pt>
                <c:pt idx="4544">
                  <c:v>1040.0483919999999</c:v>
                </c:pt>
                <c:pt idx="4545">
                  <c:v>1039.255484</c:v>
                </c:pt>
                <c:pt idx="4546">
                  <c:v>1037.1750919999999</c:v>
                </c:pt>
                <c:pt idx="4547">
                  <c:v>1038.3513379999999</c:v>
                </c:pt>
                <c:pt idx="4548">
                  <c:v>1039.2638019999999</c:v>
                </c:pt>
                <c:pt idx="4549">
                  <c:v>1041.0788190000001</c:v>
                </c:pt>
                <c:pt idx="4550">
                  <c:v>1038.0298110000001</c:v>
                </c:pt>
                <c:pt idx="4551">
                  <c:v>1039.8738530000001</c:v>
                </c:pt>
                <c:pt idx="4552">
                  <c:v>1040.5169559999999</c:v>
                </c:pt>
                <c:pt idx="4553">
                  <c:v>1041.8811909999999</c:v>
                </c:pt>
                <c:pt idx="4554">
                  <c:v>1042.110559</c:v>
                </c:pt>
                <c:pt idx="4555">
                  <c:v>1041.880539</c:v>
                </c:pt>
                <c:pt idx="4556">
                  <c:v>1041.4873239999999</c:v>
                </c:pt>
                <c:pt idx="4557">
                  <c:v>1042.5488580000001</c:v>
                </c:pt>
                <c:pt idx="4558">
                  <c:v>1041.886575</c:v>
                </c:pt>
                <c:pt idx="4559">
                  <c:v>1041.333807</c:v>
                </c:pt>
                <c:pt idx="4560">
                  <c:v>1041.496979</c:v>
                </c:pt>
                <c:pt idx="4561">
                  <c:v>1040.6620869999999</c:v>
                </c:pt>
                <c:pt idx="4562">
                  <c:v>1042.660208</c:v>
                </c:pt>
                <c:pt idx="4563">
                  <c:v>1040.929496</c:v>
                </c:pt>
                <c:pt idx="4564">
                  <c:v>1042.275836</c:v>
                </c:pt>
                <c:pt idx="4565">
                  <c:v>1043.492804</c:v>
                </c:pt>
                <c:pt idx="4566">
                  <c:v>1042.0393690000001</c:v>
                </c:pt>
                <c:pt idx="4567">
                  <c:v>1041.320884</c:v>
                </c:pt>
                <c:pt idx="4568">
                  <c:v>1041.951607</c:v>
                </c:pt>
                <c:pt idx="4569">
                  <c:v>1042.3847109999999</c:v>
                </c:pt>
                <c:pt idx="4570">
                  <c:v>1040.383114</c:v>
                </c:pt>
                <c:pt idx="4571">
                  <c:v>1041.0130690000001</c:v>
                </c:pt>
                <c:pt idx="4572">
                  <c:v>1042.740601</c:v>
                </c:pt>
                <c:pt idx="4573">
                  <c:v>1040.3759070000001</c:v>
                </c:pt>
                <c:pt idx="4574">
                  <c:v>1041.3089</c:v>
                </c:pt>
                <c:pt idx="4575">
                  <c:v>1040.523361</c:v>
                </c:pt>
                <c:pt idx="4576">
                  <c:v>1043.039591</c:v>
                </c:pt>
                <c:pt idx="4577">
                  <c:v>1038.618093</c:v>
                </c:pt>
                <c:pt idx="4578">
                  <c:v>1040.5685089999999</c:v>
                </c:pt>
                <c:pt idx="4579">
                  <c:v>1042.563292</c:v>
                </c:pt>
                <c:pt idx="4580">
                  <c:v>1039.2689600000001</c:v>
                </c:pt>
                <c:pt idx="4581">
                  <c:v>1039.9996900000001</c:v>
                </c:pt>
                <c:pt idx="4582">
                  <c:v>1039.784439</c:v>
                </c:pt>
                <c:pt idx="4583">
                  <c:v>1042.4447339999999</c:v>
                </c:pt>
                <c:pt idx="4584">
                  <c:v>1039.7218290000001</c:v>
                </c:pt>
                <c:pt idx="4585">
                  <c:v>1040.5057340000001</c:v>
                </c:pt>
                <c:pt idx="4586">
                  <c:v>1040.5687359999999</c:v>
                </c:pt>
                <c:pt idx="4587">
                  <c:v>1042.144331</c:v>
                </c:pt>
                <c:pt idx="4588">
                  <c:v>1041.50236</c:v>
                </c:pt>
                <c:pt idx="4589">
                  <c:v>1040.7438930000001</c:v>
                </c:pt>
                <c:pt idx="4590">
                  <c:v>1042.2753029999999</c:v>
                </c:pt>
                <c:pt idx="4591">
                  <c:v>1039.6037229999999</c:v>
                </c:pt>
                <c:pt idx="4592">
                  <c:v>1042.22756</c:v>
                </c:pt>
                <c:pt idx="4593">
                  <c:v>1042.0281130000001</c:v>
                </c:pt>
                <c:pt idx="4594">
                  <c:v>1041.787736</c:v>
                </c:pt>
                <c:pt idx="4595">
                  <c:v>1041.166025</c:v>
                </c:pt>
                <c:pt idx="4596">
                  <c:v>1042.007196</c:v>
                </c:pt>
                <c:pt idx="4597">
                  <c:v>1040.6130049999999</c:v>
                </c:pt>
                <c:pt idx="4598">
                  <c:v>1039.938856</c:v>
                </c:pt>
                <c:pt idx="4599">
                  <c:v>1039.9099450000001</c:v>
                </c:pt>
                <c:pt idx="4600">
                  <c:v>1040.701832</c:v>
                </c:pt>
                <c:pt idx="4601">
                  <c:v>1038.959998</c:v>
                </c:pt>
                <c:pt idx="4602">
                  <c:v>1039.2406490000001</c:v>
                </c:pt>
                <c:pt idx="4603">
                  <c:v>1040.481726</c:v>
                </c:pt>
                <c:pt idx="4604">
                  <c:v>1040.167592</c:v>
                </c:pt>
                <c:pt idx="4605">
                  <c:v>1040.684706</c:v>
                </c:pt>
                <c:pt idx="4606">
                  <c:v>1040.844006</c:v>
                </c:pt>
                <c:pt idx="4607">
                  <c:v>1042.370486</c:v>
                </c:pt>
                <c:pt idx="4608">
                  <c:v>1040.8121040000001</c:v>
                </c:pt>
                <c:pt idx="4609">
                  <c:v>1040.6655499999999</c:v>
                </c:pt>
                <c:pt idx="4610">
                  <c:v>1041.5170780000001</c:v>
                </c:pt>
                <c:pt idx="4611">
                  <c:v>1041.4667669999999</c:v>
                </c:pt>
                <c:pt idx="4612">
                  <c:v>1039.698744</c:v>
                </c:pt>
                <c:pt idx="4613">
                  <c:v>1041.1322740000001</c:v>
                </c:pt>
                <c:pt idx="4614">
                  <c:v>1040.7640879999999</c:v>
                </c:pt>
                <c:pt idx="4615">
                  <c:v>1042.023512</c:v>
                </c:pt>
                <c:pt idx="4616">
                  <c:v>1039.660527</c:v>
                </c:pt>
                <c:pt idx="4617">
                  <c:v>1040.515969</c:v>
                </c:pt>
                <c:pt idx="4618">
                  <c:v>1040.388719</c:v>
                </c:pt>
                <c:pt idx="4619">
                  <c:v>1037.7342020000001</c:v>
                </c:pt>
                <c:pt idx="4620">
                  <c:v>1039.4579679999999</c:v>
                </c:pt>
                <c:pt idx="4621">
                  <c:v>1040.234054</c:v>
                </c:pt>
                <c:pt idx="4622">
                  <c:v>1039.4349239999999</c:v>
                </c:pt>
                <c:pt idx="4623">
                  <c:v>1041.3303550000001</c:v>
                </c:pt>
                <c:pt idx="4624">
                  <c:v>1041.0184529999999</c:v>
                </c:pt>
                <c:pt idx="4625">
                  <c:v>1040.0520320000001</c:v>
                </c:pt>
                <c:pt idx="4626">
                  <c:v>1039.4719319999999</c:v>
                </c:pt>
                <c:pt idx="4627">
                  <c:v>1038.96801</c:v>
                </c:pt>
                <c:pt idx="4628">
                  <c:v>1039.3297030000001</c:v>
                </c:pt>
                <c:pt idx="4629">
                  <c:v>1039.9769839999999</c:v>
                </c:pt>
                <c:pt idx="4630">
                  <c:v>1040.8448209999999</c:v>
                </c:pt>
                <c:pt idx="4631">
                  <c:v>1040.3480039999999</c:v>
                </c:pt>
                <c:pt idx="4632">
                  <c:v>1039.7676220000001</c:v>
                </c:pt>
                <c:pt idx="4633">
                  <c:v>1040.7328219999999</c:v>
                </c:pt>
                <c:pt idx="4634">
                  <c:v>1040.7146640000001</c:v>
                </c:pt>
                <c:pt idx="4635">
                  <c:v>1040.726437</c:v>
                </c:pt>
                <c:pt idx="4636">
                  <c:v>1040.5588990000001</c:v>
                </c:pt>
                <c:pt idx="4637">
                  <c:v>1041.104409</c:v>
                </c:pt>
                <c:pt idx="4638">
                  <c:v>1040.512442</c:v>
                </c:pt>
                <c:pt idx="4639">
                  <c:v>1039.5891839999999</c:v>
                </c:pt>
                <c:pt idx="4640">
                  <c:v>1040.0736320000001</c:v>
                </c:pt>
                <c:pt idx="4641">
                  <c:v>1040.5204719999999</c:v>
                </c:pt>
                <c:pt idx="4642">
                  <c:v>1041.4914369999999</c:v>
                </c:pt>
                <c:pt idx="4643">
                  <c:v>1040.647162</c:v>
                </c:pt>
                <c:pt idx="4644">
                  <c:v>1039.8475699999999</c:v>
                </c:pt>
                <c:pt idx="4645">
                  <c:v>1039.2823000000001</c:v>
                </c:pt>
                <c:pt idx="4646">
                  <c:v>1040.2126920000001</c:v>
                </c:pt>
                <c:pt idx="4647">
                  <c:v>1040.0918220000001</c:v>
                </c:pt>
                <c:pt idx="4648">
                  <c:v>1039.3006969999999</c:v>
                </c:pt>
                <c:pt idx="4649">
                  <c:v>1041.350854</c:v>
                </c:pt>
                <c:pt idx="4650">
                  <c:v>1038.8016029999999</c:v>
                </c:pt>
                <c:pt idx="4651">
                  <c:v>1039.756175</c:v>
                </c:pt>
                <c:pt idx="4652">
                  <c:v>1038.6906289999999</c:v>
                </c:pt>
                <c:pt idx="4653">
                  <c:v>1038.3542150000001</c:v>
                </c:pt>
                <c:pt idx="4654">
                  <c:v>1039.3206029999999</c:v>
                </c:pt>
                <c:pt idx="4655">
                  <c:v>1039.340641</c:v>
                </c:pt>
                <c:pt idx="4656">
                  <c:v>1039.728173</c:v>
                </c:pt>
                <c:pt idx="4657">
                  <c:v>1040.687271</c:v>
                </c:pt>
                <c:pt idx="4658">
                  <c:v>892.49992159999999</c:v>
                </c:pt>
                <c:pt idx="4659">
                  <c:v>917.15892940000003</c:v>
                </c:pt>
                <c:pt idx="4660">
                  <c:v>916.8798524</c:v>
                </c:pt>
                <c:pt idx="4661">
                  <c:v>918.53359769999997</c:v>
                </c:pt>
                <c:pt idx="4662">
                  <c:v>918.10705610000002</c:v>
                </c:pt>
                <c:pt idx="4663">
                  <c:v>919.63626550000004</c:v>
                </c:pt>
                <c:pt idx="4664">
                  <c:v>919.96659139999997</c:v>
                </c:pt>
                <c:pt idx="4665">
                  <c:v>918.31868229999998</c:v>
                </c:pt>
                <c:pt idx="4666">
                  <c:v>920.10840740000003</c:v>
                </c:pt>
                <c:pt idx="4667">
                  <c:v>919.95065309999995</c:v>
                </c:pt>
                <c:pt idx="4668">
                  <c:v>920.28965100000005</c:v>
                </c:pt>
                <c:pt idx="4669">
                  <c:v>919.66241319999995</c:v>
                </c:pt>
                <c:pt idx="4670">
                  <c:v>921.8677692</c:v>
                </c:pt>
                <c:pt idx="4671">
                  <c:v>927.96352109999998</c:v>
                </c:pt>
                <c:pt idx="4672">
                  <c:v>939.7636655</c:v>
                </c:pt>
                <c:pt idx="4673">
                  <c:v>946.46251659999996</c:v>
                </c:pt>
                <c:pt idx="4674">
                  <c:v>954.22578169999997</c:v>
                </c:pt>
                <c:pt idx="4675">
                  <c:v>957.88968409999995</c:v>
                </c:pt>
                <c:pt idx="4676">
                  <c:v>962.21793830000001</c:v>
                </c:pt>
                <c:pt idx="4677">
                  <c:v>970.43925300000001</c:v>
                </c:pt>
                <c:pt idx="4678">
                  <c:v>979.73137250000002</c:v>
                </c:pt>
                <c:pt idx="4679">
                  <c:v>991.22151329999997</c:v>
                </c:pt>
                <c:pt idx="4680">
                  <c:v>1004.1332640000001</c:v>
                </c:pt>
                <c:pt idx="4681">
                  <c:v>1015.113417</c:v>
                </c:pt>
                <c:pt idx="4682">
                  <c:v>1022.285104</c:v>
                </c:pt>
                <c:pt idx="4683">
                  <c:v>1022.602189</c:v>
                </c:pt>
                <c:pt idx="4684">
                  <c:v>1023.888997</c:v>
                </c:pt>
                <c:pt idx="4685">
                  <c:v>1022.44</c:v>
                </c:pt>
                <c:pt idx="4686">
                  <c:v>1022.1001189999999</c:v>
                </c:pt>
                <c:pt idx="4687">
                  <c:v>1022.646386</c:v>
                </c:pt>
                <c:pt idx="4688">
                  <c:v>1022.777139</c:v>
                </c:pt>
                <c:pt idx="4689">
                  <c:v>1023.5527</c:v>
                </c:pt>
                <c:pt idx="4690">
                  <c:v>1022.448474</c:v>
                </c:pt>
                <c:pt idx="4691">
                  <c:v>1022.165179</c:v>
                </c:pt>
                <c:pt idx="4692">
                  <c:v>1023.896876</c:v>
                </c:pt>
                <c:pt idx="4693">
                  <c:v>1022.556496</c:v>
                </c:pt>
                <c:pt idx="4694">
                  <c:v>1021.965471</c:v>
                </c:pt>
                <c:pt idx="4695">
                  <c:v>1022.943262</c:v>
                </c:pt>
                <c:pt idx="4696">
                  <c:v>1022.757106</c:v>
                </c:pt>
                <c:pt idx="4697">
                  <c:v>1022.916157</c:v>
                </c:pt>
                <c:pt idx="4698">
                  <c:v>1021.259294</c:v>
                </c:pt>
                <c:pt idx="4699">
                  <c:v>1021.3448540000001</c:v>
                </c:pt>
                <c:pt idx="4700">
                  <c:v>1023.198593</c:v>
                </c:pt>
                <c:pt idx="4701">
                  <c:v>1023.053414</c:v>
                </c:pt>
                <c:pt idx="4702">
                  <c:v>1022.164429</c:v>
                </c:pt>
                <c:pt idx="4703">
                  <c:v>1021.3957789999999</c:v>
                </c:pt>
                <c:pt idx="4704">
                  <c:v>1021.5505439999999</c:v>
                </c:pt>
                <c:pt idx="4705">
                  <c:v>1023.25659</c:v>
                </c:pt>
                <c:pt idx="4706">
                  <c:v>1021.9283789999999</c:v>
                </c:pt>
                <c:pt idx="4707">
                  <c:v>1022.342311</c:v>
                </c:pt>
                <c:pt idx="4708">
                  <c:v>1021.2104440000001</c:v>
                </c:pt>
                <c:pt idx="4709">
                  <c:v>1021.7406089999999</c:v>
                </c:pt>
                <c:pt idx="4710">
                  <c:v>1021.510643</c:v>
                </c:pt>
                <c:pt idx="4711">
                  <c:v>1021.824648</c:v>
                </c:pt>
                <c:pt idx="4712">
                  <c:v>1022.941654</c:v>
                </c:pt>
                <c:pt idx="4713">
                  <c:v>1022.646486</c:v>
                </c:pt>
                <c:pt idx="4714">
                  <c:v>1021.688615</c:v>
                </c:pt>
                <c:pt idx="4715">
                  <c:v>1020.891859</c:v>
                </c:pt>
                <c:pt idx="4716">
                  <c:v>1020.204379</c:v>
                </c:pt>
                <c:pt idx="4717">
                  <c:v>1020.2460600000001</c:v>
                </c:pt>
                <c:pt idx="4718">
                  <c:v>1022.74108</c:v>
                </c:pt>
                <c:pt idx="4719">
                  <c:v>1023.588308</c:v>
                </c:pt>
                <c:pt idx="4720">
                  <c:v>1021.83753</c:v>
                </c:pt>
                <c:pt idx="4721">
                  <c:v>1022.499274</c:v>
                </c:pt>
                <c:pt idx="4722">
                  <c:v>1021.808622</c:v>
                </c:pt>
                <c:pt idx="4723">
                  <c:v>1022.305258</c:v>
                </c:pt>
                <c:pt idx="4724">
                  <c:v>1021.80809</c:v>
                </c:pt>
                <c:pt idx="4725">
                  <c:v>1021.197898</c:v>
                </c:pt>
                <c:pt idx="4726">
                  <c:v>1021.291605</c:v>
                </c:pt>
                <c:pt idx="4727">
                  <c:v>1021.5322190000001</c:v>
                </c:pt>
                <c:pt idx="4728">
                  <c:v>1021.29682</c:v>
                </c:pt>
                <c:pt idx="4729">
                  <c:v>1021.295945</c:v>
                </c:pt>
                <c:pt idx="4730">
                  <c:v>1022.856145</c:v>
                </c:pt>
                <c:pt idx="4731">
                  <c:v>1020.681976</c:v>
                </c:pt>
                <c:pt idx="4732">
                  <c:v>1019.964845</c:v>
                </c:pt>
                <c:pt idx="4733">
                  <c:v>1020.941659</c:v>
                </c:pt>
                <c:pt idx="4734">
                  <c:v>1022.159837</c:v>
                </c:pt>
                <c:pt idx="4735">
                  <c:v>1020.720821</c:v>
                </c:pt>
                <c:pt idx="4736">
                  <c:v>1021.391406</c:v>
                </c:pt>
                <c:pt idx="4737">
                  <c:v>1021.180871</c:v>
                </c:pt>
                <c:pt idx="4738">
                  <c:v>1021.821206</c:v>
                </c:pt>
                <c:pt idx="4739">
                  <c:v>1021.627688</c:v>
                </c:pt>
                <c:pt idx="4740">
                  <c:v>1021.335492</c:v>
                </c:pt>
                <c:pt idx="4741">
                  <c:v>1021.068173</c:v>
                </c:pt>
                <c:pt idx="4742">
                  <c:v>1022.043623</c:v>
                </c:pt>
                <c:pt idx="4743">
                  <c:v>1020.374801</c:v>
                </c:pt>
                <c:pt idx="4744">
                  <c:v>1020.526222</c:v>
                </c:pt>
                <c:pt idx="4745">
                  <c:v>1022.273508</c:v>
                </c:pt>
                <c:pt idx="4746">
                  <c:v>1021.989474</c:v>
                </c:pt>
                <c:pt idx="4747">
                  <c:v>1020.873497</c:v>
                </c:pt>
                <c:pt idx="4748">
                  <c:v>1020.888303</c:v>
                </c:pt>
                <c:pt idx="4749">
                  <c:v>1021.825464</c:v>
                </c:pt>
                <c:pt idx="4750">
                  <c:v>1020.314851</c:v>
                </c:pt>
                <c:pt idx="4751">
                  <c:v>1022.34602</c:v>
                </c:pt>
                <c:pt idx="4752">
                  <c:v>1021.327092</c:v>
                </c:pt>
                <c:pt idx="4753">
                  <c:v>1020.883087</c:v>
                </c:pt>
                <c:pt idx="4754">
                  <c:v>1020.547996</c:v>
                </c:pt>
                <c:pt idx="4755">
                  <c:v>1021.387962</c:v>
                </c:pt>
                <c:pt idx="4756">
                  <c:v>1022.173616</c:v>
                </c:pt>
                <c:pt idx="4757">
                  <c:v>1021.0211399999999</c:v>
                </c:pt>
                <c:pt idx="4758">
                  <c:v>1020.505441</c:v>
                </c:pt>
                <c:pt idx="4759">
                  <c:v>1021.363402</c:v>
                </c:pt>
                <c:pt idx="4760">
                  <c:v>1020.660041</c:v>
                </c:pt>
                <c:pt idx="4761">
                  <c:v>1022.76666</c:v>
                </c:pt>
                <c:pt idx="4762">
                  <c:v>1021.9842619999999</c:v>
                </c:pt>
                <c:pt idx="4763">
                  <c:v>1022.097137</c:v>
                </c:pt>
                <c:pt idx="4764">
                  <c:v>1020.303287</c:v>
                </c:pt>
                <c:pt idx="4765">
                  <c:v>1020.955467</c:v>
                </c:pt>
                <c:pt idx="4766">
                  <c:v>1021.057197</c:v>
                </c:pt>
                <c:pt idx="4767">
                  <c:v>1021.05993</c:v>
                </c:pt>
                <c:pt idx="4768">
                  <c:v>1021.377236</c:v>
                </c:pt>
                <c:pt idx="4769">
                  <c:v>1021.063027</c:v>
                </c:pt>
                <c:pt idx="4770">
                  <c:v>1020.117847</c:v>
                </c:pt>
                <c:pt idx="4771">
                  <c:v>1021.505003</c:v>
                </c:pt>
                <c:pt idx="4772">
                  <c:v>1020.420746</c:v>
                </c:pt>
                <c:pt idx="4773">
                  <c:v>1021.33032</c:v>
                </c:pt>
                <c:pt idx="4774">
                  <c:v>1020.12186</c:v>
                </c:pt>
                <c:pt idx="4775">
                  <c:v>1021.044531</c:v>
                </c:pt>
                <c:pt idx="4776">
                  <c:v>1022.227532</c:v>
                </c:pt>
                <c:pt idx="4777">
                  <c:v>1021.31185</c:v>
                </c:pt>
                <c:pt idx="4778">
                  <c:v>1023.247822</c:v>
                </c:pt>
                <c:pt idx="4779">
                  <c:v>1021.038368</c:v>
                </c:pt>
                <c:pt idx="4780">
                  <c:v>1020.594123</c:v>
                </c:pt>
                <c:pt idx="4781">
                  <c:v>1021.481799</c:v>
                </c:pt>
                <c:pt idx="4782">
                  <c:v>1020.096279</c:v>
                </c:pt>
                <c:pt idx="4783">
                  <c:v>1022.297723</c:v>
                </c:pt>
                <c:pt idx="4784">
                  <c:v>1021.623363</c:v>
                </c:pt>
                <c:pt idx="4785">
                  <c:v>1021.614426</c:v>
                </c:pt>
                <c:pt idx="4786">
                  <c:v>1021.0013750000001</c:v>
                </c:pt>
                <c:pt idx="4787">
                  <c:v>1016.941283</c:v>
                </c:pt>
                <c:pt idx="4788">
                  <c:v>961.81855680000001</c:v>
                </c:pt>
                <c:pt idx="4789">
                  <c:v>961.23927930000002</c:v>
                </c:pt>
                <c:pt idx="4790">
                  <c:v>960.35265219999997</c:v>
                </c:pt>
                <c:pt idx="4791">
                  <c:v>959.69342040000004</c:v>
                </c:pt>
                <c:pt idx="4792">
                  <c:v>960.22538080000004</c:v>
                </c:pt>
                <c:pt idx="4793">
                  <c:v>959.645308</c:v>
                </c:pt>
                <c:pt idx="4794">
                  <c:v>958.48609569999996</c:v>
                </c:pt>
                <c:pt idx="4795">
                  <c:v>959.40707020000002</c:v>
                </c:pt>
                <c:pt idx="4796">
                  <c:v>959.94619090000003</c:v>
                </c:pt>
                <c:pt idx="4797">
                  <c:v>959.12856810000005</c:v>
                </c:pt>
                <c:pt idx="4798">
                  <c:v>960.62569840000003</c:v>
                </c:pt>
                <c:pt idx="4799">
                  <c:v>960.99126809999996</c:v>
                </c:pt>
                <c:pt idx="4800">
                  <c:v>960.38814160000004</c:v>
                </c:pt>
                <c:pt idx="4801">
                  <c:v>959.93718090000004</c:v>
                </c:pt>
                <c:pt idx="4802">
                  <c:v>959.01901199999998</c:v>
                </c:pt>
                <c:pt idx="4803">
                  <c:v>960.69983639999998</c:v>
                </c:pt>
                <c:pt idx="4804">
                  <c:v>960.64405420000003</c:v>
                </c:pt>
                <c:pt idx="4805">
                  <c:v>959.9062136</c:v>
                </c:pt>
                <c:pt idx="4806">
                  <c:v>958.85010769999997</c:v>
                </c:pt>
                <c:pt idx="4807">
                  <c:v>959.42168419999996</c:v>
                </c:pt>
                <c:pt idx="4808">
                  <c:v>961.32064539999999</c:v>
                </c:pt>
                <c:pt idx="4809">
                  <c:v>959.61223429999995</c:v>
                </c:pt>
                <c:pt idx="4810">
                  <c:v>960.87748939999994</c:v>
                </c:pt>
                <c:pt idx="4811">
                  <c:v>959.8809182</c:v>
                </c:pt>
                <c:pt idx="4812">
                  <c:v>960.65680090000001</c:v>
                </c:pt>
                <c:pt idx="4813">
                  <c:v>960.17763119999995</c:v>
                </c:pt>
                <c:pt idx="4814">
                  <c:v>960.33732829999997</c:v>
                </c:pt>
                <c:pt idx="4815">
                  <c:v>960.78588300000001</c:v>
                </c:pt>
                <c:pt idx="4816">
                  <c:v>959.64759860000004</c:v>
                </c:pt>
                <c:pt idx="4817">
                  <c:v>959.88810439999997</c:v>
                </c:pt>
                <c:pt idx="4818">
                  <c:v>958.97976180000001</c:v>
                </c:pt>
                <c:pt idx="4819">
                  <c:v>959.99023079999995</c:v>
                </c:pt>
                <c:pt idx="4820">
                  <c:v>960.18289149999998</c:v>
                </c:pt>
                <c:pt idx="4821">
                  <c:v>958.95166310000002</c:v>
                </c:pt>
                <c:pt idx="4822">
                  <c:v>958.96389339999996</c:v>
                </c:pt>
                <c:pt idx="4823">
                  <c:v>960.02775329999997</c:v>
                </c:pt>
                <c:pt idx="4824">
                  <c:v>959.57109119999996</c:v>
                </c:pt>
                <c:pt idx="4825">
                  <c:v>960.16831660000003</c:v>
                </c:pt>
                <c:pt idx="4826">
                  <c:v>958.17494910000005</c:v>
                </c:pt>
                <c:pt idx="4827">
                  <c:v>959.79376990000003</c:v>
                </c:pt>
                <c:pt idx="4828">
                  <c:v>965.93229340000005</c:v>
                </c:pt>
                <c:pt idx="4829">
                  <c:v>970.80516490000002</c:v>
                </c:pt>
                <c:pt idx="4830">
                  <c:v>972.49628299999995</c:v>
                </c:pt>
                <c:pt idx="4831">
                  <c:v>974.36213380000004</c:v>
                </c:pt>
                <c:pt idx="4832">
                  <c:v>975.20173599999998</c:v>
                </c:pt>
                <c:pt idx="4833">
                  <c:v>977.20311370000002</c:v>
                </c:pt>
                <c:pt idx="4834">
                  <c:v>981.61382249999997</c:v>
                </c:pt>
                <c:pt idx="4835">
                  <c:v>992.18534939999995</c:v>
                </c:pt>
                <c:pt idx="4836">
                  <c:v>1003.441176</c:v>
                </c:pt>
                <c:pt idx="4837">
                  <c:v>1016.333567</c:v>
                </c:pt>
                <c:pt idx="4838">
                  <c:v>1030.0817890000001</c:v>
                </c:pt>
                <c:pt idx="4839">
                  <c:v>1039.2770929999999</c:v>
                </c:pt>
                <c:pt idx="4840">
                  <c:v>1039.765954</c:v>
                </c:pt>
                <c:pt idx="4841">
                  <c:v>1039.890187</c:v>
                </c:pt>
                <c:pt idx="4842">
                  <c:v>1040.676586</c:v>
                </c:pt>
                <c:pt idx="4843">
                  <c:v>1044.435774</c:v>
                </c:pt>
                <c:pt idx="4844">
                  <c:v>1042.1031399999999</c:v>
                </c:pt>
                <c:pt idx="4845">
                  <c:v>1042.5439679999999</c:v>
                </c:pt>
                <c:pt idx="4846">
                  <c:v>1045.0936999999999</c:v>
                </c:pt>
                <c:pt idx="4847">
                  <c:v>1044.400944</c:v>
                </c:pt>
                <c:pt idx="4848">
                  <c:v>1044.607923</c:v>
                </c:pt>
                <c:pt idx="4849">
                  <c:v>1041.7358919999999</c:v>
                </c:pt>
                <c:pt idx="4850">
                  <c:v>1043.8071190000001</c:v>
                </c:pt>
                <c:pt idx="4851">
                  <c:v>1043.8429839999999</c:v>
                </c:pt>
                <c:pt idx="4852">
                  <c:v>1044.638301</c:v>
                </c:pt>
                <c:pt idx="4853">
                  <c:v>1043.7605610000001</c:v>
                </c:pt>
                <c:pt idx="4854">
                  <c:v>1043.0631900000001</c:v>
                </c:pt>
                <c:pt idx="4855">
                  <c:v>1043.9600419999999</c:v>
                </c:pt>
                <c:pt idx="4856">
                  <c:v>1044.5522550000001</c:v>
                </c:pt>
                <c:pt idx="4857">
                  <c:v>1044.4221379999999</c:v>
                </c:pt>
                <c:pt idx="4858">
                  <c:v>1043.8318240000001</c:v>
                </c:pt>
                <c:pt idx="4859">
                  <c:v>1044.108328</c:v>
                </c:pt>
                <c:pt idx="4860">
                  <c:v>1043.1954149999999</c:v>
                </c:pt>
                <c:pt idx="4861">
                  <c:v>1042.873047</c:v>
                </c:pt>
                <c:pt idx="4862">
                  <c:v>1042.925802</c:v>
                </c:pt>
                <c:pt idx="4863">
                  <c:v>1044.1442219999999</c:v>
                </c:pt>
                <c:pt idx="4864">
                  <c:v>1043.820154</c:v>
                </c:pt>
                <c:pt idx="4865">
                  <c:v>1043.20695</c:v>
                </c:pt>
                <c:pt idx="4866">
                  <c:v>1042.2538669999999</c:v>
                </c:pt>
                <c:pt idx="4867">
                  <c:v>1041.7297249999999</c:v>
                </c:pt>
                <c:pt idx="4868">
                  <c:v>1043.7904739999999</c:v>
                </c:pt>
                <c:pt idx="4869">
                  <c:v>1043.2357030000001</c:v>
                </c:pt>
                <c:pt idx="4870">
                  <c:v>1042.307071</c:v>
                </c:pt>
                <c:pt idx="4871">
                  <c:v>1043.4947810000001</c:v>
                </c:pt>
                <c:pt idx="4872">
                  <c:v>1044.124765</c:v>
                </c:pt>
                <c:pt idx="4873">
                  <c:v>1042.0268470000001</c:v>
                </c:pt>
                <c:pt idx="4874">
                  <c:v>1043.1091309999999</c:v>
                </c:pt>
                <c:pt idx="4875">
                  <c:v>1043.8386989999999</c:v>
                </c:pt>
                <c:pt idx="4876">
                  <c:v>1043.6660609999999</c:v>
                </c:pt>
                <c:pt idx="4877">
                  <c:v>1044.2749859999999</c:v>
                </c:pt>
                <c:pt idx="4878">
                  <c:v>1042.237543</c:v>
                </c:pt>
                <c:pt idx="4879">
                  <c:v>1041.5273930000001</c:v>
                </c:pt>
                <c:pt idx="4880">
                  <c:v>1045.1841770000001</c:v>
                </c:pt>
                <c:pt idx="4881">
                  <c:v>1044.4065459999999</c:v>
                </c:pt>
                <c:pt idx="4882">
                  <c:v>1043.324965</c:v>
                </c:pt>
                <c:pt idx="4883">
                  <c:v>1042.5568490000001</c:v>
                </c:pt>
                <c:pt idx="4884">
                  <c:v>1042.750145</c:v>
                </c:pt>
                <c:pt idx="4885">
                  <c:v>1043.170752</c:v>
                </c:pt>
                <c:pt idx="4886">
                  <c:v>1042.4392399999999</c:v>
                </c:pt>
                <c:pt idx="4887">
                  <c:v>1042.2421939999999</c:v>
                </c:pt>
                <c:pt idx="4888">
                  <c:v>1044.170525</c:v>
                </c:pt>
                <c:pt idx="4889">
                  <c:v>1043.4995060000001</c:v>
                </c:pt>
                <c:pt idx="4890">
                  <c:v>1041.780814</c:v>
                </c:pt>
                <c:pt idx="4891">
                  <c:v>1043.3607710000001</c:v>
                </c:pt>
                <c:pt idx="4892">
                  <c:v>1043.8109919999999</c:v>
                </c:pt>
                <c:pt idx="4893">
                  <c:v>1042.2319950000001</c:v>
                </c:pt>
                <c:pt idx="4894">
                  <c:v>1043.0429549999999</c:v>
                </c:pt>
                <c:pt idx="4895">
                  <c:v>1043.3388540000001</c:v>
                </c:pt>
                <c:pt idx="4896">
                  <c:v>1043.5977929999999</c:v>
                </c:pt>
                <c:pt idx="4897">
                  <c:v>1043.992013</c:v>
                </c:pt>
                <c:pt idx="4898">
                  <c:v>1042.562083</c:v>
                </c:pt>
                <c:pt idx="4899">
                  <c:v>1042.8559339999999</c:v>
                </c:pt>
                <c:pt idx="4900">
                  <c:v>1041.8553260000001</c:v>
                </c:pt>
                <c:pt idx="4901">
                  <c:v>1042.4092579999999</c:v>
                </c:pt>
                <c:pt idx="4902">
                  <c:v>1042.865526</c:v>
                </c:pt>
                <c:pt idx="4903">
                  <c:v>1043.499814</c:v>
                </c:pt>
                <c:pt idx="4904">
                  <c:v>1043.495238</c:v>
                </c:pt>
                <c:pt idx="4905">
                  <c:v>1041.6377070000001</c:v>
                </c:pt>
                <c:pt idx="4906">
                  <c:v>1041.7607640000001</c:v>
                </c:pt>
                <c:pt idx="4907">
                  <c:v>1043.3104410000001</c:v>
                </c:pt>
                <c:pt idx="4908">
                  <c:v>1041.517261</c:v>
                </c:pt>
                <c:pt idx="4909">
                  <c:v>1042.73522</c:v>
                </c:pt>
                <c:pt idx="4910">
                  <c:v>1042.906675</c:v>
                </c:pt>
                <c:pt idx="4911">
                  <c:v>1043.0283850000001</c:v>
                </c:pt>
                <c:pt idx="4912">
                  <c:v>1041.327374</c:v>
                </c:pt>
                <c:pt idx="4913">
                  <c:v>1040.219562</c:v>
                </c:pt>
                <c:pt idx="4914">
                  <c:v>1006.831273</c:v>
                </c:pt>
                <c:pt idx="4915">
                  <c:v>1000.19822</c:v>
                </c:pt>
                <c:pt idx="4916">
                  <c:v>1000.28261</c:v>
                </c:pt>
                <c:pt idx="4917">
                  <c:v>1000.175919</c:v>
                </c:pt>
                <c:pt idx="4918">
                  <c:v>998.83436649999999</c:v>
                </c:pt>
                <c:pt idx="4919">
                  <c:v>1000.203406</c:v>
                </c:pt>
                <c:pt idx="4920">
                  <c:v>1000.7857310000001</c:v>
                </c:pt>
                <c:pt idx="4921">
                  <c:v>999.58643570000004</c:v>
                </c:pt>
                <c:pt idx="4922">
                  <c:v>1000.000766</c:v>
                </c:pt>
                <c:pt idx="4923">
                  <c:v>1000.547655</c:v>
                </c:pt>
                <c:pt idx="4924">
                  <c:v>999.96215099999995</c:v>
                </c:pt>
                <c:pt idx="4925">
                  <c:v>1000.635293</c:v>
                </c:pt>
                <c:pt idx="4926">
                  <c:v>1001.0694099999999</c:v>
                </c:pt>
                <c:pt idx="4927">
                  <c:v>999.32431919999999</c:v>
                </c:pt>
                <c:pt idx="4928">
                  <c:v>999.03708089999998</c:v>
                </c:pt>
                <c:pt idx="4929">
                  <c:v>999.76863960000003</c:v>
                </c:pt>
                <c:pt idx="4930">
                  <c:v>998.00083600000005</c:v>
                </c:pt>
                <c:pt idx="4931">
                  <c:v>999.65836339999998</c:v>
                </c:pt>
                <c:pt idx="4932">
                  <c:v>1000.0223109999999</c:v>
                </c:pt>
                <c:pt idx="4933">
                  <c:v>1001.750448</c:v>
                </c:pt>
                <c:pt idx="4934">
                  <c:v>1000.957804</c:v>
                </c:pt>
                <c:pt idx="4935">
                  <c:v>998.97049579999998</c:v>
                </c:pt>
                <c:pt idx="4936">
                  <c:v>998.30309590000002</c:v>
                </c:pt>
                <c:pt idx="4937">
                  <c:v>999.68024800000001</c:v>
                </c:pt>
                <c:pt idx="4938">
                  <c:v>998.86790989999997</c:v>
                </c:pt>
                <c:pt idx="4939">
                  <c:v>1000.347964</c:v>
                </c:pt>
                <c:pt idx="4940">
                  <c:v>1000.334245</c:v>
                </c:pt>
                <c:pt idx="4941">
                  <c:v>1000.5029</c:v>
                </c:pt>
                <c:pt idx="4942">
                  <c:v>997.76553650000005</c:v>
                </c:pt>
                <c:pt idx="4943">
                  <c:v>998.19838200000004</c:v>
                </c:pt>
                <c:pt idx="4944">
                  <c:v>1000.324368</c:v>
                </c:pt>
                <c:pt idx="4945">
                  <c:v>999.79472250000003</c:v>
                </c:pt>
                <c:pt idx="4946">
                  <c:v>1001.664574</c:v>
                </c:pt>
                <c:pt idx="4947">
                  <c:v>998.55796220000002</c:v>
                </c:pt>
                <c:pt idx="4948">
                  <c:v>1001.070667</c:v>
                </c:pt>
                <c:pt idx="4949">
                  <c:v>1000.743745</c:v>
                </c:pt>
                <c:pt idx="4950">
                  <c:v>1000.272236</c:v>
                </c:pt>
                <c:pt idx="4951">
                  <c:v>1000.627808</c:v>
                </c:pt>
                <c:pt idx="4952">
                  <c:v>999.23107679999998</c:v>
                </c:pt>
                <c:pt idx="4953">
                  <c:v>999.50035609999998</c:v>
                </c:pt>
                <c:pt idx="4954">
                  <c:v>1000.125125</c:v>
                </c:pt>
                <c:pt idx="4955">
                  <c:v>999.72308510000005</c:v>
                </c:pt>
                <c:pt idx="4956">
                  <c:v>1000.432392</c:v>
                </c:pt>
                <c:pt idx="4957">
                  <c:v>1000.18208</c:v>
                </c:pt>
                <c:pt idx="4958">
                  <c:v>999.85582190000002</c:v>
                </c:pt>
                <c:pt idx="4959">
                  <c:v>1000.588768</c:v>
                </c:pt>
                <c:pt idx="4960">
                  <c:v>999.05940929999997</c:v>
                </c:pt>
                <c:pt idx="4961">
                  <c:v>1001.190284</c:v>
                </c:pt>
                <c:pt idx="4962">
                  <c:v>1000.264886</c:v>
                </c:pt>
                <c:pt idx="4963">
                  <c:v>998.52902940000001</c:v>
                </c:pt>
                <c:pt idx="4964">
                  <c:v>998.85439880000001</c:v>
                </c:pt>
                <c:pt idx="4965">
                  <c:v>999.23119689999999</c:v>
                </c:pt>
                <c:pt idx="4966">
                  <c:v>1000.7191319999999</c:v>
                </c:pt>
                <c:pt idx="4967">
                  <c:v>998.96595600000001</c:v>
                </c:pt>
                <c:pt idx="4968">
                  <c:v>999.38619500000004</c:v>
                </c:pt>
                <c:pt idx="4969">
                  <c:v>1000.135734</c:v>
                </c:pt>
                <c:pt idx="4970">
                  <c:v>999.2971417</c:v>
                </c:pt>
                <c:pt idx="4971">
                  <c:v>1000.0052439999999</c:v>
                </c:pt>
                <c:pt idx="4972">
                  <c:v>998.88119789999996</c:v>
                </c:pt>
                <c:pt idx="4973">
                  <c:v>1000.099494</c:v>
                </c:pt>
                <c:pt idx="4974">
                  <c:v>999.33712260000004</c:v>
                </c:pt>
                <c:pt idx="4975">
                  <c:v>1000.725577</c:v>
                </c:pt>
                <c:pt idx="4976">
                  <c:v>1000.50562</c:v>
                </c:pt>
                <c:pt idx="4977">
                  <c:v>1000.523963</c:v>
                </c:pt>
                <c:pt idx="4978">
                  <c:v>1000.649418</c:v>
                </c:pt>
                <c:pt idx="4979">
                  <c:v>997.65346320000003</c:v>
                </c:pt>
                <c:pt idx="4980">
                  <c:v>999.45965760000001</c:v>
                </c:pt>
                <c:pt idx="4981">
                  <c:v>998.4999335</c:v>
                </c:pt>
                <c:pt idx="4982">
                  <c:v>1000.448017</c:v>
                </c:pt>
                <c:pt idx="4983">
                  <c:v>999.51144980000004</c:v>
                </c:pt>
                <c:pt idx="4984">
                  <c:v>999.20532109999999</c:v>
                </c:pt>
                <c:pt idx="4985">
                  <c:v>999.4989918</c:v>
                </c:pt>
                <c:pt idx="4986">
                  <c:v>1000.129679</c:v>
                </c:pt>
                <c:pt idx="4987">
                  <c:v>998.75322549999999</c:v>
                </c:pt>
                <c:pt idx="4988">
                  <c:v>999.0059976</c:v>
                </c:pt>
                <c:pt idx="4989">
                  <c:v>999.03763530000003</c:v>
                </c:pt>
                <c:pt idx="4990">
                  <c:v>1001.115097</c:v>
                </c:pt>
                <c:pt idx="4991">
                  <c:v>999.69831150000005</c:v>
                </c:pt>
                <c:pt idx="4992">
                  <c:v>1000.570282</c:v>
                </c:pt>
                <c:pt idx="4993">
                  <c:v>1000.7269680000001</c:v>
                </c:pt>
                <c:pt idx="4994">
                  <c:v>999.18330189999995</c:v>
                </c:pt>
                <c:pt idx="4995">
                  <c:v>999.54443979999996</c:v>
                </c:pt>
                <c:pt idx="4996">
                  <c:v>999.70639940000001</c:v>
                </c:pt>
                <c:pt idx="4997">
                  <c:v>1000.601341</c:v>
                </c:pt>
                <c:pt idx="4998">
                  <c:v>999.55760229999999</c:v>
                </c:pt>
                <c:pt idx="4999">
                  <c:v>1000.910834</c:v>
                </c:pt>
                <c:pt idx="5000">
                  <c:v>999.02928510000004</c:v>
                </c:pt>
                <c:pt idx="5001">
                  <c:v>999.0428617</c:v>
                </c:pt>
                <c:pt idx="5002">
                  <c:v>1001.302084</c:v>
                </c:pt>
                <c:pt idx="5003">
                  <c:v>999.49369060000004</c:v>
                </c:pt>
                <c:pt idx="5004">
                  <c:v>1000.543459</c:v>
                </c:pt>
                <c:pt idx="5005">
                  <c:v>1001.053093</c:v>
                </c:pt>
                <c:pt idx="5006">
                  <c:v>998.90163659999996</c:v>
                </c:pt>
                <c:pt idx="5007">
                  <c:v>999.49755019999998</c:v>
                </c:pt>
                <c:pt idx="5008">
                  <c:v>999.35707839999998</c:v>
                </c:pt>
                <c:pt idx="5009">
                  <c:v>999.6747646</c:v>
                </c:pt>
                <c:pt idx="5010">
                  <c:v>1000.41378</c:v>
                </c:pt>
                <c:pt idx="5011">
                  <c:v>1000.765419</c:v>
                </c:pt>
                <c:pt idx="5012">
                  <c:v>998.41824580000002</c:v>
                </c:pt>
                <c:pt idx="5013">
                  <c:v>1000.707951</c:v>
                </c:pt>
                <c:pt idx="5014">
                  <c:v>999.85443640000005</c:v>
                </c:pt>
                <c:pt idx="5015">
                  <c:v>1000.752481</c:v>
                </c:pt>
                <c:pt idx="5016">
                  <c:v>1001.0593229999999</c:v>
                </c:pt>
                <c:pt idx="5017">
                  <c:v>998.68985729999997</c:v>
                </c:pt>
                <c:pt idx="5018">
                  <c:v>999.70767109999997</c:v>
                </c:pt>
                <c:pt idx="5019">
                  <c:v>999.66456140000003</c:v>
                </c:pt>
                <c:pt idx="5020">
                  <c:v>999.84936789999995</c:v>
                </c:pt>
                <c:pt idx="5021">
                  <c:v>1000.038546</c:v>
                </c:pt>
                <c:pt idx="5022">
                  <c:v>998.37959039999998</c:v>
                </c:pt>
                <c:pt idx="5023">
                  <c:v>1001.410116</c:v>
                </c:pt>
                <c:pt idx="5024">
                  <c:v>1000.6550570000001</c:v>
                </c:pt>
                <c:pt idx="5025">
                  <c:v>999.69869389999997</c:v>
                </c:pt>
                <c:pt idx="5026">
                  <c:v>998.85197640000001</c:v>
                </c:pt>
                <c:pt idx="5027">
                  <c:v>999.51793759999998</c:v>
                </c:pt>
                <c:pt idx="5028">
                  <c:v>1000.1291199999999</c:v>
                </c:pt>
                <c:pt idx="5029">
                  <c:v>999.67467799999997</c:v>
                </c:pt>
                <c:pt idx="5030">
                  <c:v>999.08714699999996</c:v>
                </c:pt>
                <c:pt idx="5031">
                  <c:v>1000.0050639999999</c:v>
                </c:pt>
                <c:pt idx="5032">
                  <c:v>999.3214127</c:v>
                </c:pt>
                <c:pt idx="5033">
                  <c:v>999.21113170000001</c:v>
                </c:pt>
                <c:pt idx="5034">
                  <c:v>998.57654109999999</c:v>
                </c:pt>
                <c:pt idx="5035">
                  <c:v>1000.120412</c:v>
                </c:pt>
                <c:pt idx="5036">
                  <c:v>998.50859109999999</c:v>
                </c:pt>
                <c:pt idx="5037">
                  <c:v>1001.9596790000001</c:v>
                </c:pt>
                <c:pt idx="5038">
                  <c:v>1011.3566970000001</c:v>
                </c:pt>
                <c:pt idx="5039">
                  <c:v>1017.790845</c:v>
                </c:pt>
                <c:pt idx="5040">
                  <c:v>1025.444033</c:v>
                </c:pt>
                <c:pt idx="5041">
                  <c:v>1029.1253409999999</c:v>
                </c:pt>
                <c:pt idx="5042">
                  <c:v>1037.557309</c:v>
                </c:pt>
                <c:pt idx="5043">
                  <c:v>1043.669686</c:v>
                </c:pt>
                <c:pt idx="5044">
                  <c:v>1050.649343</c:v>
                </c:pt>
                <c:pt idx="5045">
                  <c:v>1061.7189189999999</c:v>
                </c:pt>
                <c:pt idx="5046">
                  <c:v>1073.7613670000001</c:v>
                </c:pt>
                <c:pt idx="5047">
                  <c:v>1084.5130529999999</c:v>
                </c:pt>
                <c:pt idx="5048">
                  <c:v>1095.2523739999999</c:v>
                </c:pt>
                <c:pt idx="5049">
                  <c:v>1098.175099</c:v>
                </c:pt>
                <c:pt idx="5050">
                  <c:v>1099.9512420000001</c:v>
                </c:pt>
                <c:pt idx="5051">
                  <c:v>1102.047372</c:v>
                </c:pt>
                <c:pt idx="5052">
                  <c:v>1103.8783599999999</c:v>
                </c:pt>
                <c:pt idx="5053">
                  <c:v>1104.8007950000001</c:v>
                </c:pt>
                <c:pt idx="5054">
                  <c:v>1104.2196750000001</c:v>
                </c:pt>
                <c:pt idx="5055">
                  <c:v>1105.1140459999999</c:v>
                </c:pt>
                <c:pt idx="5056">
                  <c:v>1104.4872989999999</c:v>
                </c:pt>
                <c:pt idx="5057">
                  <c:v>1105.58529</c:v>
                </c:pt>
                <c:pt idx="5058">
                  <c:v>1105.8912439999999</c:v>
                </c:pt>
                <c:pt idx="5059">
                  <c:v>1105.6224279999999</c:v>
                </c:pt>
                <c:pt idx="5060">
                  <c:v>1106.3498870000001</c:v>
                </c:pt>
                <c:pt idx="5061">
                  <c:v>1106.208676</c:v>
                </c:pt>
                <c:pt idx="5062">
                  <c:v>1105.605094</c:v>
                </c:pt>
                <c:pt idx="5063">
                  <c:v>1104.670402</c:v>
                </c:pt>
                <c:pt idx="5064">
                  <c:v>1107.478846</c:v>
                </c:pt>
                <c:pt idx="5065">
                  <c:v>1104.7601749999999</c:v>
                </c:pt>
                <c:pt idx="5066">
                  <c:v>1106.317182</c:v>
                </c:pt>
                <c:pt idx="5067">
                  <c:v>1105.1508879999999</c:v>
                </c:pt>
                <c:pt idx="5068">
                  <c:v>1105.128847</c:v>
                </c:pt>
                <c:pt idx="5069">
                  <c:v>1104.1590189999999</c:v>
                </c:pt>
                <c:pt idx="5070">
                  <c:v>1104.045216</c:v>
                </c:pt>
                <c:pt idx="5071">
                  <c:v>1105.2387799999999</c:v>
                </c:pt>
                <c:pt idx="5072">
                  <c:v>1105.938887</c:v>
                </c:pt>
                <c:pt idx="5073">
                  <c:v>1107.0651769999999</c:v>
                </c:pt>
                <c:pt idx="5074">
                  <c:v>1105.492268</c:v>
                </c:pt>
                <c:pt idx="5075">
                  <c:v>1105.783467</c:v>
                </c:pt>
                <c:pt idx="5076">
                  <c:v>1106.54441</c:v>
                </c:pt>
                <c:pt idx="5077">
                  <c:v>1105.9192889999999</c:v>
                </c:pt>
                <c:pt idx="5078">
                  <c:v>1105.7901360000001</c:v>
                </c:pt>
                <c:pt idx="5079">
                  <c:v>1104.200767</c:v>
                </c:pt>
                <c:pt idx="5080">
                  <c:v>1104.802956</c:v>
                </c:pt>
                <c:pt idx="5081">
                  <c:v>1105.264776</c:v>
                </c:pt>
                <c:pt idx="5082">
                  <c:v>1106.0935979999999</c:v>
                </c:pt>
                <c:pt idx="5083">
                  <c:v>1105.5094999999999</c:v>
                </c:pt>
                <c:pt idx="5084">
                  <c:v>1107.2638280000001</c:v>
                </c:pt>
                <c:pt idx="5085">
                  <c:v>1104.9851000000001</c:v>
                </c:pt>
                <c:pt idx="5086">
                  <c:v>1105.768229</c:v>
                </c:pt>
                <c:pt idx="5087">
                  <c:v>1104.011872</c:v>
                </c:pt>
                <c:pt idx="5088">
                  <c:v>1104.7063189999999</c:v>
                </c:pt>
                <c:pt idx="5089">
                  <c:v>1106.8273999999999</c:v>
                </c:pt>
                <c:pt idx="5090">
                  <c:v>1105.1163690000001</c:v>
                </c:pt>
                <c:pt idx="5091">
                  <c:v>1104.817534</c:v>
                </c:pt>
                <c:pt idx="5092">
                  <c:v>1105.058217</c:v>
                </c:pt>
                <c:pt idx="5093">
                  <c:v>1104.464837</c:v>
                </c:pt>
                <c:pt idx="5094">
                  <c:v>1105.4491459999999</c:v>
                </c:pt>
                <c:pt idx="5095">
                  <c:v>1105.878753</c:v>
                </c:pt>
                <c:pt idx="5096">
                  <c:v>1104.4937399999999</c:v>
                </c:pt>
                <c:pt idx="5097">
                  <c:v>1104.8929740000001</c:v>
                </c:pt>
                <c:pt idx="5098">
                  <c:v>1104.0934950000001</c:v>
                </c:pt>
                <c:pt idx="5099">
                  <c:v>1105.758012</c:v>
                </c:pt>
                <c:pt idx="5100">
                  <c:v>1104.801639</c:v>
                </c:pt>
                <c:pt idx="5101">
                  <c:v>1105.284015</c:v>
                </c:pt>
                <c:pt idx="5102">
                  <c:v>1104.7279559999999</c:v>
                </c:pt>
                <c:pt idx="5103">
                  <c:v>1104.919298</c:v>
                </c:pt>
                <c:pt idx="5104">
                  <c:v>1105.4174539999999</c:v>
                </c:pt>
                <c:pt idx="5105">
                  <c:v>1104.891689</c:v>
                </c:pt>
                <c:pt idx="5106">
                  <c:v>1103.8553870000001</c:v>
                </c:pt>
                <c:pt idx="5107">
                  <c:v>1104.124002</c:v>
                </c:pt>
                <c:pt idx="5108">
                  <c:v>1103.251794</c:v>
                </c:pt>
                <c:pt idx="5109">
                  <c:v>1104.9711159999999</c:v>
                </c:pt>
                <c:pt idx="5110">
                  <c:v>1103.883077</c:v>
                </c:pt>
                <c:pt idx="5111">
                  <c:v>1104.913045</c:v>
                </c:pt>
                <c:pt idx="5112">
                  <c:v>1103.190859</c:v>
                </c:pt>
                <c:pt idx="5113">
                  <c:v>1104.850606</c:v>
                </c:pt>
                <c:pt idx="5114">
                  <c:v>1105.382149</c:v>
                </c:pt>
                <c:pt idx="5115">
                  <c:v>1104.3501699999999</c:v>
                </c:pt>
                <c:pt idx="5116">
                  <c:v>1105.379657</c:v>
                </c:pt>
                <c:pt idx="5117">
                  <c:v>1105.8696649999999</c:v>
                </c:pt>
                <c:pt idx="5118">
                  <c:v>1105.1250190000001</c:v>
                </c:pt>
                <c:pt idx="5119">
                  <c:v>1104.1629800000001</c:v>
                </c:pt>
                <c:pt idx="5120">
                  <c:v>1101.0478459999999</c:v>
                </c:pt>
                <c:pt idx="5121">
                  <c:v>1027.9820769999999</c:v>
                </c:pt>
                <c:pt idx="5122">
                  <c:v>1018.541568</c:v>
                </c:pt>
                <c:pt idx="5123">
                  <c:v>1017.154958</c:v>
                </c:pt>
                <c:pt idx="5124">
                  <c:v>1017.108259</c:v>
                </c:pt>
                <c:pt idx="5125">
                  <c:v>1017.5779669999999</c:v>
                </c:pt>
                <c:pt idx="5126">
                  <c:v>1017.07629</c:v>
                </c:pt>
                <c:pt idx="5127">
                  <c:v>1017.265134</c:v>
                </c:pt>
                <c:pt idx="5128">
                  <c:v>1016.9088819999999</c:v>
                </c:pt>
                <c:pt idx="5129">
                  <c:v>1016.792492</c:v>
                </c:pt>
                <c:pt idx="5130">
                  <c:v>1016.686242</c:v>
                </c:pt>
                <c:pt idx="5131">
                  <c:v>1017.122115</c:v>
                </c:pt>
                <c:pt idx="5132">
                  <c:v>1016.970691</c:v>
                </c:pt>
                <c:pt idx="5133">
                  <c:v>1016.541317</c:v>
                </c:pt>
                <c:pt idx="5134">
                  <c:v>1016.832149</c:v>
                </c:pt>
                <c:pt idx="5135">
                  <c:v>1016.087172</c:v>
                </c:pt>
                <c:pt idx="5136">
                  <c:v>1016.760597</c:v>
                </c:pt>
                <c:pt idx="5137">
                  <c:v>1016.824983</c:v>
                </c:pt>
                <c:pt idx="5138">
                  <c:v>1017.456551</c:v>
                </c:pt>
                <c:pt idx="5139">
                  <c:v>1015.656212</c:v>
                </c:pt>
                <c:pt idx="5140">
                  <c:v>1017.939185</c:v>
                </c:pt>
                <c:pt idx="5141">
                  <c:v>1016.8197290000001</c:v>
                </c:pt>
                <c:pt idx="5142">
                  <c:v>1015.62353</c:v>
                </c:pt>
                <c:pt idx="5143">
                  <c:v>1015.625701</c:v>
                </c:pt>
                <c:pt idx="5144">
                  <c:v>1016.531475</c:v>
                </c:pt>
                <c:pt idx="5145">
                  <c:v>1016.986035</c:v>
                </c:pt>
                <c:pt idx="5146">
                  <c:v>1015.255596</c:v>
                </c:pt>
                <c:pt idx="5147">
                  <c:v>1016.315417</c:v>
                </c:pt>
                <c:pt idx="5148">
                  <c:v>1015.19267</c:v>
                </c:pt>
                <c:pt idx="5149">
                  <c:v>1014.80699</c:v>
                </c:pt>
                <c:pt idx="5150">
                  <c:v>1016.88112</c:v>
                </c:pt>
                <c:pt idx="5151">
                  <c:v>1016.081217</c:v>
                </c:pt>
                <c:pt idx="5152">
                  <c:v>1016.190488</c:v>
                </c:pt>
                <c:pt idx="5153">
                  <c:v>1017.8044159999999</c:v>
                </c:pt>
                <c:pt idx="5154">
                  <c:v>1016.082752</c:v>
                </c:pt>
                <c:pt idx="5155">
                  <c:v>1015.743382</c:v>
                </c:pt>
                <c:pt idx="5156">
                  <c:v>1017.044615</c:v>
                </c:pt>
                <c:pt idx="5157">
                  <c:v>1016.334425</c:v>
                </c:pt>
                <c:pt idx="5158">
                  <c:v>1015.920111</c:v>
                </c:pt>
                <c:pt idx="5159">
                  <c:v>1015.708794</c:v>
                </c:pt>
                <c:pt idx="5160">
                  <c:v>1016.1678460000001</c:v>
                </c:pt>
                <c:pt idx="5161">
                  <c:v>1017.48658</c:v>
                </c:pt>
                <c:pt idx="5162">
                  <c:v>1016.207298</c:v>
                </c:pt>
                <c:pt idx="5163">
                  <c:v>1017.506545</c:v>
                </c:pt>
                <c:pt idx="5164">
                  <c:v>1015.275544</c:v>
                </c:pt>
                <c:pt idx="5165">
                  <c:v>1016.37774</c:v>
                </c:pt>
                <c:pt idx="5166">
                  <c:v>1015.90737</c:v>
                </c:pt>
                <c:pt idx="5167">
                  <c:v>1016.563544</c:v>
                </c:pt>
                <c:pt idx="5168">
                  <c:v>1016.690279</c:v>
                </c:pt>
                <c:pt idx="5169">
                  <c:v>1016.052338</c:v>
                </c:pt>
                <c:pt idx="5170">
                  <c:v>1016.942647</c:v>
                </c:pt>
                <c:pt idx="5171">
                  <c:v>1016.2234089999999</c:v>
                </c:pt>
                <c:pt idx="5172">
                  <c:v>1016.202015</c:v>
                </c:pt>
                <c:pt idx="5173">
                  <c:v>1015.90374</c:v>
                </c:pt>
                <c:pt idx="5174">
                  <c:v>1017.4448609999999</c:v>
                </c:pt>
                <c:pt idx="5175">
                  <c:v>1016.026504</c:v>
                </c:pt>
                <c:pt idx="5176">
                  <c:v>1017.0831449999999</c:v>
                </c:pt>
                <c:pt idx="5177">
                  <c:v>1016.848917</c:v>
                </c:pt>
                <c:pt idx="5178">
                  <c:v>1016.690263</c:v>
                </c:pt>
                <c:pt idx="5179">
                  <c:v>1016.3168439999999</c:v>
                </c:pt>
                <c:pt idx="5180">
                  <c:v>1015.501671</c:v>
                </c:pt>
                <c:pt idx="5181">
                  <c:v>1016.067088</c:v>
                </c:pt>
                <c:pt idx="5182">
                  <c:v>1017.1107029999999</c:v>
                </c:pt>
                <c:pt idx="5183">
                  <c:v>1015.9982649999999</c:v>
                </c:pt>
                <c:pt idx="5184">
                  <c:v>1014.354839</c:v>
                </c:pt>
                <c:pt idx="5185">
                  <c:v>1016.889903</c:v>
                </c:pt>
                <c:pt idx="5186">
                  <c:v>1015.547923</c:v>
                </c:pt>
                <c:pt idx="5187">
                  <c:v>1015.496975</c:v>
                </c:pt>
                <c:pt idx="5188">
                  <c:v>1015.739232</c:v>
                </c:pt>
                <c:pt idx="5189">
                  <c:v>1016.839829</c:v>
                </c:pt>
                <c:pt idx="5190">
                  <c:v>1016.7055769999999</c:v>
                </c:pt>
                <c:pt idx="5191">
                  <c:v>1015.4009139999999</c:v>
                </c:pt>
                <c:pt idx="5192">
                  <c:v>1016.242875</c:v>
                </c:pt>
                <c:pt idx="5193">
                  <c:v>1016.221488</c:v>
                </c:pt>
                <c:pt idx="5194">
                  <c:v>1015.751993</c:v>
                </c:pt>
                <c:pt idx="5195">
                  <c:v>1017.141334</c:v>
                </c:pt>
                <c:pt idx="5196">
                  <c:v>1017.093946</c:v>
                </c:pt>
                <c:pt idx="5197">
                  <c:v>1016.234996</c:v>
                </c:pt>
                <c:pt idx="5198">
                  <c:v>1014.569961</c:v>
                </c:pt>
                <c:pt idx="5199">
                  <c:v>1016.2689789999999</c:v>
                </c:pt>
                <c:pt idx="5200">
                  <c:v>1016.372529</c:v>
                </c:pt>
                <c:pt idx="5201">
                  <c:v>1015.40858</c:v>
                </c:pt>
                <c:pt idx="5202">
                  <c:v>1017.45215</c:v>
                </c:pt>
                <c:pt idx="5203">
                  <c:v>1016.073978</c:v>
                </c:pt>
                <c:pt idx="5204">
                  <c:v>1015.393924</c:v>
                </c:pt>
                <c:pt idx="5205">
                  <c:v>1015.319866</c:v>
                </c:pt>
                <c:pt idx="5206">
                  <c:v>1015.845038</c:v>
                </c:pt>
                <c:pt idx="5207">
                  <c:v>1016.7846960000001</c:v>
                </c:pt>
                <c:pt idx="5208">
                  <c:v>1015.708546</c:v>
                </c:pt>
                <c:pt idx="5209">
                  <c:v>1016.277384</c:v>
                </c:pt>
                <c:pt idx="5210">
                  <c:v>1016.4096500000001</c:v>
                </c:pt>
                <c:pt idx="5211">
                  <c:v>1016.3646230000001</c:v>
                </c:pt>
                <c:pt idx="5212">
                  <c:v>1017.960075</c:v>
                </c:pt>
                <c:pt idx="5213">
                  <c:v>1016.556762</c:v>
                </c:pt>
                <c:pt idx="5214">
                  <c:v>1015.927506</c:v>
                </c:pt>
                <c:pt idx="5215">
                  <c:v>1014.17898</c:v>
                </c:pt>
                <c:pt idx="5216">
                  <c:v>1017.319446</c:v>
                </c:pt>
                <c:pt idx="5217">
                  <c:v>1015.786288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981376"/>
        <c:axId val="35780800"/>
      </c:scatterChart>
      <c:valAx>
        <c:axId val="75981376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" sourceLinked="1"/>
        <c:majorTickMark val="none"/>
        <c:minorTickMark val="none"/>
        <c:tickLblPos val="nextTo"/>
        <c:crossAx val="35780800"/>
        <c:crosses val="autoZero"/>
        <c:crossBetween val="midCat"/>
        <c:majorUnit val="500"/>
      </c:valAx>
      <c:valAx>
        <c:axId val="35780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 sz="1200" dirty="0" smtClean="0">
                    <a:solidFill>
                      <a:schemeClr val="tx1"/>
                    </a:solidFill>
                    <a:latin typeface="+mj-lt"/>
                  </a:rPr>
                  <a:t>Shell Azimuthal Strain (</a:t>
                </a:r>
                <a:r>
                  <a:rPr lang="el-GR" sz="1200" dirty="0" smtClean="0">
                    <a:solidFill>
                      <a:schemeClr val="tx1"/>
                    </a:solidFill>
                    <a:latin typeface="+mj-lt"/>
                  </a:rPr>
                  <a:t>μ</a:t>
                </a:r>
                <a:r>
                  <a:rPr lang="en-US" sz="1200" dirty="0" smtClean="0">
                    <a:solidFill>
                      <a:schemeClr val="tx1"/>
                    </a:solidFill>
                    <a:latin typeface="+mj-lt"/>
                  </a:rPr>
                  <a:t>m/m)</a:t>
                </a:r>
                <a:endParaRPr lang="en-US" sz="1200" dirty="0">
                  <a:solidFill>
                    <a:schemeClr val="tx1"/>
                  </a:solidFill>
                  <a:latin typeface="+mj-lt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9813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714783737371998"/>
          <c:y val="0.38382429157789533"/>
          <c:w val="6.8855080204689945E-2"/>
          <c:h val="0.160859019619690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660257584081065E-2"/>
          <c:y val="2.6939687290074031E-2"/>
          <c:w val="0.89120002441555257"/>
          <c:h val="0.94612062541985198"/>
        </c:manualLayout>
      </c:layout>
      <c:lineChart>
        <c:grouping val="standard"/>
        <c:varyColors val="0"/>
        <c:ser>
          <c:idx val="0"/>
          <c:order val="0"/>
          <c:tx>
            <c:v>SLTZ</c:v>
          </c:tx>
          <c:marker>
            <c:symbol val="none"/>
          </c:marker>
          <c:cat>
            <c:numRef>
              <c:f>Sheet2!$B$3:$B$5220</c:f>
              <c:numCache>
                <c:formatCode>0</c:formatCode>
                <c:ptCount val="52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  <c:pt idx="4096">
                  <c:v>4097</c:v>
                </c:pt>
                <c:pt idx="4097">
                  <c:v>4098</c:v>
                </c:pt>
                <c:pt idx="4098">
                  <c:v>4099</c:v>
                </c:pt>
                <c:pt idx="4099">
                  <c:v>4100</c:v>
                </c:pt>
                <c:pt idx="4100">
                  <c:v>4101</c:v>
                </c:pt>
                <c:pt idx="4101">
                  <c:v>4102</c:v>
                </c:pt>
                <c:pt idx="4102">
                  <c:v>4103</c:v>
                </c:pt>
                <c:pt idx="4103">
                  <c:v>4104</c:v>
                </c:pt>
                <c:pt idx="4104">
                  <c:v>4105</c:v>
                </c:pt>
                <c:pt idx="4105">
                  <c:v>4106</c:v>
                </c:pt>
                <c:pt idx="4106">
                  <c:v>4107</c:v>
                </c:pt>
                <c:pt idx="4107">
                  <c:v>4108</c:v>
                </c:pt>
                <c:pt idx="4108">
                  <c:v>4109</c:v>
                </c:pt>
                <c:pt idx="4109">
                  <c:v>4110</c:v>
                </c:pt>
                <c:pt idx="4110">
                  <c:v>4111</c:v>
                </c:pt>
                <c:pt idx="4111">
                  <c:v>4112</c:v>
                </c:pt>
                <c:pt idx="4112">
                  <c:v>4113</c:v>
                </c:pt>
                <c:pt idx="4113">
                  <c:v>4114</c:v>
                </c:pt>
                <c:pt idx="4114">
                  <c:v>4115</c:v>
                </c:pt>
                <c:pt idx="4115">
                  <c:v>4116</c:v>
                </c:pt>
                <c:pt idx="4116">
                  <c:v>4117</c:v>
                </c:pt>
                <c:pt idx="4117">
                  <c:v>4118</c:v>
                </c:pt>
                <c:pt idx="4118">
                  <c:v>4119</c:v>
                </c:pt>
                <c:pt idx="4119">
                  <c:v>4120</c:v>
                </c:pt>
                <c:pt idx="4120">
                  <c:v>4121</c:v>
                </c:pt>
                <c:pt idx="4121">
                  <c:v>4122</c:v>
                </c:pt>
                <c:pt idx="4122">
                  <c:v>4123</c:v>
                </c:pt>
                <c:pt idx="4123">
                  <c:v>4124</c:v>
                </c:pt>
                <c:pt idx="4124">
                  <c:v>4125</c:v>
                </c:pt>
                <c:pt idx="4125">
                  <c:v>4126</c:v>
                </c:pt>
                <c:pt idx="4126">
                  <c:v>4127</c:v>
                </c:pt>
                <c:pt idx="4127">
                  <c:v>4128</c:v>
                </c:pt>
                <c:pt idx="4128">
                  <c:v>4129</c:v>
                </c:pt>
                <c:pt idx="4129">
                  <c:v>4130</c:v>
                </c:pt>
                <c:pt idx="4130">
                  <c:v>4131</c:v>
                </c:pt>
                <c:pt idx="4131">
                  <c:v>4132</c:v>
                </c:pt>
                <c:pt idx="4132">
                  <c:v>4133</c:v>
                </c:pt>
                <c:pt idx="4133">
                  <c:v>4134</c:v>
                </c:pt>
                <c:pt idx="4134">
                  <c:v>4135</c:v>
                </c:pt>
                <c:pt idx="4135">
                  <c:v>4136</c:v>
                </c:pt>
                <c:pt idx="4136">
                  <c:v>4137</c:v>
                </c:pt>
                <c:pt idx="4137">
                  <c:v>4138</c:v>
                </c:pt>
                <c:pt idx="4138">
                  <c:v>4139</c:v>
                </c:pt>
                <c:pt idx="4139">
                  <c:v>4140</c:v>
                </c:pt>
                <c:pt idx="4140">
                  <c:v>4141</c:v>
                </c:pt>
                <c:pt idx="4141">
                  <c:v>4142</c:v>
                </c:pt>
                <c:pt idx="4142">
                  <c:v>4143</c:v>
                </c:pt>
                <c:pt idx="4143">
                  <c:v>4144</c:v>
                </c:pt>
                <c:pt idx="4144">
                  <c:v>4145</c:v>
                </c:pt>
                <c:pt idx="4145">
                  <c:v>4146</c:v>
                </c:pt>
                <c:pt idx="4146">
                  <c:v>4147</c:v>
                </c:pt>
                <c:pt idx="4147">
                  <c:v>4148</c:v>
                </c:pt>
                <c:pt idx="4148">
                  <c:v>4149</c:v>
                </c:pt>
                <c:pt idx="4149">
                  <c:v>4150</c:v>
                </c:pt>
                <c:pt idx="4150">
                  <c:v>4151</c:v>
                </c:pt>
                <c:pt idx="4151">
                  <c:v>4152</c:v>
                </c:pt>
                <c:pt idx="4152">
                  <c:v>4153</c:v>
                </c:pt>
                <c:pt idx="4153">
                  <c:v>4154</c:v>
                </c:pt>
                <c:pt idx="4154">
                  <c:v>4155</c:v>
                </c:pt>
                <c:pt idx="4155">
                  <c:v>4156</c:v>
                </c:pt>
                <c:pt idx="4156">
                  <c:v>4157</c:v>
                </c:pt>
                <c:pt idx="4157">
                  <c:v>4158</c:v>
                </c:pt>
                <c:pt idx="4158">
                  <c:v>4159</c:v>
                </c:pt>
                <c:pt idx="4159">
                  <c:v>4160</c:v>
                </c:pt>
                <c:pt idx="4160">
                  <c:v>4161</c:v>
                </c:pt>
                <c:pt idx="4161">
                  <c:v>4162</c:v>
                </c:pt>
                <c:pt idx="4162">
                  <c:v>4163</c:v>
                </c:pt>
                <c:pt idx="4163">
                  <c:v>4164</c:v>
                </c:pt>
                <c:pt idx="4164">
                  <c:v>4165</c:v>
                </c:pt>
                <c:pt idx="4165">
                  <c:v>4166</c:v>
                </c:pt>
                <c:pt idx="4166">
                  <c:v>4167</c:v>
                </c:pt>
                <c:pt idx="4167">
                  <c:v>4168</c:v>
                </c:pt>
                <c:pt idx="4168">
                  <c:v>4169</c:v>
                </c:pt>
                <c:pt idx="4169">
                  <c:v>4170</c:v>
                </c:pt>
                <c:pt idx="4170">
                  <c:v>4171</c:v>
                </c:pt>
                <c:pt idx="4171">
                  <c:v>4172</c:v>
                </c:pt>
                <c:pt idx="4172">
                  <c:v>4173</c:v>
                </c:pt>
                <c:pt idx="4173">
                  <c:v>4174</c:v>
                </c:pt>
                <c:pt idx="4174">
                  <c:v>4175</c:v>
                </c:pt>
                <c:pt idx="4175">
                  <c:v>4176</c:v>
                </c:pt>
                <c:pt idx="4176">
                  <c:v>4177</c:v>
                </c:pt>
                <c:pt idx="4177">
                  <c:v>4178</c:v>
                </c:pt>
                <c:pt idx="4178">
                  <c:v>4179</c:v>
                </c:pt>
                <c:pt idx="4179">
                  <c:v>4180</c:v>
                </c:pt>
                <c:pt idx="4180">
                  <c:v>4181</c:v>
                </c:pt>
                <c:pt idx="4181">
                  <c:v>4182</c:v>
                </c:pt>
                <c:pt idx="4182">
                  <c:v>4183</c:v>
                </c:pt>
                <c:pt idx="4183">
                  <c:v>4184</c:v>
                </c:pt>
                <c:pt idx="4184">
                  <c:v>4185</c:v>
                </c:pt>
                <c:pt idx="4185">
                  <c:v>4186</c:v>
                </c:pt>
                <c:pt idx="4186">
                  <c:v>4187</c:v>
                </c:pt>
                <c:pt idx="4187">
                  <c:v>4188</c:v>
                </c:pt>
                <c:pt idx="4188">
                  <c:v>4189</c:v>
                </c:pt>
                <c:pt idx="4189">
                  <c:v>4190</c:v>
                </c:pt>
                <c:pt idx="4190">
                  <c:v>4191</c:v>
                </c:pt>
                <c:pt idx="4191">
                  <c:v>4192</c:v>
                </c:pt>
                <c:pt idx="4192">
                  <c:v>4193</c:v>
                </c:pt>
                <c:pt idx="4193">
                  <c:v>4194</c:v>
                </c:pt>
                <c:pt idx="4194">
                  <c:v>4195</c:v>
                </c:pt>
                <c:pt idx="4195">
                  <c:v>4196</c:v>
                </c:pt>
                <c:pt idx="4196">
                  <c:v>4197</c:v>
                </c:pt>
                <c:pt idx="4197">
                  <c:v>4198</c:v>
                </c:pt>
                <c:pt idx="4198">
                  <c:v>4199</c:v>
                </c:pt>
                <c:pt idx="4199">
                  <c:v>4200</c:v>
                </c:pt>
                <c:pt idx="4200">
                  <c:v>4201</c:v>
                </c:pt>
                <c:pt idx="4201">
                  <c:v>4202</c:v>
                </c:pt>
                <c:pt idx="4202">
                  <c:v>4203</c:v>
                </c:pt>
                <c:pt idx="4203">
                  <c:v>4204</c:v>
                </c:pt>
                <c:pt idx="4204">
                  <c:v>4205</c:v>
                </c:pt>
                <c:pt idx="4205">
                  <c:v>4206</c:v>
                </c:pt>
                <c:pt idx="4206">
                  <c:v>4207</c:v>
                </c:pt>
                <c:pt idx="4207">
                  <c:v>4208</c:v>
                </c:pt>
                <c:pt idx="4208">
                  <c:v>4209</c:v>
                </c:pt>
                <c:pt idx="4209">
                  <c:v>4210</c:v>
                </c:pt>
                <c:pt idx="4210">
                  <c:v>4211</c:v>
                </c:pt>
                <c:pt idx="4211">
                  <c:v>4212</c:v>
                </c:pt>
                <c:pt idx="4212">
                  <c:v>4213</c:v>
                </c:pt>
                <c:pt idx="4213">
                  <c:v>4214</c:v>
                </c:pt>
                <c:pt idx="4214">
                  <c:v>4215</c:v>
                </c:pt>
                <c:pt idx="4215">
                  <c:v>4216</c:v>
                </c:pt>
                <c:pt idx="4216">
                  <c:v>4217</c:v>
                </c:pt>
                <c:pt idx="4217">
                  <c:v>4218</c:v>
                </c:pt>
                <c:pt idx="4218">
                  <c:v>4219</c:v>
                </c:pt>
                <c:pt idx="4219">
                  <c:v>4220</c:v>
                </c:pt>
                <c:pt idx="4220">
                  <c:v>4221</c:v>
                </c:pt>
                <c:pt idx="4221">
                  <c:v>4222</c:v>
                </c:pt>
                <c:pt idx="4222">
                  <c:v>4223</c:v>
                </c:pt>
                <c:pt idx="4223">
                  <c:v>4224</c:v>
                </c:pt>
                <c:pt idx="4224">
                  <c:v>4225</c:v>
                </c:pt>
                <c:pt idx="4225">
                  <c:v>4226</c:v>
                </c:pt>
                <c:pt idx="4226">
                  <c:v>4227</c:v>
                </c:pt>
                <c:pt idx="4227">
                  <c:v>4228</c:v>
                </c:pt>
                <c:pt idx="4228">
                  <c:v>4229</c:v>
                </c:pt>
                <c:pt idx="4229">
                  <c:v>4230</c:v>
                </c:pt>
                <c:pt idx="4230">
                  <c:v>4231</c:v>
                </c:pt>
                <c:pt idx="4231">
                  <c:v>4232</c:v>
                </c:pt>
                <c:pt idx="4232">
                  <c:v>4233</c:v>
                </c:pt>
                <c:pt idx="4233">
                  <c:v>4234</c:v>
                </c:pt>
                <c:pt idx="4234">
                  <c:v>4235</c:v>
                </c:pt>
                <c:pt idx="4235">
                  <c:v>4236</c:v>
                </c:pt>
                <c:pt idx="4236">
                  <c:v>4237</c:v>
                </c:pt>
                <c:pt idx="4237">
                  <c:v>4238</c:v>
                </c:pt>
                <c:pt idx="4238">
                  <c:v>4239</c:v>
                </c:pt>
                <c:pt idx="4239">
                  <c:v>4240</c:v>
                </c:pt>
                <c:pt idx="4240">
                  <c:v>4241</c:v>
                </c:pt>
                <c:pt idx="4241">
                  <c:v>4242</c:v>
                </c:pt>
                <c:pt idx="4242">
                  <c:v>4243</c:v>
                </c:pt>
                <c:pt idx="4243">
                  <c:v>4244</c:v>
                </c:pt>
                <c:pt idx="4244">
                  <c:v>4245</c:v>
                </c:pt>
                <c:pt idx="4245">
                  <c:v>4246</c:v>
                </c:pt>
                <c:pt idx="4246">
                  <c:v>4247</c:v>
                </c:pt>
                <c:pt idx="4247">
                  <c:v>4248</c:v>
                </c:pt>
                <c:pt idx="4248">
                  <c:v>4249</c:v>
                </c:pt>
                <c:pt idx="4249">
                  <c:v>4250</c:v>
                </c:pt>
                <c:pt idx="4250">
                  <c:v>4251</c:v>
                </c:pt>
                <c:pt idx="4251">
                  <c:v>4252</c:v>
                </c:pt>
                <c:pt idx="4252">
                  <c:v>4253</c:v>
                </c:pt>
                <c:pt idx="4253">
                  <c:v>4254</c:v>
                </c:pt>
                <c:pt idx="4254">
                  <c:v>4255</c:v>
                </c:pt>
                <c:pt idx="4255">
                  <c:v>4256</c:v>
                </c:pt>
                <c:pt idx="4256">
                  <c:v>4257</c:v>
                </c:pt>
                <c:pt idx="4257">
                  <c:v>4258</c:v>
                </c:pt>
                <c:pt idx="4258">
                  <c:v>4259</c:v>
                </c:pt>
                <c:pt idx="4259">
                  <c:v>4260</c:v>
                </c:pt>
                <c:pt idx="4260">
                  <c:v>4261</c:v>
                </c:pt>
                <c:pt idx="4261">
                  <c:v>4262</c:v>
                </c:pt>
                <c:pt idx="4262">
                  <c:v>4263</c:v>
                </c:pt>
                <c:pt idx="4263">
                  <c:v>4264</c:v>
                </c:pt>
                <c:pt idx="4264">
                  <c:v>4265</c:v>
                </c:pt>
                <c:pt idx="4265">
                  <c:v>4266</c:v>
                </c:pt>
                <c:pt idx="4266">
                  <c:v>4267</c:v>
                </c:pt>
                <c:pt idx="4267">
                  <c:v>4268</c:v>
                </c:pt>
                <c:pt idx="4268">
                  <c:v>4269</c:v>
                </c:pt>
                <c:pt idx="4269">
                  <c:v>4270</c:v>
                </c:pt>
                <c:pt idx="4270">
                  <c:v>4271</c:v>
                </c:pt>
                <c:pt idx="4271">
                  <c:v>4272</c:v>
                </c:pt>
                <c:pt idx="4272">
                  <c:v>4273</c:v>
                </c:pt>
                <c:pt idx="4273">
                  <c:v>4274</c:v>
                </c:pt>
                <c:pt idx="4274">
                  <c:v>4275</c:v>
                </c:pt>
                <c:pt idx="4275">
                  <c:v>4276</c:v>
                </c:pt>
                <c:pt idx="4276">
                  <c:v>4277</c:v>
                </c:pt>
                <c:pt idx="4277">
                  <c:v>4278</c:v>
                </c:pt>
                <c:pt idx="4278">
                  <c:v>4279</c:v>
                </c:pt>
                <c:pt idx="4279">
                  <c:v>4280</c:v>
                </c:pt>
                <c:pt idx="4280">
                  <c:v>4281</c:v>
                </c:pt>
                <c:pt idx="4281">
                  <c:v>4282</c:v>
                </c:pt>
                <c:pt idx="4282">
                  <c:v>4283</c:v>
                </c:pt>
                <c:pt idx="4283">
                  <c:v>4284</c:v>
                </c:pt>
                <c:pt idx="4284">
                  <c:v>4285</c:v>
                </c:pt>
                <c:pt idx="4285">
                  <c:v>4286</c:v>
                </c:pt>
                <c:pt idx="4286">
                  <c:v>4287</c:v>
                </c:pt>
                <c:pt idx="4287">
                  <c:v>4288</c:v>
                </c:pt>
                <c:pt idx="4288">
                  <c:v>4289</c:v>
                </c:pt>
                <c:pt idx="4289">
                  <c:v>4290</c:v>
                </c:pt>
                <c:pt idx="4290">
                  <c:v>4291</c:v>
                </c:pt>
                <c:pt idx="4291">
                  <c:v>4292</c:v>
                </c:pt>
                <c:pt idx="4292">
                  <c:v>4293</c:v>
                </c:pt>
                <c:pt idx="4293">
                  <c:v>4294</c:v>
                </c:pt>
                <c:pt idx="4294">
                  <c:v>4295</c:v>
                </c:pt>
                <c:pt idx="4295">
                  <c:v>4296</c:v>
                </c:pt>
                <c:pt idx="4296">
                  <c:v>4297</c:v>
                </c:pt>
                <c:pt idx="4297">
                  <c:v>4298</c:v>
                </c:pt>
                <c:pt idx="4298">
                  <c:v>4299</c:v>
                </c:pt>
                <c:pt idx="4299">
                  <c:v>4300</c:v>
                </c:pt>
                <c:pt idx="4300">
                  <c:v>4301</c:v>
                </c:pt>
                <c:pt idx="4301">
                  <c:v>4302</c:v>
                </c:pt>
                <c:pt idx="4302">
                  <c:v>4303</c:v>
                </c:pt>
                <c:pt idx="4303">
                  <c:v>4304</c:v>
                </c:pt>
                <c:pt idx="4304">
                  <c:v>4305</c:v>
                </c:pt>
                <c:pt idx="4305">
                  <c:v>4306</c:v>
                </c:pt>
                <c:pt idx="4306">
                  <c:v>4307</c:v>
                </c:pt>
                <c:pt idx="4307">
                  <c:v>4308</c:v>
                </c:pt>
                <c:pt idx="4308">
                  <c:v>4309</c:v>
                </c:pt>
                <c:pt idx="4309">
                  <c:v>4310</c:v>
                </c:pt>
                <c:pt idx="4310">
                  <c:v>4311</c:v>
                </c:pt>
                <c:pt idx="4311">
                  <c:v>4312</c:v>
                </c:pt>
                <c:pt idx="4312">
                  <c:v>4313</c:v>
                </c:pt>
                <c:pt idx="4313">
                  <c:v>4314</c:v>
                </c:pt>
                <c:pt idx="4314">
                  <c:v>4315</c:v>
                </c:pt>
                <c:pt idx="4315">
                  <c:v>4316</c:v>
                </c:pt>
                <c:pt idx="4316">
                  <c:v>4317</c:v>
                </c:pt>
                <c:pt idx="4317">
                  <c:v>4318</c:v>
                </c:pt>
                <c:pt idx="4318">
                  <c:v>4319</c:v>
                </c:pt>
                <c:pt idx="4319">
                  <c:v>4320</c:v>
                </c:pt>
                <c:pt idx="4320">
                  <c:v>4321</c:v>
                </c:pt>
                <c:pt idx="4321">
                  <c:v>4322</c:v>
                </c:pt>
                <c:pt idx="4322">
                  <c:v>4323</c:v>
                </c:pt>
                <c:pt idx="4323">
                  <c:v>4324</c:v>
                </c:pt>
                <c:pt idx="4324">
                  <c:v>4325</c:v>
                </c:pt>
                <c:pt idx="4325">
                  <c:v>4326</c:v>
                </c:pt>
                <c:pt idx="4326">
                  <c:v>4327</c:v>
                </c:pt>
                <c:pt idx="4327">
                  <c:v>4328</c:v>
                </c:pt>
                <c:pt idx="4328">
                  <c:v>4329</c:v>
                </c:pt>
                <c:pt idx="4329">
                  <c:v>4330</c:v>
                </c:pt>
                <c:pt idx="4330">
                  <c:v>4331</c:v>
                </c:pt>
                <c:pt idx="4331">
                  <c:v>4332</c:v>
                </c:pt>
                <c:pt idx="4332">
                  <c:v>4333</c:v>
                </c:pt>
                <c:pt idx="4333">
                  <c:v>4334</c:v>
                </c:pt>
                <c:pt idx="4334">
                  <c:v>4335</c:v>
                </c:pt>
                <c:pt idx="4335">
                  <c:v>4336</c:v>
                </c:pt>
                <c:pt idx="4336">
                  <c:v>4337</c:v>
                </c:pt>
                <c:pt idx="4337">
                  <c:v>4338</c:v>
                </c:pt>
                <c:pt idx="4338">
                  <c:v>4339</c:v>
                </c:pt>
                <c:pt idx="4339">
                  <c:v>4340</c:v>
                </c:pt>
                <c:pt idx="4340">
                  <c:v>4341</c:v>
                </c:pt>
                <c:pt idx="4341">
                  <c:v>4342</c:v>
                </c:pt>
                <c:pt idx="4342">
                  <c:v>4343</c:v>
                </c:pt>
                <c:pt idx="4343">
                  <c:v>4344</c:v>
                </c:pt>
                <c:pt idx="4344">
                  <c:v>4345</c:v>
                </c:pt>
                <c:pt idx="4345">
                  <c:v>4346</c:v>
                </c:pt>
                <c:pt idx="4346">
                  <c:v>4347</c:v>
                </c:pt>
                <c:pt idx="4347">
                  <c:v>4348</c:v>
                </c:pt>
                <c:pt idx="4348">
                  <c:v>4349</c:v>
                </c:pt>
                <c:pt idx="4349">
                  <c:v>4350</c:v>
                </c:pt>
                <c:pt idx="4350">
                  <c:v>4351</c:v>
                </c:pt>
                <c:pt idx="4351">
                  <c:v>4352</c:v>
                </c:pt>
                <c:pt idx="4352">
                  <c:v>4353</c:v>
                </c:pt>
                <c:pt idx="4353">
                  <c:v>4354</c:v>
                </c:pt>
                <c:pt idx="4354">
                  <c:v>4355</c:v>
                </c:pt>
                <c:pt idx="4355">
                  <c:v>4356</c:v>
                </c:pt>
                <c:pt idx="4356">
                  <c:v>4357</c:v>
                </c:pt>
                <c:pt idx="4357">
                  <c:v>4358</c:v>
                </c:pt>
                <c:pt idx="4358">
                  <c:v>4359</c:v>
                </c:pt>
                <c:pt idx="4359">
                  <c:v>4360</c:v>
                </c:pt>
                <c:pt idx="4360">
                  <c:v>4361</c:v>
                </c:pt>
                <c:pt idx="4361">
                  <c:v>4362</c:v>
                </c:pt>
                <c:pt idx="4362">
                  <c:v>4363</c:v>
                </c:pt>
                <c:pt idx="4363">
                  <c:v>4364</c:v>
                </c:pt>
                <c:pt idx="4364">
                  <c:v>4365</c:v>
                </c:pt>
                <c:pt idx="4365">
                  <c:v>4366</c:v>
                </c:pt>
                <c:pt idx="4366">
                  <c:v>4367</c:v>
                </c:pt>
                <c:pt idx="4367">
                  <c:v>4368</c:v>
                </c:pt>
                <c:pt idx="4368">
                  <c:v>4369</c:v>
                </c:pt>
                <c:pt idx="4369">
                  <c:v>4370</c:v>
                </c:pt>
                <c:pt idx="4370">
                  <c:v>4371</c:v>
                </c:pt>
                <c:pt idx="4371">
                  <c:v>4372</c:v>
                </c:pt>
                <c:pt idx="4372">
                  <c:v>4373</c:v>
                </c:pt>
                <c:pt idx="4373">
                  <c:v>4374</c:v>
                </c:pt>
                <c:pt idx="4374">
                  <c:v>4375</c:v>
                </c:pt>
                <c:pt idx="4375">
                  <c:v>4376</c:v>
                </c:pt>
                <c:pt idx="4376">
                  <c:v>4377</c:v>
                </c:pt>
                <c:pt idx="4377">
                  <c:v>4378</c:v>
                </c:pt>
                <c:pt idx="4378">
                  <c:v>4379</c:v>
                </c:pt>
                <c:pt idx="4379">
                  <c:v>4380</c:v>
                </c:pt>
                <c:pt idx="4380">
                  <c:v>4381</c:v>
                </c:pt>
                <c:pt idx="4381">
                  <c:v>4382</c:v>
                </c:pt>
                <c:pt idx="4382">
                  <c:v>4383</c:v>
                </c:pt>
                <c:pt idx="4383">
                  <c:v>4384</c:v>
                </c:pt>
                <c:pt idx="4384">
                  <c:v>4385</c:v>
                </c:pt>
                <c:pt idx="4385">
                  <c:v>4386</c:v>
                </c:pt>
                <c:pt idx="4386">
                  <c:v>4387</c:v>
                </c:pt>
                <c:pt idx="4387">
                  <c:v>4388</c:v>
                </c:pt>
                <c:pt idx="4388">
                  <c:v>4389</c:v>
                </c:pt>
                <c:pt idx="4389">
                  <c:v>4390</c:v>
                </c:pt>
                <c:pt idx="4390">
                  <c:v>4391</c:v>
                </c:pt>
                <c:pt idx="4391">
                  <c:v>4392</c:v>
                </c:pt>
                <c:pt idx="4392">
                  <c:v>4393</c:v>
                </c:pt>
                <c:pt idx="4393">
                  <c:v>4394</c:v>
                </c:pt>
                <c:pt idx="4394">
                  <c:v>4395</c:v>
                </c:pt>
                <c:pt idx="4395">
                  <c:v>4396</c:v>
                </c:pt>
                <c:pt idx="4396">
                  <c:v>4397</c:v>
                </c:pt>
                <c:pt idx="4397">
                  <c:v>4398</c:v>
                </c:pt>
                <c:pt idx="4398">
                  <c:v>4399</c:v>
                </c:pt>
                <c:pt idx="4399">
                  <c:v>4400</c:v>
                </c:pt>
                <c:pt idx="4400">
                  <c:v>4401</c:v>
                </c:pt>
                <c:pt idx="4401">
                  <c:v>4402</c:v>
                </c:pt>
                <c:pt idx="4402">
                  <c:v>4403</c:v>
                </c:pt>
                <c:pt idx="4403">
                  <c:v>4404</c:v>
                </c:pt>
                <c:pt idx="4404">
                  <c:v>4405</c:v>
                </c:pt>
                <c:pt idx="4405">
                  <c:v>4406</c:v>
                </c:pt>
                <c:pt idx="4406">
                  <c:v>4407</c:v>
                </c:pt>
                <c:pt idx="4407">
                  <c:v>4408</c:v>
                </c:pt>
                <c:pt idx="4408">
                  <c:v>4409</c:v>
                </c:pt>
                <c:pt idx="4409">
                  <c:v>4410</c:v>
                </c:pt>
                <c:pt idx="4410">
                  <c:v>4411</c:v>
                </c:pt>
                <c:pt idx="4411">
                  <c:v>4412</c:v>
                </c:pt>
                <c:pt idx="4412">
                  <c:v>4413</c:v>
                </c:pt>
                <c:pt idx="4413">
                  <c:v>4414</c:v>
                </c:pt>
                <c:pt idx="4414">
                  <c:v>4415</c:v>
                </c:pt>
                <c:pt idx="4415">
                  <c:v>4416</c:v>
                </c:pt>
                <c:pt idx="4416">
                  <c:v>4417</c:v>
                </c:pt>
                <c:pt idx="4417">
                  <c:v>4418</c:v>
                </c:pt>
                <c:pt idx="4418">
                  <c:v>4419</c:v>
                </c:pt>
                <c:pt idx="4419">
                  <c:v>4420</c:v>
                </c:pt>
                <c:pt idx="4420">
                  <c:v>4421</c:v>
                </c:pt>
                <c:pt idx="4421">
                  <c:v>4422</c:v>
                </c:pt>
                <c:pt idx="4422">
                  <c:v>4423</c:v>
                </c:pt>
                <c:pt idx="4423">
                  <c:v>4424</c:v>
                </c:pt>
                <c:pt idx="4424">
                  <c:v>4425</c:v>
                </c:pt>
                <c:pt idx="4425">
                  <c:v>4426</c:v>
                </c:pt>
                <c:pt idx="4426">
                  <c:v>4427</c:v>
                </c:pt>
                <c:pt idx="4427">
                  <c:v>4428</c:v>
                </c:pt>
                <c:pt idx="4428">
                  <c:v>4429</c:v>
                </c:pt>
                <c:pt idx="4429">
                  <c:v>4430</c:v>
                </c:pt>
                <c:pt idx="4430">
                  <c:v>4431</c:v>
                </c:pt>
                <c:pt idx="4431">
                  <c:v>4432</c:v>
                </c:pt>
                <c:pt idx="4432">
                  <c:v>4433</c:v>
                </c:pt>
                <c:pt idx="4433">
                  <c:v>4434</c:v>
                </c:pt>
                <c:pt idx="4434">
                  <c:v>4435</c:v>
                </c:pt>
                <c:pt idx="4435">
                  <c:v>4436</c:v>
                </c:pt>
                <c:pt idx="4436">
                  <c:v>4437</c:v>
                </c:pt>
                <c:pt idx="4437">
                  <c:v>4438</c:v>
                </c:pt>
                <c:pt idx="4438">
                  <c:v>4439</c:v>
                </c:pt>
                <c:pt idx="4439">
                  <c:v>4440</c:v>
                </c:pt>
                <c:pt idx="4440">
                  <c:v>4441</c:v>
                </c:pt>
                <c:pt idx="4441">
                  <c:v>4442</c:v>
                </c:pt>
                <c:pt idx="4442">
                  <c:v>4443</c:v>
                </c:pt>
                <c:pt idx="4443">
                  <c:v>4444</c:v>
                </c:pt>
                <c:pt idx="4444">
                  <c:v>4445</c:v>
                </c:pt>
                <c:pt idx="4445">
                  <c:v>4446</c:v>
                </c:pt>
                <c:pt idx="4446">
                  <c:v>4447</c:v>
                </c:pt>
                <c:pt idx="4447">
                  <c:v>4448</c:v>
                </c:pt>
                <c:pt idx="4448">
                  <c:v>4449</c:v>
                </c:pt>
                <c:pt idx="4449">
                  <c:v>4450</c:v>
                </c:pt>
                <c:pt idx="4450">
                  <c:v>4451</c:v>
                </c:pt>
                <c:pt idx="4451">
                  <c:v>4452</c:v>
                </c:pt>
                <c:pt idx="4452">
                  <c:v>4453</c:v>
                </c:pt>
                <c:pt idx="4453">
                  <c:v>4454</c:v>
                </c:pt>
                <c:pt idx="4454">
                  <c:v>4455</c:v>
                </c:pt>
                <c:pt idx="4455">
                  <c:v>4456</c:v>
                </c:pt>
                <c:pt idx="4456">
                  <c:v>4457</c:v>
                </c:pt>
                <c:pt idx="4457">
                  <c:v>4458</c:v>
                </c:pt>
                <c:pt idx="4458">
                  <c:v>4459</c:v>
                </c:pt>
                <c:pt idx="4459">
                  <c:v>4460</c:v>
                </c:pt>
                <c:pt idx="4460">
                  <c:v>4461</c:v>
                </c:pt>
                <c:pt idx="4461">
                  <c:v>4462</c:v>
                </c:pt>
                <c:pt idx="4462">
                  <c:v>4463</c:v>
                </c:pt>
                <c:pt idx="4463">
                  <c:v>4464</c:v>
                </c:pt>
                <c:pt idx="4464">
                  <c:v>4465</c:v>
                </c:pt>
                <c:pt idx="4465">
                  <c:v>4466</c:v>
                </c:pt>
                <c:pt idx="4466">
                  <c:v>4467</c:v>
                </c:pt>
                <c:pt idx="4467">
                  <c:v>4468</c:v>
                </c:pt>
                <c:pt idx="4468">
                  <c:v>4469</c:v>
                </c:pt>
                <c:pt idx="4469">
                  <c:v>4470</c:v>
                </c:pt>
                <c:pt idx="4470">
                  <c:v>4471</c:v>
                </c:pt>
                <c:pt idx="4471">
                  <c:v>4472</c:v>
                </c:pt>
                <c:pt idx="4472">
                  <c:v>4473</c:v>
                </c:pt>
                <c:pt idx="4473">
                  <c:v>4474</c:v>
                </c:pt>
                <c:pt idx="4474">
                  <c:v>4475</c:v>
                </c:pt>
                <c:pt idx="4475">
                  <c:v>4476</c:v>
                </c:pt>
                <c:pt idx="4476">
                  <c:v>4477</c:v>
                </c:pt>
                <c:pt idx="4477">
                  <c:v>4478</c:v>
                </c:pt>
                <c:pt idx="4478">
                  <c:v>4479</c:v>
                </c:pt>
                <c:pt idx="4479">
                  <c:v>4480</c:v>
                </c:pt>
                <c:pt idx="4480">
                  <c:v>4481</c:v>
                </c:pt>
                <c:pt idx="4481">
                  <c:v>4482</c:v>
                </c:pt>
                <c:pt idx="4482">
                  <c:v>4483</c:v>
                </c:pt>
                <c:pt idx="4483">
                  <c:v>4484</c:v>
                </c:pt>
                <c:pt idx="4484">
                  <c:v>4485</c:v>
                </c:pt>
                <c:pt idx="4485">
                  <c:v>4486</c:v>
                </c:pt>
                <c:pt idx="4486">
                  <c:v>4487</c:v>
                </c:pt>
                <c:pt idx="4487">
                  <c:v>4488</c:v>
                </c:pt>
                <c:pt idx="4488">
                  <c:v>4489</c:v>
                </c:pt>
                <c:pt idx="4489">
                  <c:v>4490</c:v>
                </c:pt>
                <c:pt idx="4490">
                  <c:v>4491</c:v>
                </c:pt>
                <c:pt idx="4491">
                  <c:v>4492</c:v>
                </c:pt>
                <c:pt idx="4492">
                  <c:v>4493</c:v>
                </c:pt>
                <c:pt idx="4493">
                  <c:v>4494</c:v>
                </c:pt>
                <c:pt idx="4494">
                  <c:v>4495</c:v>
                </c:pt>
                <c:pt idx="4495">
                  <c:v>4496</c:v>
                </c:pt>
                <c:pt idx="4496">
                  <c:v>4497</c:v>
                </c:pt>
                <c:pt idx="4497">
                  <c:v>4498</c:v>
                </c:pt>
                <c:pt idx="4498">
                  <c:v>4499</c:v>
                </c:pt>
                <c:pt idx="4499">
                  <c:v>4500</c:v>
                </c:pt>
                <c:pt idx="4500">
                  <c:v>4501</c:v>
                </c:pt>
                <c:pt idx="4501">
                  <c:v>4502</c:v>
                </c:pt>
                <c:pt idx="4502">
                  <c:v>4503</c:v>
                </c:pt>
                <c:pt idx="4503">
                  <c:v>4504</c:v>
                </c:pt>
                <c:pt idx="4504">
                  <c:v>4505</c:v>
                </c:pt>
                <c:pt idx="4505">
                  <c:v>4506</c:v>
                </c:pt>
                <c:pt idx="4506">
                  <c:v>4507</c:v>
                </c:pt>
                <c:pt idx="4507">
                  <c:v>4508</c:v>
                </c:pt>
                <c:pt idx="4508">
                  <c:v>4509</c:v>
                </c:pt>
                <c:pt idx="4509">
                  <c:v>4510</c:v>
                </c:pt>
                <c:pt idx="4510">
                  <c:v>4511</c:v>
                </c:pt>
                <c:pt idx="4511">
                  <c:v>4512</c:v>
                </c:pt>
                <c:pt idx="4512">
                  <c:v>4513</c:v>
                </c:pt>
                <c:pt idx="4513">
                  <c:v>4514</c:v>
                </c:pt>
                <c:pt idx="4514">
                  <c:v>4515</c:v>
                </c:pt>
                <c:pt idx="4515">
                  <c:v>4516</c:v>
                </c:pt>
                <c:pt idx="4516">
                  <c:v>4517</c:v>
                </c:pt>
                <c:pt idx="4517">
                  <c:v>4518</c:v>
                </c:pt>
                <c:pt idx="4518">
                  <c:v>4519</c:v>
                </c:pt>
                <c:pt idx="4519">
                  <c:v>4520</c:v>
                </c:pt>
                <c:pt idx="4520">
                  <c:v>4521</c:v>
                </c:pt>
                <c:pt idx="4521">
                  <c:v>4522</c:v>
                </c:pt>
                <c:pt idx="4522">
                  <c:v>4523</c:v>
                </c:pt>
                <c:pt idx="4523">
                  <c:v>4524</c:v>
                </c:pt>
                <c:pt idx="4524">
                  <c:v>4525</c:v>
                </c:pt>
                <c:pt idx="4525">
                  <c:v>4526</c:v>
                </c:pt>
                <c:pt idx="4526">
                  <c:v>4527</c:v>
                </c:pt>
                <c:pt idx="4527">
                  <c:v>4528</c:v>
                </c:pt>
                <c:pt idx="4528">
                  <c:v>4529</c:v>
                </c:pt>
                <c:pt idx="4529">
                  <c:v>4530</c:v>
                </c:pt>
                <c:pt idx="4530">
                  <c:v>4531</c:v>
                </c:pt>
                <c:pt idx="4531">
                  <c:v>4532</c:v>
                </c:pt>
                <c:pt idx="4532">
                  <c:v>4533</c:v>
                </c:pt>
                <c:pt idx="4533">
                  <c:v>4534</c:v>
                </c:pt>
                <c:pt idx="4534">
                  <c:v>4535</c:v>
                </c:pt>
                <c:pt idx="4535">
                  <c:v>4536</c:v>
                </c:pt>
                <c:pt idx="4536">
                  <c:v>4537</c:v>
                </c:pt>
                <c:pt idx="4537">
                  <c:v>4538</c:v>
                </c:pt>
                <c:pt idx="4538">
                  <c:v>4539</c:v>
                </c:pt>
                <c:pt idx="4539">
                  <c:v>4540</c:v>
                </c:pt>
                <c:pt idx="4540">
                  <c:v>4541</c:v>
                </c:pt>
                <c:pt idx="4541">
                  <c:v>4542</c:v>
                </c:pt>
                <c:pt idx="4542">
                  <c:v>4543</c:v>
                </c:pt>
                <c:pt idx="4543">
                  <c:v>4544</c:v>
                </c:pt>
                <c:pt idx="4544">
                  <c:v>4545</c:v>
                </c:pt>
                <c:pt idx="4545">
                  <c:v>4546</c:v>
                </c:pt>
                <c:pt idx="4546">
                  <c:v>4547</c:v>
                </c:pt>
                <c:pt idx="4547">
                  <c:v>4548</c:v>
                </c:pt>
                <c:pt idx="4548">
                  <c:v>4549</c:v>
                </c:pt>
                <c:pt idx="4549">
                  <c:v>4550</c:v>
                </c:pt>
                <c:pt idx="4550">
                  <c:v>4551</c:v>
                </c:pt>
                <c:pt idx="4551">
                  <c:v>4552</c:v>
                </c:pt>
                <c:pt idx="4552">
                  <c:v>4553</c:v>
                </c:pt>
                <c:pt idx="4553">
                  <c:v>4554</c:v>
                </c:pt>
                <c:pt idx="4554">
                  <c:v>4555</c:v>
                </c:pt>
                <c:pt idx="4555">
                  <c:v>4556</c:v>
                </c:pt>
                <c:pt idx="4556">
                  <c:v>4557</c:v>
                </c:pt>
                <c:pt idx="4557">
                  <c:v>4558</c:v>
                </c:pt>
                <c:pt idx="4558">
                  <c:v>4559</c:v>
                </c:pt>
                <c:pt idx="4559">
                  <c:v>4560</c:v>
                </c:pt>
                <c:pt idx="4560">
                  <c:v>4561</c:v>
                </c:pt>
                <c:pt idx="4561">
                  <c:v>4562</c:v>
                </c:pt>
                <c:pt idx="4562">
                  <c:v>4563</c:v>
                </c:pt>
                <c:pt idx="4563">
                  <c:v>4564</c:v>
                </c:pt>
                <c:pt idx="4564">
                  <c:v>4565</c:v>
                </c:pt>
                <c:pt idx="4565">
                  <c:v>4566</c:v>
                </c:pt>
                <c:pt idx="4566">
                  <c:v>4567</c:v>
                </c:pt>
                <c:pt idx="4567">
                  <c:v>4568</c:v>
                </c:pt>
                <c:pt idx="4568">
                  <c:v>4569</c:v>
                </c:pt>
                <c:pt idx="4569">
                  <c:v>4570</c:v>
                </c:pt>
                <c:pt idx="4570">
                  <c:v>4571</c:v>
                </c:pt>
                <c:pt idx="4571">
                  <c:v>4572</c:v>
                </c:pt>
                <c:pt idx="4572">
                  <c:v>4573</c:v>
                </c:pt>
                <c:pt idx="4573">
                  <c:v>4574</c:v>
                </c:pt>
                <c:pt idx="4574">
                  <c:v>4575</c:v>
                </c:pt>
                <c:pt idx="4575">
                  <c:v>4576</c:v>
                </c:pt>
                <c:pt idx="4576">
                  <c:v>4577</c:v>
                </c:pt>
                <c:pt idx="4577">
                  <c:v>4578</c:v>
                </c:pt>
                <c:pt idx="4578">
                  <c:v>4579</c:v>
                </c:pt>
                <c:pt idx="4579">
                  <c:v>4580</c:v>
                </c:pt>
                <c:pt idx="4580">
                  <c:v>4581</c:v>
                </c:pt>
                <c:pt idx="4581">
                  <c:v>4582</c:v>
                </c:pt>
                <c:pt idx="4582">
                  <c:v>4583</c:v>
                </c:pt>
                <c:pt idx="4583">
                  <c:v>4584</c:v>
                </c:pt>
                <c:pt idx="4584">
                  <c:v>4585</c:v>
                </c:pt>
                <c:pt idx="4585">
                  <c:v>4586</c:v>
                </c:pt>
                <c:pt idx="4586">
                  <c:v>4587</c:v>
                </c:pt>
                <c:pt idx="4587">
                  <c:v>4588</c:v>
                </c:pt>
                <c:pt idx="4588">
                  <c:v>4589</c:v>
                </c:pt>
                <c:pt idx="4589">
                  <c:v>4590</c:v>
                </c:pt>
                <c:pt idx="4590">
                  <c:v>4591</c:v>
                </c:pt>
                <c:pt idx="4591">
                  <c:v>4592</c:v>
                </c:pt>
                <c:pt idx="4592">
                  <c:v>4593</c:v>
                </c:pt>
                <c:pt idx="4593">
                  <c:v>4594</c:v>
                </c:pt>
                <c:pt idx="4594">
                  <c:v>4595</c:v>
                </c:pt>
                <c:pt idx="4595">
                  <c:v>4596</c:v>
                </c:pt>
                <c:pt idx="4596">
                  <c:v>4597</c:v>
                </c:pt>
                <c:pt idx="4597">
                  <c:v>4598</c:v>
                </c:pt>
                <c:pt idx="4598">
                  <c:v>4599</c:v>
                </c:pt>
                <c:pt idx="4599">
                  <c:v>4600</c:v>
                </c:pt>
                <c:pt idx="4600">
                  <c:v>4601</c:v>
                </c:pt>
                <c:pt idx="4601">
                  <c:v>4602</c:v>
                </c:pt>
                <c:pt idx="4602">
                  <c:v>4603</c:v>
                </c:pt>
                <c:pt idx="4603">
                  <c:v>4604</c:v>
                </c:pt>
                <c:pt idx="4604">
                  <c:v>4605</c:v>
                </c:pt>
                <c:pt idx="4605">
                  <c:v>4606</c:v>
                </c:pt>
                <c:pt idx="4606">
                  <c:v>4607</c:v>
                </c:pt>
                <c:pt idx="4607">
                  <c:v>4608</c:v>
                </c:pt>
                <c:pt idx="4608">
                  <c:v>4609</c:v>
                </c:pt>
                <c:pt idx="4609">
                  <c:v>4610</c:v>
                </c:pt>
                <c:pt idx="4610">
                  <c:v>4611</c:v>
                </c:pt>
                <c:pt idx="4611">
                  <c:v>4612</c:v>
                </c:pt>
                <c:pt idx="4612">
                  <c:v>4613</c:v>
                </c:pt>
                <c:pt idx="4613">
                  <c:v>4614</c:v>
                </c:pt>
                <c:pt idx="4614">
                  <c:v>4615</c:v>
                </c:pt>
                <c:pt idx="4615">
                  <c:v>4616</c:v>
                </c:pt>
                <c:pt idx="4616">
                  <c:v>4617</c:v>
                </c:pt>
                <c:pt idx="4617">
                  <c:v>4618</c:v>
                </c:pt>
                <c:pt idx="4618">
                  <c:v>4619</c:v>
                </c:pt>
                <c:pt idx="4619">
                  <c:v>4620</c:v>
                </c:pt>
                <c:pt idx="4620">
                  <c:v>4621</c:v>
                </c:pt>
                <c:pt idx="4621">
                  <c:v>4622</c:v>
                </c:pt>
                <c:pt idx="4622">
                  <c:v>4623</c:v>
                </c:pt>
                <c:pt idx="4623">
                  <c:v>4624</c:v>
                </c:pt>
                <c:pt idx="4624">
                  <c:v>4625</c:v>
                </c:pt>
                <c:pt idx="4625">
                  <c:v>4626</c:v>
                </c:pt>
                <c:pt idx="4626">
                  <c:v>4627</c:v>
                </c:pt>
                <c:pt idx="4627">
                  <c:v>4628</c:v>
                </c:pt>
                <c:pt idx="4628">
                  <c:v>4629</c:v>
                </c:pt>
                <c:pt idx="4629">
                  <c:v>4630</c:v>
                </c:pt>
                <c:pt idx="4630">
                  <c:v>4631</c:v>
                </c:pt>
                <c:pt idx="4631">
                  <c:v>4632</c:v>
                </c:pt>
                <c:pt idx="4632">
                  <c:v>4633</c:v>
                </c:pt>
                <c:pt idx="4633">
                  <c:v>4634</c:v>
                </c:pt>
                <c:pt idx="4634">
                  <c:v>4635</c:v>
                </c:pt>
                <c:pt idx="4635">
                  <c:v>4636</c:v>
                </c:pt>
                <c:pt idx="4636">
                  <c:v>4637</c:v>
                </c:pt>
                <c:pt idx="4637">
                  <c:v>4638</c:v>
                </c:pt>
                <c:pt idx="4638">
                  <c:v>4639</c:v>
                </c:pt>
                <c:pt idx="4639">
                  <c:v>4640</c:v>
                </c:pt>
                <c:pt idx="4640">
                  <c:v>4641</c:v>
                </c:pt>
                <c:pt idx="4641">
                  <c:v>4642</c:v>
                </c:pt>
                <c:pt idx="4642">
                  <c:v>4643</c:v>
                </c:pt>
                <c:pt idx="4643">
                  <c:v>4644</c:v>
                </c:pt>
                <c:pt idx="4644">
                  <c:v>4645</c:v>
                </c:pt>
                <c:pt idx="4645">
                  <c:v>4646</c:v>
                </c:pt>
                <c:pt idx="4646">
                  <c:v>4647</c:v>
                </c:pt>
                <c:pt idx="4647">
                  <c:v>4648</c:v>
                </c:pt>
                <c:pt idx="4648">
                  <c:v>4649</c:v>
                </c:pt>
                <c:pt idx="4649">
                  <c:v>4650</c:v>
                </c:pt>
                <c:pt idx="4650">
                  <c:v>4651</c:v>
                </c:pt>
                <c:pt idx="4651">
                  <c:v>4652</c:v>
                </c:pt>
                <c:pt idx="4652">
                  <c:v>4653</c:v>
                </c:pt>
                <c:pt idx="4653">
                  <c:v>4654</c:v>
                </c:pt>
                <c:pt idx="4654">
                  <c:v>4655</c:v>
                </c:pt>
                <c:pt idx="4655">
                  <c:v>4656</c:v>
                </c:pt>
                <c:pt idx="4656">
                  <c:v>4657</c:v>
                </c:pt>
                <c:pt idx="4657">
                  <c:v>4658</c:v>
                </c:pt>
                <c:pt idx="4658">
                  <c:v>4659</c:v>
                </c:pt>
                <c:pt idx="4659">
                  <c:v>4660</c:v>
                </c:pt>
                <c:pt idx="4660">
                  <c:v>4661</c:v>
                </c:pt>
                <c:pt idx="4661">
                  <c:v>4662</c:v>
                </c:pt>
                <c:pt idx="4662">
                  <c:v>4663</c:v>
                </c:pt>
                <c:pt idx="4663">
                  <c:v>4664</c:v>
                </c:pt>
                <c:pt idx="4664">
                  <c:v>4665</c:v>
                </c:pt>
                <c:pt idx="4665">
                  <c:v>4666</c:v>
                </c:pt>
                <c:pt idx="4666">
                  <c:v>4667</c:v>
                </c:pt>
                <c:pt idx="4667">
                  <c:v>4668</c:v>
                </c:pt>
                <c:pt idx="4668">
                  <c:v>4669</c:v>
                </c:pt>
                <c:pt idx="4669">
                  <c:v>4670</c:v>
                </c:pt>
                <c:pt idx="4670">
                  <c:v>4671</c:v>
                </c:pt>
                <c:pt idx="4671">
                  <c:v>4672</c:v>
                </c:pt>
                <c:pt idx="4672">
                  <c:v>4673</c:v>
                </c:pt>
                <c:pt idx="4673">
                  <c:v>4674</c:v>
                </c:pt>
                <c:pt idx="4674">
                  <c:v>4675</c:v>
                </c:pt>
                <c:pt idx="4675">
                  <c:v>4676</c:v>
                </c:pt>
                <c:pt idx="4676">
                  <c:v>4677</c:v>
                </c:pt>
                <c:pt idx="4677">
                  <c:v>4678</c:v>
                </c:pt>
                <c:pt idx="4678">
                  <c:v>4679</c:v>
                </c:pt>
                <c:pt idx="4679">
                  <c:v>4680</c:v>
                </c:pt>
                <c:pt idx="4680">
                  <c:v>4681</c:v>
                </c:pt>
                <c:pt idx="4681">
                  <c:v>4682</c:v>
                </c:pt>
                <c:pt idx="4682">
                  <c:v>4683</c:v>
                </c:pt>
                <c:pt idx="4683">
                  <c:v>4684</c:v>
                </c:pt>
                <c:pt idx="4684">
                  <c:v>4685</c:v>
                </c:pt>
                <c:pt idx="4685">
                  <c:v>4686</c:v>
                </c:pt>
                <c:pt idx="4686">
                  <c:v>4687</c:v>
                </c:pt>
                <c:pt idx="4687">
                  <c:v>4688</c:v>
                </c:pt>
                <c:pt idx="4688">
                  <c:v>4689</c:v>
                </c:pt>
                <c:pt idx="4689">
                  <c:v>4690</c:v>
                </c:pt>
                <c:pt idx="4690">
                  <c:v>4691</c:v>
                </c:pt>
                <c:pt idx="4691">
                  <c:v>4692</c:v>
                </c:pt>
                <c:pt idx="4692">
                  <c:v>4693</c:v>
                </c:pt>
                <c:pt idx="4693">
                  <c:v>4694</c:v>
                </c:pt>
                <c:pt idx="4694">
                  <c:v>4695</c:v>
                </c:pt>
                <c:pt idx="4695">
                  <c:v>4696</c:v>
                </c:pt>
                <c:pt idx="4696">
                  <c:v>4697</c:v>
                </c:pt>
                <c:pt idx="4697">
                  <c:v>4698</c:v>
                </c:pt>
                <c:pt idx="4698">
                  <c:v>4699</c:v>
                </c:pt>
                <c:pt idx="4699">
                  <c:v>4700</c:v>
                </c:pt>
                <c:pt idx="4700">
                  <c:v>4701</c:v>
                </c:pt>
                <c:pt idx="4701">
                  <c:v>4702</c:v>
                </c:pt>
                <c:pt idx="4702">
                  <c:v>4703</c:v>
                </c:pt>
                <c:pt idx="4703">
                  <c:v>4704</c:v>
                </c:pt>
                <c:pt idx="4704">
                  <c:v>4705</c:v>
                </c:pt>
                <c:pt idx="4705">
                  <c:v>4706</c:v>
                </c:pt>
                <c:pt idx="4706">
                  <c:v>4707</c:v>
                </c:pt>
                <c:pt idx="4707">
                  <c:v>4708</c:v>
                </c:pt>
                <c:pt idx="4708">
                  <c:v>4709</c:v>
                </c:pt>
                <c:pt idx="4709">
                  <c:v>4710</c:v>
                </c:pt>
                <c:pt idx="4710">
                  <c:v>4711</c:v>
                </c:pt>
                <c:pt idx="4711">
                  <c:v>4712</c:v>
                </c:pt>
                <c:pt idx="4712">
                  <c:v>4713</c:v>
                </c:pt>
                <c:pt idx="4713">
                  <c:v>4714</c:v>
                </c:pt>
                <c:pt idx="4714">
                  <c:v>4715</c:v>
                </c:pt>
                <c:pt idx="4715">
                  <c:v>4716</c:v>
                </c:pt>
                <c:pt idx="4716">
                  <c:v>4717</c:v>
                </c:pt>
                <c:pt idx="4717">
                  <c:v>4718</c:v>
                </c:pt>
                <c:pt idx="4718">
                  <c:v>4719</c:v>
                </c:pt>
                <c:pt idx="4719">
                  <c:v>4720</c:v>
                </c:pt>
                <c:pt idx="4720">
                  <c:v>4721</c:v>
                </c:pt>
                <c:pt idx="4721">
                  <c:v>4722</c:v>
                </c:pt>
                <c:pt idx="4722">
                  <c:v>4723</c:v>
                </c:pt>
                <c:pt idx="4723">
                  <c:v>4724</c:v>
                </c:pt>
                <c:pt idx="4724">
                  <c:v>4725</c:v>
                </c:pt>
                <c:pt idx="4725">
                  <c:v>4726</c:v>
                </c:pt>
                <c:pt idx="4726">
                  <c:v>4727</c:v>
                </c:pt>
                <c:pt idx="4727">
                  <c:v>4728</c:v>
                </c:pt>
                <c:pt idx="4728">
                  <c:v>4729</c:v>
                </c:pt>
                <c:pt idx="4729">
                  <c:v>4730</c:v>
                </c:pt>
                <c:pt idx="4730">
                  <c:v>4731</c:v>
                </c:pt>
                <c:pt idx="4731">
                  <c:v>4732</c:v>
                </c:pt>
                <c:pt idx="4732">
                  <c:v>4733</c:v>
                </c:pt>
                <c:pt idx="4733">
                  <c:v>4734</c:v>
                </c:pt>
                <c:pt idx="4734">
                  <c:v>4735</c:v>
                </c:pt>
                <c:pt idx="4735">
                  <c:v>4736</c:v>
                </c:pt>
                <c:pt idx="4736">
                  <c:v>4737</c:v>
                </c:pt>
                <c:pt idx="4737">
                  <c:v>4738</c:v>
                </c:pt>
                <c:pt idx="4738">
                  <c:v>4739</c:v>
                </c:pt>
                <c:pt idx="4739">
                  <c:v>4740</c:v>
                </c:pt>
                <c:pt idx="4740">
                  <c:v>4741</c:v>
                </c:pt>
                <c:pt idx="4741">
                  <c:v>4742</c:v>
                </c:pt>
                <c:pt idx="4742">
                  <c:v>4743</c:v>
                </c:pt>
                <c:pt idx="4743">
                  <c:v>4744</c:v>
                </c:pt>
                <c:pt idx="4744">
                  <c:v>4745</c:v>
                </c:pt>
                <c:pt idx="4745">
                  <c:v>4746</c:v>
                </c:pt>
                <c:pt idx="4746">
                  <c:v>4747</c:v>
                </c:pt>
                <c:pt idx="4747">
                  <c:v>4748</c:v>
                </c:pt>
                <c:pt idx="4748">
                  <c:v>4749</c:v>
                </c:pt>
                <c:pt idx="4749">
                  <c:v>4750</c:v>
                </c:pt>
                <c:pt idx="4750">
                  <c:v>4751</c:v>
                </c:pt>
                <c:pt idx="4751">
                  <c:v>4752</c:v>
                </c:pt>
                <c:pt idx="4752">
                  <c:v>4753</c:v>
                </c:pt>
                <c:pt idx="4753">
                  <c:v>4754</c:v>
                </c:pt>
                <c:pt idx="4754">
                  <c:v>4755</c:v>
                </c:pt>
                <c:pt idx="4755">
                  <c:v>4756</c:v>
                </c:pt>
                <c:pt idx="4756">
                  <c:v>4757</c:v>
                </c:pt>
                <c:pt idx="4757">
                  <c:v>4758</c:v>
                </c:pt>
                <c:pt idx="4758">
                  <c:v>4759</c:v>
                </c:pt>
                <c:pt idx="4759">
                  <c:v>4760</c:v>
                </c:pt>
                <c:pt idx="4760">
                  <c:v>4761</c:v>
                </c:pt>
                <c:pt idx="4761">
                  <c:v>4762</c:v>
                </c:pt>
                <c:pt idx="4762">
                  <c:v>4763</c:v>
                </c:pt>
                <c:pt idx="4763">
                  <c:v>4764</c:v>
                </c:pt>
                <c:pt idx="4764">
                  <c:v>4765</c:v>
                </c:pt>
                <c:pt idx="4765">
                  <c:v>4766</c:v>
                </c:pt>
                <c:pt idx="4766">
                  <c:v>4767</c:v>
                </c:pt>
                <c:pt idx="4767">
                  <c:v>4768</c:v>
                </c:pt>
                <c:pt idx="4768">
                  <c:v>4769</c:v>
                </c:pt>
                <c:pt idx="4769">
                  <c:v>4770</c:v>
                </c:pt>
                <c:pt idx="4770">
                  <c:v>4771</c:v>
                </c:pt>
                <c:pt idx="4771">
                  <c:v>4772</c:v>
                </c:pt>
                <c:pt idx="4772">
                  <c:v>4773</c:v>
                </c:pt>
                <c:pt idx="4773">
                  <c:v>4774</c:v>
                </c:pt>
                <c:pt idx="4774">
                  <c:v>4775</c:v>
                </c:pt>
                <c:pt idx="4775">
                  <c:v>4776</c:v>
                </c:pt>
                <c:pt idx="4776">
                  <c:v>4777</c:v>
                </c:pt>
                <c:pt idx="4777">
                  <c:v>4778</c:v>
                </c:pt>
                <c:pt idx="4778">
                  <c:v>4779</c:v>
                </c:pt>
                <c:pt idx="4779">
                  <c:v>4780</c:v>
                </c:pt>
                <c:pt idx="4780">
                  <c:v>4781</c:v>
                </c:pt>
                <c:pt idx="4781">
                  <c:v>4782</c:v>
                </c:pt>
                <c:pt idx="4782">
                  <c:v>4783</c:v>
                </c:pt>
                <c:pt idx="4783">
                  <c:v>4784</c:v>
                </c:pt>
                <c:pt idx="4784">
                  <c:v>4785</c:v>
                </c:pt>
                <c:pt idx="4785">
                  <c:v>4786</c:v>
                </c:pt>
                <c:pt idx="4786">
                  <c:v>4787</c:v>
                </c:pt>
                <c:pt idx="4787">
                  <c:v>4788</c:v>
                </c:pt>
                <c:pt idx="4788">
                  <c:v>4789</c:v>
                </c:pt>
                <c:pt idx="4789">
                  <c:v>4790</c:v>
                </c:pt>
                <c:pt idx="4790">
                  <c:v>4791</c:v>
                </c:pt>
                <c:pt idx="4791">
                  <c:v>4792</c:v>
                </c:pt>
                <c:pt idx="4792">
                  <c:v>4793</c:v>
                </c:pt>
                <c:pt idx="4793">
                  <c:v>4794</c:v>
                </c:pt>
                <c:pt idx="4794">
                  <c:v>4795</c:v>
                </c:pt>
                <c:pt idx="4795">
                  <c:v>4796</c:v>
                </c:pt>
                <c:pt idx="4796">
                  <c:v>4797</c:v>
                </c:pt>
                <c:pt idx="4797">
                  <c:v>4798</c:v>
                </c:pt>
                <c:pt idx="4798">
                  <c:v>4799</c:v>
                </c:pt>
                <c:pt idx="4799">
                  <c:v>4800</c:v>
                </c:pt>
                <c:pt idx="4800">
                  <c:v>4801</c:v>
                </c:pt>
                <c:pt idx="4801">
                  <c:v>4802</c:v>
                </c:pt>
                <c:pt idx="4802">
                  <c:v>4803</c:v>
                </c:pt>
                <c:pt idx="4803">
                  <c:v>4804</c:v>
                </c:pt>
                <c:pt idx="4804">
                  <c:v>4805</c:v>
                </c:pt>
                <c:pt idx="4805">
                  <c:v>4806</c:v>
                </c:pt>
                <c:pt idx="4806">
                  <c:v>4807</c:v>
                </c:pt>
                <c:pt idx="4807">
                  <c:v>4808</c:v>
                </c:pt>
                <c:pt idx="4808">
                  <c:v>4809</c:v>
                </c:pt>
                <c:pt idx="4809">
                  <c:v>4810</c:v>
                </c:pt>
                <c:pt idx="4810">
                  <c:v>4811</c:v>
                </c:pt>
                <c:pt idx="4811">
                  <c:v>4812</c:v>
                </c:pt>
                <c:pt idx="4812">
                  <c:v>4813</c:v>
                </c:pt>
                <c:pt idx="4813">
                  <c:v>4814</c:v>
                </c:pt>
                <c:pt idx="4814">
                  <c:v>4815</c:v>
                </c:pt>
                <c:pt idx="4815">
                  <c:v>4816</c:v>
                </c:pt>
                <c:pt idx="4816">
                  <c:v>4817</c:v>
                </c:pt>
                <c:pt idx="4817">
                  <c:v>4818</c:v>
                </c:pt>
                <c:pt idx="4818">
                  <c:v>4819</c:v>
                </c:pt>
                <c:pt idx="4819">
                  <c:v>4820</c:v>
                </c:pt>
                <c:pt idx="4820">
                  <c:v>4821</c:v>
                </c:pt>
                <c:pt idx="4821">
                  <c:v>4822</c:v>
                </c:pt>
                <c:pt idx="4822">
                  <c:v>4823</c:v>
                </c:pt>
                <c:pt idx="4823">
                  <c:v>4824</c:v>
                </c:pt>
                <c:pt idx="4824">
                  <c:v>4825</c:v>
                </c:pt>
                <c:pt idx="4825">
                  <c:v>4826</c:v>
                </c:pt>
                <c:pt idx="4826">
                  <c:v>4827</c:v>
                </c:pt>
                <c:pt idx="4827">
                  <c:v>4828</c:v>
                </c:pt>
                <c:pt idx="4828">
                  <c:v>4829</c:v>
                </c:pt>
                <c:pt idx="4829">
                  <c:v>4830</c:v>
                </c:pt>
                <c:pt idx="4830">
                  <c:v>4831</c:v>
                </c:pt>
                <c:pt idx="4831">
                  <c:v>4832</c:v>
                </c:pt>
                <c:pt idx="4832">
                  <c:v>4833</c:v>
                </c:pt>
                <c:pt idx="4833">
                  <c:v>4834</c:v>
                </c:pt>
                <c:pt idx="4834">
                  <c:v>4835</c:v>
                </c:pt>
                <c:pt idx="4835">
                  <c:v>4836</c:v>
                </c:pt>
                <c:pt idx="4836">
                  <c:v>4837</c:v>
                </c:pt>
                <c:pt idx="4837">
                  <c:v>4838</c:v>
                </c:pt>
                <c:pt idx="4838">
                  <c:v>4839</c:v>
                </c:pt>
                <c:pt idx="4839">
                  <c:v>4840</c:v>
                </c:pt>
                <c:pt idx="4840">
                  <c:v>4841</c:v>
                </c:pt>
                <c:pt idx="4841">
                  <c:v>4842</c:v>
                </c:pt>
                <c:pt idx="4842">
                  <c:v>4843</c:v>
                </c:pt>
                <c:pt idx="4843">
                  <c:v>4844</c:v>
                </c:pt>
                <c:pt idx="4844">
                  <c:v>4845</c:v>
                </c:pt>
                <c:pt idx="4845">
                  <c:v>4846</c:v>
                </c:pt>
                <c:pt idx="4846">
                  <c:v>4847</c:v>
                </c:pt>
                <c:pt idx="4847">
                  <c:v>4848</c:v>
                </c:pt>
                <c:pt idx="4848">
                  <c:v>4849</c:v>
                </c:pt>
                <c:pt idx="4849">
                  <c:v>4850</c:v>
                </c:pt>
                <c:pt idx="4850">
                  <c:v>4851</c:v>
                </c:pt>
                <c:pt idx="4851">
                  <c:v>4852</c:v>
                </c:pt>
                <c:pt idx="4852">
                  <c:v>4853</c:v>
                </c:pt>
                <c:pt idx="4853">
                  <c:v>4854</c:v>
                </c:pt>
                <c:pt idx="4854">
                  <c:v>4855</c:v>
                </c:pt>
                <c:pt idx="4855">
                  <c:v>4856</c:v>
                </c:pt>
                <c:pt idx="4856">
                  <c:v>4857</c:v>
                </c:pt>
                <c:pt idx="4857">
                  <c:v>4858</c:v>
                </c:pt>
                <c:pt idx="4858">
                  <c:v>4859</c:v>
                </c:pt>
                <c:pt idx="4859">
                  <c:v>4860</c:v>
                </c:pt>
                <c:pt idx="4860">
                  <c:v>4861</c:v>
                </c:pt>
                <c:pt idx="4861">
                  <c:v>4862</c:v>
                </c:pt>
                <c:pt idx="4862">
                  <c:v>4863</c:v>
                </c:pt>
                <c:pt idx="4863">
                  <c:v>4864</c:v>
                </c:pt>
                <c:pt idx="4864">
                  <c:v>4865</c:v>
                </c:pt>
                <c:pt idx="4865">
                  <c:v>4866</c:v>
                </c:pt>
                <c:pt idx="4866">
                  <c:v>4867</c:v>
                </c:pt>
                <c:pt idx="4867">
                  <c:v>4868</c:v>
                </c:pt>
                <c:pt idx="4868">
                  <c:v>4869</c:v>
                </c:pt>
                <c:pt idx="4869">
                  <c:v>4870</c:v>
                </c:pt>
                <c:pt idx="4870">
                  <c:v>4871</c:v>
                </c:pt>
                <c:pt idx="4871">
                  <c:v>4872</c:v>
                </c:pt>
                <c:pt idx="4872">
                  <c:v>4873</c:v>
                </c:pt>
                <c:pt idx="4873">
                  <c:v>4874</c:v>
                </c:pt>
                <c:pt idx="4874">
                  <c:v>4875</c:v>
                </c:pt>
                <c:pt idx="4875">
                  <c:v>4876</c:v>
                </c:pt>
                <c:pt idx="4876">
                  <c:v>4877</c:v>
                </c:pt>
                <c:pt idx="4877">
                  <c:v>4878</c:v>
                </c:pt>
                <c:pt idx="4878">
                  <c:v>4879</c:v>
                </c:pt>
                <c:pt idx="4879">
                  <c:v>4880</c:v>
                </c:pt>
                <c:pt idx="4880">
                  <c:v>4881</c:v>
                </c:pt>
                <c:pt idx="4881">
                  <c:v>4882</c:v>
                </c:pt>
                <c:pt idx="4882">
                  <c:v>4883</c:v>
                </c:pt>
                <c:pt idx="4883">
                  <c:v>4884</c:v>
                </c:pt>
                <c:pt idx="4884">
                  <c:v>4885</c:v>
                </c:pt>
                <c:pt idx="4885">
                  <c:v>4886</c:v>
                </c:pt>
                <c:pt idx="4886">
                  <c:v>4887</c:v>
                </c:pt>
                <c:pt idx="4887">
                  <c:v>4888</c:v>
                </c:pt>
                <c:pt idx="4888">
                  <c:v>4889</c:v>
                </c:pt>
                <c:pt idx="4889">
                  <c:v>4890</c:v>
                </c:pt>
                <c:pt idx="4890">
                  <c:v>4891</c:v>
                </c:pt>
                <c:pt idx="4891">
                  <c:v>4892</c:v>
                </c:pt>
                <c:pt idx="4892">
                  <c:v>4893</c:v>
                </c:pt>
                <c:pt idx="4893">
                  <c:v>4894</c:v>
                </c:pt>
                <c:pt idx="4894">
                  <c:v>4895</c:v>
                </c:pt>
                <c:pt idx="4895">
                  <c:v>4896</c:v>
                </c:pt>
                <c:pt idx="4896">
                  <c:v>4897</c:v>
                </c:pt>
                <c:pt idx="4897">
                  <c:v>4898</c:v>
                </c:pt>
                <c:pt idx="4898">
                  <c:v>4899</c:v>
                </c:pt>
                <c:pt idx="4899">
                  <c:v>4900</c:v>
                </c:pt>
                <c:pt idx="4900">
                  <c:v>4901</c:v>
                </c:pt>
                <c:pt idx="4901">
                  <c:v>4902</c:v>
                </c:pt>
                <c:pt idx="4902">
                  <c:v>4903</c:v>
                </c:pt>
                <c:pt idx="4903">
                  <c:v>4904</c:v>
                </c:pt>
                <c:pt idx="4904">
                  <c:v>4905</c:v>
                </c:pt>
                <c:pt idx="4905">
                  <c:v>4906</c:v>
                </c:pt>
                <c:pt idx="4906">
                  <c:v>4907</c:v>
                </c:pt>
                <c:pt idx="4907">
                  <c:v>4908</c:v>
                </c:pt>
                <c:pt idx="4908">
                  <c:v>4909</c:v>
                </c:pt>
                <c:pt idx="4909">
                  <c:v>4910</c:v>
                </c:pt>
                <c:pt idx="4910">
                  <c:v>4911</c:v>
                </c:pt>
                <c:pt idx="4911">
                  <c:v>4912</c:v>
                </c:pt>
                <c:pt idx="4912">
                  <c:v>4913</c:v>
                </c:pt>
                <c:pt idx="4913">
                  <c:v>4914</c:v>
                </c:pt>
                <c:pt idx="4914">
                  <c:v>4915</c:v>
                </c:pt>
                <c:pt idx="4915">
                  <c:v>4916</c:v>
                </c:pt>
                <c:pt idx="4916">
                  <c:v>4917</c:v>
                </c:pt>
                <c:pt idx="4917">
                  <c:v>4918</c:v>
                </c:pt>
                <c:pt idx="4918">
                  <c:v>4919</c:v>
                </c:pt>
                <c:pt idx="4919">
                  <c:v>4920</c:v>
                </c:pt>
                <c:pt idx="4920">
                  <c:v>4921</c:v>
                </c:pt>
                <c:pt idx="4921">
                  <c:v>4922</c:v>
                </c:pt>
                <c:pt idx="4922">
                  <c:v>4923</c:v>
                </c:pt>
                <c:pt idx="4923">
                  <c:v>4924</c:v>
                </c:pt>
                <c:pt idx="4924">
                  <c:v>4925</c:v>
                </c:pt>
                <c:pt idx="4925">
                  <c:v>4926</c:v>
                </c:pt>
                <c:pt idx="4926">
                  <c:v>4927</c:v>
                </c:pt>
                <c:pt idx="4927">
                  <c:v>4928</c:v>
                </c:pt>
                <c:pt idx="4928">
                  <c:v>4929</c:v>
                </c:pt>
                <c:pt idx="4929">
                  <c:v>4930</c:v>
                </c:pt>
                <c:pt idx="4930">
                  <c:v>4931</c:v>
                </c:pt>
                <c:pt idx="4931">
                  <c:v>4932</c:v>
                </c:pt>
                <c:pt idx="4932">
                  <c:v>4933</c:v>
                </c:pt>
                <c:pt idx="4933">
                  <c:v>4934</c:v>
                </c:pt>
                <c:pt idx="4934">
                  <c:v>4935</c:v>
                </c:pt>
                <c:pt idx="4935">
                  <c:v>4936</c:v>
                </c:pt>
                <c:pt idx="4936">
                  <c:v>4937</c:v>
                </c:pt>
                <c:pt idx="4937">
                  <c:v>4938</c:v>
                </c:pt>
                <c:pt idx="4938">
                  <c:v>4939</c:v>
                </c:pt>
                <c:pt idx="4939">
                  <c:v>4940</c:v>
                </c:pt>
                <c:pt idx="4940">
                  <c:v>4941</c:v>
                </c:pt>
                <c:pt idx="4941">
                  <c:v>4942</c:v>
                </c:pt>
                <c:pt idx="4942">
                  <c:v>4943</c:v>
                </c:pt>
                <c:pt idx="4943">
                  <c:v>4944</c:v>
                </c:pt>
                <c:pt idx="4944">
                  <c:v>4945</c:v>
                </c:pt>
                <c:pt idx="4945">
                  <c:v>4946</c:v>
                </c:pt>
                <c:pt idx="4946">
                  <c:v>4947</c:v>
                </c:pt>
                <c:pt idx="4947">
                  <c:v>4948</c:v>
                </c:pt>
                <c:pt idx="4948">
                  <c:v>4949</c:v>
                </c:pt>
                <c:pt idx="4949">
                  <c:v>4950</c:v>
                </c:pt>
                <c:pt idx="4950">
                  <c:v>4951</c:v>
                </c:pt>
                <c:pt idx="4951">
                  <c:v>4952</c:v>
                </c:pt>
                <c:pt idx="4952">
                  <c:v>4953</c:v>
                </c:pt>
                <c:pt idx="4953">
                  <c:v>4954</c:v>
                </c:pt>
                <c:pt idx="4954">
                  <c:v>4955</c:v>
                </c:pt>
                <c:pt idx="4955">
                  <c:v>4956</c:v>
                </c:pt>
                <c:pt idx="4956">
                  <c:v>4957</c:v>
                </c:pt>
                <c:pt idx="4957">
                  <c:v>4958</c:v>
                </c:pt>
                <c:pt idx="4958">
                  <c:v>4959</c:v>
                </c:pt>
                <c:pt idx="4959">
                  <c:v>4960</c:v>
                </c:pt>
                <c:pt idx="4960">
                  <c:v>4961</c:v>
                </c:pt>
                <c:pt idx="4961">
                  <c:v>4962</c:v>
                </c:pt>
                <c:pt idx="4962">
                  <c:v>4963</c:v>
                </c:pt>
                <c:pt idx="4963">
                  <c:v>4964</c:v>
                </c:pt>
                <c:pt idx="4964">
                  <c:v>4965</c:v>
                </c:pt>
                <c:pt idx="4965">
                  <c:v>4966</c:v>
                </c:pt>
                <c:pt idx="4966">
                  <c:v>4967</c:v>
                </c:pt>
                <c:pt idx="4967">
                  <c:v>4968</c:v>
                </c:pt>
                <c:pt idx="4968">
                  <c:v>4969</c:v>
                </c:pt>
                <c:pt idx="4969">
                  <c:v>4970</c:v>
                </c:pt>
                <c:pt idx="4970">
                  <c:v>4971</c:v>
                </c:pt>
                <c:pt idx="4971">
                  <c:v>4972</c:v>
                </c:pt>
                <c:pt idx="4972">
                  <c:v>4973</c:v>
                </c:pt>
                <c:pt idx="4973">
                  <c:v>4974</c:v>
                </c:pt>
                <c:pt idx="4974">
                  <c:v>4975</c:v>
                </c:pt>
                <c:pt idx="4975">
                  <c:v>4976</c:v>
                </c:pt>
                <c:pt idx="4976">
                  <c:v>4977</c:v>
                </c:pt>
                <c:pt idx="4977">
                  <c:v>4978</c:v>
                </c:pt>
                <c:pt idx="4978">
                  <c:v>4979</c:v>
                </c:pt>
                <c:pt idx="4979">
                  <c:v>4980</c:v>
                </c:pt>
                <c:pt idx="4980">
                  <c:v>4981</c:v>
                </c:pt>
                <c:pt idx="4981">
                  <c:v>4982</c:v>
                </c:pt>
                <c:pt idx="4982">
                  <c:v>4983</c:v>
                </c:pt>
                <c:pt idx="4983">
                  <c:v>4984</c:v>
                </c:pt>
                <c:pt idx="4984">
                  <c:v>4985</c:v>
                </c:pt>
                <c:pt idx="4985">
                  <c:v>4986</c:v>
                </c:pt>
                <c:pt idx="4986">
                  <c:v>4987</c:v>
                </c:pt>
                <c:pt idx="4987">
                  <c:v>4988</c:v>
                </c:pt>
                <c:pt idx="4988">
                  <c:v>4989</c:v>
                </c:pt>
                <c:pt idx="4989">
                  <c:v>4990</c:v>
                </c:pt>
                <c:pt idx="4990">
                  <c:v>4991</c:v>
                </c:pt>
                <c:pt idx="4991">
                  <c:v>4992</c:v>
                </c:pt>
                <c:pt idx="4992">
                  <c:v>4993</c:v>
                </c:pt>
                <c:pt idx="4993">
                  <c:v>4994</c:v>
                </c:pt>
                <c:pt idx="4994">
                  <c:v>4995</c:v>
                </c:pt>
                <c:pt idx="4995">
                  <c:v>4996</c:v>
                </c:pt>
                <c:pt idx="4996">
                  <c:v>4997</c:v>
                </c:pt>
                <c:pt idx="4997">
                  <c:v>4998</c:v>
                </c:pt>
                <c:pt idx="4998">
                  <c:v>4999</c:v>
                </c:pt>
                <c:pt idx="4999">
                  <c:v>5000</c:v>
                </c:pt>
                <c:pt idx="5000">
                  <c:v>5001</c:v>
                </c:pt>
                <c:pt idx="5001">
                  <c:v>5002</c:v>
                </c:pt>
                <c:pt idx="5002">
                  <c:v>5003</c:v>
                </c:pt>
                <c:pt idx="5003">
                  <c:v>5004</c:v>
                </c:pt>
                <c:pt idx="5004">
                  <c:v>5005</c:v>
                </c:pt>
                <c:pt idx="5005">
                  <c:v>5006</c:v>
                </c:pt>
                <c:pt idx="5006">
                  <c:v>5007</c:v>
                </c:pt>
                <c:pt idx="5007">
                  <c:v>5008</c:v>
                </c:pt>
                <c:pt idx="5008">
                  <c:v>5009</c:v>
                </c:pt>
                <c:pt idx="5009">
                  <c:v>5010</c:v>
                </c:pt>
                <c:pt idx="5010">
                  <c:v>5011</c:v>
                </c:pt>
                <c:pt idx="5011">
                  <c:v>5012</c:v>
                </c:pt>
                <c:pt idx="5012">
                  <c:v>5013</c:v>
                </c:pt>
                <c:pt idx="5013">
                  <c:v>5014</c:v>
                </c:pt>
                <c:pt idx="5014">
                  <c:v>5015</c:v>
                </c:pt>
                <c:pt idx="5015">
                  <c:v>5016</c:v>
                </c:pt>
                <c:pt idx="5016">
                  <c:v>5017</c:v>
                </c:pt>
                <c:pt idx="5017">
                  <c:v>5018</c:v>
                </c:pt>
                <c:pt idx="5018">
                  <c:v>5019</c:v>
                </c:pt>
                <c:pt idx="5019">
                  <c:v>5020</c:v>
                </c:pt>
                <c:pt idx="5020">
                  <c:v>5021</c:v>
                </c:pt>
                <c:pt idx="5021">
                  <c:v>5022</c:v>
                </c:pt>
                <c:pt idx="5022">
                  <c:v>5023</c:v>
                </c:pt>
                <c:pt idx="5023">
                  <c:v>5024</c:v>
                </c:pt>
                <c:pt idx="5024">
                  <c:v>5025</c:v>
                </c:pt>
                <c:pt idx="5025">
                  <c:v>5026</c:v>
                </c:pt>
                <c:pt idx="5026">
                  <c:v>5027</c:v>
                </c:pt>
                <c:pt idx="5027">
                  <c:v>5028</c:v>
                </c:pt>
                <c:pt idx="5028">
                  <c:v>5029</c:v>
                </c:pt>
                <c:pt idx="5029">
                  <c:v>5030</c:v>
                </c:pt>
                <c:pt idx="5030">
                  <c:v>5031</c:v>
                </c:pt>
                <c:pt idx="5031">
                  <c:v>5032</c:v>
                </c:pt>
                <c:pt idx="5032">
                  <c:v>5033</c:v>
                </c:pt>
                <c:pt idx="5033">
                  <c:v>5034</c:v>
                </c:pt>
                <c:pt idx="5034">
                  <c:v>5035</c:v>
                </c:pt>
                <c:pt idx="5035">
                  <c:v>5036</c:v>
                </c:pt>
                <c:pt idx="5036">
                  <c:v>5037</c:v>
                </c:pt>
                <c:pt idx="5037">
                  <c:v>5038</c:v>
                </c:pt>
                <c:pt idx="5038">
                  <c:v>5039</c:v>
                </c:pt>
                <c:pt idx="5039">
                  <c:v>5040</c:v>
                </c:pt>
                <c:pt idx="5040">
                  <c:v>5041</c:v>
                </c:pt>
                <c:pt idx="5041">
                  <c:v>5042</c:v>
                </c:pt>
                <c:pt idx="5042">
                  <c:v>5043</c:v>
                </c:pt>
                <c:pt idx="5043">
                  <c:v>5044</c:v>
                </c:pt>
                <c:pt idx="5044">
                  <c:v>5045</c:v>
                </c:pt>
                <c:pt idx="5045">
                  <c:v>5046</c:v>
                </c:pt>
                <c:pt idx="5046">
                  <c:v>5047</c:v>
                </c:pt>
                <c:pt idx="5047">
                  <c:v>5048</c:v>
                </c:pt>
                <c:pt idx="5048">
                  <c:v>5049</c:v>
                </c:pt>
                <c:pt idx="5049">
                  <c:v>5050</c:v>
                </c:pt>
                <c:pt idx="5050">
                  <c:v>5051</c:v>
                </c:pt>
                <c:pt idx="5051">
                  <c:v>5052</c:v>
                </c:pt>
                <c:pt idx="5052">
                  <c:v>5053</c:v>
                </c:pt>
                <c:pt idx="5053">
                  <c:v>5054</c:v>
                </c:pt>
                <c:pt idx="5054">
                  <c:v>5055</c:v>
                </c:pt>
                <c:pt idx="5055">
                  <c:v>5056</c:v>
                </c:pt>
                <c:pt idx="5056">
                  <c:v>5057</c:v>
                </c:pt>
                <c:pt idx="5057">
                  <c:v>5058</c:v>
                </c:pt>
                <c:pt idx="5058">
                  <c:v>5059</c:v>
                </c:pt>
                <c:pt idx="5059">
                  <c:v>5060</c:v>
                </c:pt>
                <c:pt idx="5060">
                  <c:v>5061</c:v>
                </c:pt>
                <c:pt idx="5061">
                  <c:v>5062</c:v>
                </c:pt>
                <c:pt idx="5062">
                  <c:v>5063</c:v>
                </c:pt>
                <c:pt idx="5063">
                  <c:v>5064</c:v>
                </c:pt>
                <c:pt idx="5064">
                  <c:v>5065</c:v>
                </c:pt>
                <c:pt idx="5065">
                  <c:v>5066</c:v>
                </c:pt>
                <c:pt idx="5066">
                  <c:v>5067</c:v>
                </c:pt>
                <c:pt idx="5067">
                  <c:v>5068</c:v>
                </c:pt>
                <c:pt idx="5068">
                  <c:v>5069</c:v>
                </c:pt>
                <c:pt idx="5069">
                  <c:v>5070</c:v>
                </c:pt>
                <c:pt idx="5070">
                  <c:v>5071</c:v>
                </c:pt>
                <c:pt idx="5071">
                  <c:v>5072</c:v>
                </c:pt>
                <c:pt idx="5072">
                  <c:v>5073</c:v>
                </c:pt>
                <c:pt idx="5073">
                  <c:v>5074</c:v>
                </c:pt>
                <c:pt idx="5074">
                  <c:v>5075</c:v>
                </c:pt>
                <c:pt idx="5075">
                  <c:v>5076</c:v>
                </c:pt>
                <c:pt idx="5076">
                  <c:v>5077</c:v>
                </c:pt>
                <c:pt idx="5077">
                  <c:v>5078</c:v>
                </c:pt>
                <c:pt idx="5078">
                  <c:v>5079</c:v>
                </c:pt>
                <c:pt idx="5079">
                  <c:v>5080</c:v>
                </c:pt>
                <c:pt idx="5080">
                  <c:v>5081</c:v>
                </c:pt>
                <c:pt idx="5081">
                  <c:v>5082</c:v>
                </c:pt>
                <c:pt idx="5082">
                  <c:v>5083</c:v>
                </c:pt>
                <c:pt idx="5083">
                  <c:v>5084</c:v>
                </c:pt>
                <c:pt idx="5084">
                  <c:v>5085</c:v>
                </c:pt>
                <c:pt idx="5085">
                  <c:v>5086</c:v>
                </c:pt>
                <c:pt idx="5086">
                  <c:v>5087</c:v>
                </c:pt>
                <c:pt idx="5087">
                  <c:v>5088</c:v>
                </c:pt>
                <c:pt idx="5088">
                  <c:v>5089</c:v>
                </c:pt>
                <c:pt idx="5089">
                  <c:v>5090</c:v>
                </c:pt>
                <c:pt idx="5090">
                  <c:v>5091</c:v>
                </c:pt>
                <c:pt idx="5091">
                  <c:v>5092</c:v>
                </c:pt>
                <c:pt idx="5092">
                  <c:v>5093</c:v>
                </c:pt>
                <c:pt idx="5093">
                  <c:v>5094</c:v>
                </c:pt>
                <c:pt idx="5094">
                  <c:v>5095</c:v>
                </c:pt>
                <c:pt idx="5095">
                  <c:v>5096</c:v>
                </c:pt>
                <c:pt idx="5096">
                  <c:v>5097</c:v>
                </c:pt>
                <c:pt idx="5097">
                  <c:v>5098</c:v>
                </c:pt>
                <c:pt idx="5098">
                  <c:v>5099</c:v>
                </c:pt>
                <c:pt idx="5099">
                  <c:v>5100</c:v>
                </c:pt>
                <c:pt idx="5100">
                  <c:v>5101</c:v>
                </c:pt>
                <c:pt idx="5101">
                  <c:v>5102</c:v>
                </c:pt>
                <c:pt idx="5102">
                  <c:v>5103</c:v>
                </c:pt>
                <c:pt idx="5103">
                  <c:v>5104</c:v>
                </c:pt>
                <c:pt idx="5104">
                  <c:v>5105</c:v>
                </c:pt>
                <c:pt idx="5105">
                  <c:v>5106</c:v>
                </c:pt>
                <c:pt idx="5106">
                  <c:v>5107</c:v>
                </c:pt>
                <c:pt idx="5107">
                  <c:v>5108</c:v>
                </c:pt>
                <c:pt idx="5108">
                  <c:v>5109</c:v>
                </c:pt>
                <c:pt idx="5109">
                  <c:v>5110</c:v>
                </c:pt>
                <c:pt idx="5110">
                  <c:v>5111</c:v>
                </c:pt>
                <c:pt idx="5111">
                  <c:v>5112</c:v>
                </c:pt>
                <c:pt idx="5112">
                  <c:v>5113</c:v>
                </c:pt>
                <c:pt idx="5113">
                  <c:v>5114</c:v>
                </c:pt>
                <c:pt idx="5114">
                  <c:v>5115</c:v>
                </c:pt>
                <c:pt idx="5115">
                  <c:v>5116</c:v>
                </c:pt>
                <c:pt idx="5116">
                  <c:v>5117</c:v>
                </c:pt>
                <c:pt idx="5117">
                  <c:v>5118</c:v>
                </c:pt>
                <c:pt idx="5118">
                  <c:v>5119</c:v>
                </c:pt>
                <c:pt idx="5119">
                  <c:v>5120</c:v>
                </c:pt>
                <c:pt idx="5120">
                  <c:v>5121</c:v>
                </c:pt>
                <c:pt idx="5121">
                  <c:v>5122</c:v>
                </c:pt>
                <c:pt idx="5122">
                  <c:v>5123</c:v>
                </c:pt>
                <c:pt idx="5123">
                  <c:v>5124</c:v>
                </c:pt>
                <c:pt idx="5124">
                  <c:v>5125</c:v>
                </c:pt>
                <c:pt idx="5125">
                  <c:v>5126</c:v>
                </c:pt>
                <c:pt idx="5126">
                  <c:v>5127</c:v>
                </c:pt>
                <c:pt idx="5127">
                  <c:v>5128</c:v>
                </c:pt>
                <c:pt idx="5128">
                  <c:v>5129</c:v>
                </c:pt>
                <c:pt idx="5129">
                  <c:v>5130</c:v>
                </c:pt>
                <c:pt idx="5130">
                  <c:v>5131</c:v>
                </c:pt>
                <c:pt idx="5131">
                  <c:v>5132</c:v>
                </c:pt>
                <c:pt idx="5132">
                  <c:v>5133</c:v>
                </c:pt>
                <c:pt idx="5133">
                  <c:v>5134</c:v>
                </c:pt>
                <c:pt idx="5134">
                  <c:v>5135</c:v>
                </c:pt>
                <c:pt idx="5135">
                  <c:v>5136</c:v>
                </c:pt>
                <c:pt idx="5136">
                  <c:v>5137</c:v>
                </c:pt>
                <c:pt idx="5137">
                  <c:v>5138</c:v>
                </c:pt>
                <c:pt idx="5138">
                  <c:v>5139</c:v>
                </c:pt>
                <c:pt idx="5139">
                  <c:v>5140</c:v>
                </c:pt>
                <c:pt idx="5140">
                  <c:v>5141</c:v>
                </c:pt>
                <c:pt idx="5141">
                  <c:v>5142</c:v>
                </c:pt>
                <c:pt idx="5142">
                  <c:v>5143</c:v>
                </c:pt>
                <c:pt idx="5143">
                  <c:v>5144</c:v>
                </c:pt>
                <c:pt idx="5144">
                  <c:v>5145</c:v>
                </c:pt>
                <c:pt idx="5145">
                  <c:v>5146</c:v>
                </c:pt>
                <c:pt idx="5146">
                  <c:v>5147</c:v>
                </c:pt>
                <c:pt idx="5147">
                  <c:v>5148</c:v>
                </c:pt>
                <c:pt idx="5148">
                  <c:v>5149</c:v>
                </c:pt>
                <c:pt idx="5149">
                  <c:v>5150</c:v>
                </c:pt>
                <c:pt idx="5150">
                  <c:v>5151</c:v>
                </c:pt>
                <c:pt idx="5151">
                  <c:v>5152</c:v>
                </c:pt>
                <c:pt idx="5152">
                  <c:v>5153</c:v>
                </c:pt>
                <c:pt idx="5153">
                  <c:v>5154</c:v>
                </c:pt>
                <c:pt idx="5154">
                  <c:v>5155</c:v>
                </c:pt>
                <c:pt idx="5155">
                  <c:v>5156</c:v>
                </c:pt>
                <c:pt idx="5156">
                  <c:v>5157</c:v>
                </c:pt>
                <c:pt idx="5157">
                  <c:v>5158</c:v>
                </c:pt>
                <c:pt idx="5158">
                  <c:v>5159</c:v>
                </c:pt>
                <c:pt idx="5159">
                  <c:v>5160</c:v>
                </c:pt>
                <c:pt idx="5160">
                  <c:v>5161</c:v>
                </c:pt>
                <c:pt idx="5161">
                  <c:v>5162</c:v>
                </c:pt>
                <c:pt idx="5162">
                  <c:v>5163</c:v>
                </c:pt>
                <c:pt idx="5163">
                  <c:v>5164</c:v>
                </c:pt>
                <c:pt idx="5164">
                  <c:v>5165</c:v>
                </c:pt>
                <c:pt idx="5165">
                  <c:v>5166</c:v>
                </c:pt>
                <c:pt idx="5166">
                  <c:v>5167</c:v>
                </c:pt>
                <c:pt idx="5167">
                  <c:v>5168</c:v>
                </c:pt>
                <c:pt idx="5168">
                  <c:v>5169</c:v>
                </c:pt>
                <c:pt idx="5169">
                  <c:v>5170</c:v>
                </c:pt>
                <c:pt idx="5170">
                  <c:v>5171</c:v>
                </c:pt>
                <c:pt idx="5171">
                  <c:v>5172</c:v>
                </c:pt>
                <c:pt idx="5172">
                  <c:v>5173</c:v>
                </c:pt>
                <c:pt idx="5173">
                  <c:v>5174</c:v>
                </c:pt>
                <c:pt idx="5174">
                  <c:v>5175</c:v>
                </c:pt>
                <c:pt idx="5175">
                  <c:v>5176</c:v>
                </c:pt>
                <c:pt idx="5176">
                  <c:v>5177</c:v>
                </c:pt>
                <c:pt idx="5177">
                  <c:v>5178</c:v>
                </c:pt>
                <c:pt idx="5178">
                  <c:v>5179</c:v>
                </c:pt>
                <c:pt idx="5179">
                  <c:v>5180</c:v>
                </c:pt>
                <c:pt idx="5180">
                  <c:v>5181</c:v>
                </c:pt>
                <c:pt idx="5181">
                  <c:v>5182</c:v>
                </c:pt>
                <c:pt idx="5182">
                  <c:v>5183</c:v>
                </c:pt>
                <c:pt idx="5183">
                  <c:v>5184</c:v>
                </c:pt>
                <c:pt idx="5184">
                  <c:v>5185</c:v>
                </c:pt>
                <c:pt idx="5185">
                  <c:v>5186</c:v>
                </c:pt>
                <c:pt idx="5186">
                  <c:v>5187</c:v>
                </c:pt>
                <c:pt idx="5187">
                  <c:v>5188</c:v>
                </c:pt>
                <c:pt idx="5188">
                  <c:v>5189</c:v>
                </c:pt>
                <c:pt idx="5189">
                  <c:v>5190</c:v>
                </c:pt>
                <c:pt idx="5190">
                  <c:v>5191</c:v>
                </c:pt>
                <c:pt idx="5191">
                  <c:v>5192</c:v>
                </c:pt>
                <c:pt idx="5192">
                  <c:v>5193</c:v>
                </c:pt>
                <c:pt idx="5193">
                  <c:v>5194</c:v>
                </c:pt>
                <c:pt idx="5194">
                  <c:v>5195</c:v>
                </c:pt>
                <c:pt idx="5195">
                  <c:v>5196</c:v>
                </c:pt>
                <c:pt idx="5196">
                  <c:v>5197</c:v>
                </c:pt>
                <c:pt idx="5197">
                  <c:v>5198</c:v>
                </c:pt>
                <c:pt idx="5198">
                  <c:v>5199</c:v>
                </c:pt>
                <c:pt idx="5199">
                  <c:v>5200</c:v>
                </c:pt>
                <c:pt idx="5200">
                  <c:v>5201</c:v>
                </c:pt>
                <c:pt idx="5201">
                  <c:v>5202</c:v>
                </c:pt>
                <c:pt idx="5202">
                  <c:v>5203</c:v>
                </c:pt>
                <c:pt idx="5203">
                  <c:v>5204</c:v>
                </c:pt>
                <c:pt idx="5204">
                  <c:v>5205</c:v>
                </c:pt>
                <c:pt idx="5205">
                  <c:v>5206</c:v>
                </c:pt>
                <c:pt idx="5206">
                  <c:v>5207</c:v>
                </c:pt>
                <c:pt idx="5207">
                  <c:v>5208</c:v>
                </c:pt>
                <c:pt idx="5208">
                  <c:v>5209</c:v>
                </c:pt>
                <c:pt idx="5209">
                  <c:v>5210</c:v>
                </c:pt>
                <c:pt idx="5210">
                  <c:v>5211</c:v>
                </c:pt>
                <c:pt idx="5211">
                  <c:v>5212</c:v>
                </c:pt>
                <c:pt idx="5212">
                  <c:v>5213</c:v>
                </c:pt>
                <c:pt idx="5213">
                  <c:v>5214</c:v>
                </c:pt>
                <c:pt idx="5214">
                  <c:v>5215</c:v>
                </c:pt>
                <c:pt idx="5215">
                  <c:v>5216</c:v>
                </c:pt>
                <c:pt idx="5216">
                  <c:v>5217</c:v>
                </c:pt>
                <c:pt idx="5217">
                  <c:v>5218</c:v>
                </c:pt>
              </c:numCache>
            </c:numRef>
          </c:cat>
          <c:val>
            <c:numRef>
              <c:f>Sheet2!$D$3:$D$5220</c:f>
              <c:numCache>
                <c:formatCode>General</c:formatCode>
                <c:ptCount val="5218"/>
                <c:pt idx="0">
                  <c:v>-69.009575119999994</c:v>
                </c:pt>
                <c:pt idx="1">
                  <c:v>-70.552231879999994</c:v>
                </c:pt>
                <c:pt idx="2">
                  <c:v>-70.609262869999995</c:v>
                </c:pt>
                <c:pt idx="3">
                  <c:v>-71.369215080000004</c:v>
                </c:pt>
                <c:pt idx="4">
                  <c:v>-70.701333770000005</c:v>
                </c:pt>
                <c:pt idx="5">
                  <c:v>-71.732373039999999</c:v>
                </c:pt>
                <c:pt idx="6">
                  <c:v>-68.597638549999999</c:v>
                </c:pt>
                <c:pt idx="7">
                  <c:v>-69.953518669999994</c:v>
                </c:pt>
                <c:pt idx="8">
                  <c:v>-69.801111289999994</c:v>
                </c:pt>
                <c:pt idx="9">
                  <c:v>-69.329140870000003</c:v>
                </c:pt>
                <c:pt idx="10">
                  <c:v>-70.116187190000005</c:v>
                </c:pt>
                <c:pt idx="11">
                  <c:v>-68.879797719999999</c:v>
                </c:pt>
                <c:pt idx="12">
                  <c:v>-70.032414540000005</c:v>
                </c:pt>
                <c:pt idx="13">
                  <c:v>-69.958549189999999</c:v>
                </c:pt>
                <c:pt idx="14">
                  <c:v>-70.258228740000007</c:v>
                </c:pt>
                <c:pt idx="15">
                  <c:v>-69.771785919999999</c:v>
                </c:pt>
                <c:pt idx="16">
                  <c:v>-70.747303059999993</c:v>
                </c:pt>
                <c:pt idx="17">
                  <c:v>-69.978641920000001</c:v>
                </c:pt>
                <c:pt idx="18">
                  <c:v>-67.633149840000002</c:v>
                </c:pt>
                <c:pt idx="19">
                  <c:v>-70.167508659999996</c:v>
                </c:pt>
                <c:pt idx="20">
                  <c:v>-71.657521439999996</c:v>
                </c:pt>
                <c:pt idx="21">
                  <c:v>-70.112377640000005</c:v>
                </c:pt>
                <c:pt idx="22">
                  <c:v>-71.369869530000003</c:v>
                </c:pt>
                <c:pt idx="23">
                  <c:v>-70.656936000000002</c:v>
                </c:pt>
                <c:pt idx="24">
                  <c:v>-70.450799840000002</c:v>
                </c:pt>
                <c:pt idx="25">
                  <c:v>-70.846090469999993</c:v>
                </c:pt>
                <c:pt idx="26">
                  <c:v>-70.107376389999999</c:v>
                </c:pt>
                <c:pt idx="27">
                  <c:v>-71.089639210000001</c:v>
                </c:pt>
                <c:pt idx="28">
                  <c:v>-71.367429090000002</c:v>
                </c:pt>
                <c:pt idx="29">
                  <c:v>-72.139859139999999</c:v>
                </c:pt>
                <c:pt idx="30">
                  <c:v>-71.734945159999995</c:v>
                </c:pt>
                <c:pt idx="31">
                  <c:v>-72.087862060000006</c:v>
                </c:pt>
                <c:pt idx="32">
                  <c:v>-72.887719009999998</c:v>
                </c:pt>
                <c:pt idx="33">
                  <c:v>-72.343530470000005</c:v>
                </c:pt>
                <c:pt idx="34">
                  <c:v>-74.544964190000002</c:v>
                </c:pt>
                <c:pt idx="35">
                  <c:v>-75.594421539999999</c:v>
                </c:pt>
                <c:pt idx="36">
                  <c:v>-75.936697300000006</c:v>
                </c:pt>
                <c:pt idx="37">
                  <c:v>-77.986216839999997</c:v>
                </c:pt>
                <c:pt idx="38">
                  <c:v>-77.253358919999997</c:v>
                </c:pt>
                <c:pt idx="39">
                  <c:v>-78.809658159999998</c:v>
                </c:pt>
                <c:pt idx="40">
                  <c:v>-79.811499519999998</c:v>
                </c:pt>
                <c:pt idx="41">
                  <c:v>-81.654292479999995</c:v>
                </c:pt>
                <c:pt idx="42">
                  <c:v>-82.128570640000007</c:v>
                </c:pt>
                <c:pt idx="43">
                  <c:v>-83.984395419999998</c:v>
                </c:pt>
                <c:pt idx="44">
                  <c:v>-82.348267300000003</c:v>
                </c:pt>
                <c:pt idx="45">
                  <c:v>-83.191483140000003</c:v>
                </c:pt>
                <c:pt idx="46">
                  <c:v>-84.574415669999993</c:v>
                </c:pt>
                <c:pt idx="47">
                  <c:v>-83.564370620000005</c:v>
                </c:pt>
                <c:pt idx="48">
                  <c:v>-85.219504400000005</c:v>
                </c:pt>
                <c:pt idx="49">
                  <c:v>-83.717199780000001</c:v>
                </c:pt>
                <c:pt idx="50">
                  <c:v>-85.693834879999997</c:v>
                </c:pt>
                <c:pt idx="51">
                  <c:v>-83.701762349999996</c:v>
                </c:pt>
                <c:pt idx="52">
                  <c:v>-84.243146879999998</c:v>
                </c:pt>
                <c:pt idx="53">
                  <c:v>-83.865375279999995</c:v>
                </c:pt>
                <c:pt idx="54">
                  <c:v>-83.501417070000002</c:v>
                </c:pt>
                <c:pt idx="55">
                  <c:v>-83.392859880000003</c:v>
                </c:pt>
                <c:pt idx="56">
                  <c:v>-83.272148849999994</c:v>
                </c:pt>
                <c:pt idx="57">
                  <c:v>-84.47305111</c:v>
                </c:pt>
                <c:pt idx="58">
                  <c:v>-84.333510230000002</c:v>
                </c:pt>
                <c:pt idx="59">
                  <c:v>-83.399398629999993</c:v>
                </c:pt>
                <c:pt idx="60">
                  <c:v>-85.2700289</c:v>
                </c:pt>
                <c:pt idx="61">
                  <c:v>-85.702989889999998</c:v>
                </c:pt>
                <c:pt idx="62">
                  <c:v>-84.42164717</c:v>
                </c:pt>
                <c:pt idx="63">
                  <c:v>-84.039631099999994</c:v>
                </c:pt>
                <c:pt idx="64">
                  <c:v>-83.604189450000007</c:v>
                </c:pt>
                <c:pt idx="65">
                  <c:v>-85.425340109999993</c:v>
                </c:pt>
                <c:pt idx="66">
                  <c:v>-85.692008659999999</c:v>
                </c:pt>
                <c:pt idx="67">
                  <c:v>-85.567070650000005</c:v>
                </c:pt>
                <c:pt idx="68">
                  <c:v>-84.745353410000007</c:v>
                </c:pt>
                <c:pt idx="69">
                  <c:v>-85.774813850000001</c:v>
                </c:pt>
                <c:pt idx="70">
                  <c:v>-84.036828040000003</c:v>
                </c:pt>
                <c:pt idx="71">
                  <c:v>-84.462933090000007</c:v>
                </c:pt>
                <c:pt idx="72">
                  <c:v>-85.230209489999993</c:v>
                </c:pt>
                <c:pt idx="73">
                  <c:v>-84.114752289999998</c:v>
                </c:pt>
                <c:pt idx="74">
                  <c:v>-82.490608829999999</c:v>
                </c:pt>
                <c:pt idx="75">
                  <c:v>-83.152608450000002</c:v>
                </c:pt>
                <c:pt idx="76">
                  <c:v>-84.518569459999995</c:v>
                </c:pt>
                <c:pt idx="77">
                  <c:v>-84.346301490000002</c:v>
                </c:pt>
                <c:pt idx="78">
                  <c:v>-84.557193080000005</c:v>
                </c:pt>
                <c:pt idx="79">
                  <c:v>-85.211795629999997</c:v>
                </c:pt>
                <c:pt idx="80">
                  <c:v>-84.391490340000004</c:v>
                </c:pt>
                <c:pt idx="81">
                  <c:v>-83.226388720000003</c:v>
                </c:pt>
                <c:pt idx="82">
                  <c:v>-85.255384370000002</c:v>
                </c:pt>
                <c:pt idx="83">
                  <c:v>-83.764977900000005</c:v>
                </c:pt>
                <c:pt idx="84">
                  <c:v>-84.62608788</c:v>
                </c:pt>
                <c:pt idx="85">
                  <c:v>-84.686066550000007</c:v>
                </c:pt>
                <c:pt idx="86">
                  <c:v>-83.873073259999998</c:v>
                </c:pt>
                <c:pt idx="87">
                  <c:v>-86.007172159999996</c:v>
                </c:pt>
                <c:pt idx="88">
                  <c:v>-84.186274159999996</c:v>
                </c:pt>
                <c:pt idx="89">
                  <c:v>-84.494913560000001</c:v>
                </c:pt>
                <c:pt idx="90">
                  <c:v>-84.529403139999999</c:v>
                </c:pt>
                <c:pt idx="91">
                  <c:v>-84.314295099999995</c:v>
                </c:pt>
                <c:pt idx="92">
                  <c:v>-84.767184310000005</c:v>
                </c:pt>
                <c:pt idx="93">
                  <c:v>-84.578386850000001</c:v>
                </c:pt>
                <c:pt idx="94">
                  <c:v>-83.701756509999996</c:v>
                </c:pt>
                <c:pt idx="95">
                  <c:v>-83.520714630000001</c:v>
                </c:pt>
                <c:pt idx="96">
                  <c:v>-84.594807509999995</c:v>
                </c:pt>
                <c:pt idx="97">
                  <c:v>-83.861907650000006</c:v>
                </c:pt>
                <c:pt idx="98">
                  <c:v>-83.271248999999997</c:v>
                </c:pt>
                <c:pt idx="99">
                  <c:v>-84.787029959999998</c:v>
                </c:pt>
                <c:pt idx="100">
                  <c:v>-84.500049239999996</c:v>
                </c:pt>
                <c:pt idx="101">
                  <c:v>-83.722818579999995</c:v>
                </c:pt>
                <c:pt idx="102">
                  <c:v>-84.564572170000005</c:v>
                </c:pt>
                <c:pt idx="103">
                  <c:v>-83.537548920000006</c:v>
                </c:pt>
                <c:pt idx="104">
                  <c:v>-84.680292980000004</c:v>
                </c:pt>
                <c:pt idx="105">
                  <c:v>-84.28501077</c:v>
                </c:pt>
                <c:pt idx="106">
                  <c:v>-83.489093120000007</c:v>
                </c:pt>
                <c:pt idx="107">
                  <c:v>-84.819472599999997</c:v>
                </c:pt>
                <c:pt idx="108">
                  <c:v>-84.438067540000006</c:v>
                </c:pt>
                <c:pt idx="109">
                  <c:v>-83.892945470000001</c:v>
                </c:pt>
                <c:pt idx="110">
                  <c:v>-85.192987200000005</c:v>
                </c:pt>
                <c:pt idx="111">
                  <c:v>-83.073141460000002</c:v>
                </c:pt>
                <c:pt idx="112">
                  <c:v>-85.587260040000004</c:v>
                </c:pt>
                <c:pt idx="113">
                  <c:v>-85.134883939999995</c:v>
                </c:pt>
                <c:pt idx="114">
                  <c:v>-84.028365410000006</c:v>
                </c:pt>
                <c:pt idx="115">
                  <c:v>-85.748721079999996</c:v>
                </c:pt>
                <c:pt idx="116">
                  <c:v>-84.189418840000002</c:v>
                </c:pt>
                <c:pt idx="117">
                  <c:v>-84.675260460000004</c:v>
                </c:pt>
                <c:pt idx="118">
                  <c:v>-82.877243629999995</c:v>
                </c:pt>
                <c:pt idx="119">
                  <c:v>-84.345308529999997</c:v>
                </c:pt>
                <c:pt idx="120">
                  <c:v>-84.080962639999996</c:v>
                </c:pt>
                <c:pt idx="121">
                  <c:v>-83.726371060000005</c:v>
                </c:pt>
                <c:pt idx="122">
                  <c:v>-83.538678630000007</c:v>
                </c:pt>
                <c:pt idx="123">
                  <c:v>-83.54713486</c:v>
                </c:pt>
                <c:pt idx="124">
                  <c:v>-85.002480320000004</c:v>
                </c:pt>
                <c:pt idx="125">
                  <c:v>-85.295398969999994</c:v>
                </c:pt>
                <c:pt idx="126">
                  <c:v>-83.920286939999997</c:v>
                </c:pt>
                <c:pt idx="127">
                  <c:v>-85.246638869999998</c:v>
                </c:pt>
                <c:pt idx="128">
                  <c:v>-85.125387189999998</c:v>
                </c:pt>
                <c:pt idx="129">
                  <c:v>-85.432712370000004</c:v>
                </c:pt>
                <c:pt idx="130">
                  <c:v>-84.889513840000006</c:v>
                </c:pt>
                <c:pt idx="131">
                  <c:v>-84.434085060000001</c:v>
                </c:pt>
                <c:pt idx="132">
                  <c:v>-84.587910859999994</c:v>
                </c:pt>
                <c:pt idx="133">
                  <c:v>-84.003725950000003</c:v>
                </c:pt>
                <c:pt idx="134">
                  <c:v>-83.429094039999995</c:v>
                </c:pt>
                <c:pt idx="135">
                  <c:v>-84.703406020000003</c:v>
                </c:pt>
                <c:pt idx="136">
                  <c:v>-84.80213286</c:v>
                </c:pt>
                <c:pt idx="137">
                  <c:v>-85.044363020000006</c:v>
                </c:pt>
                <c:pt idx="138">
                  <c:v>-84.30000484</c:v>
                </c:pt>
                <c:pt idx="139">
                  <c:v>-84.029701410000001</c:v>
                </c:pt>
                <c:pt idx="140">
                  <c:v>-83.990443159999998</c:v>
                </c:pt>
                <c:pt idx="141">
                  <c:v>-85.118999290000005</c:v>
                </c:pt>
                <c:pt idx="142">
                  <c:v>-84.97161749</c:v>
                </c:pt>
                <c:pt idx="143">
                  <c:v>-83.688850090000003</c:v>
                </c:pt>
                <c:pt idx="144">
                  <c:v>-86.194896830000005</c:v>
                </c:pt>
                <c:pt idx="145">
                  <c:v>-84.314692489999999</c:v>
                </c:pt>
                <c:pt idx="146">
                  <c:v>-84.968705049999997</c:v>
                </c:pt>
                <c:pt idx="147">
                  <c:v>-84.967750980000005</c:v>
                </c:pt>
                <c:pt idx="148">
                  <c:v>-83.314994080000005</c:v>
                </c:pt>
                <c:pt idx="149">
                  <c:v>-83.599562280000001</c:v>
                </c:pt>
                <c:pt idx="150">
                  <c:v>-84.316858949999997</c:v>
                </c:pt>
                <c:pt idx="151">
                  <c:v>-83.545631479999997</c:v>
                </c:pt>
                <c:pt idx="152">
                  <c:v>-86.514979299999993</c:v>
                </c:pt>
                <c:pt idx="153">
                  <c:v>-83.875061389999999</c:v>
                </c:pt>
                <c:pt idx="154">
                  <c:v>-84.418827500000006</c:v>
                </c:pt>
                <c:pt idx="155">
                  <c:v>-84.664530110000001</c:v>
                </c:pt>
                <c:pt idx="156">
                  <c:v>-85.553175390000007</c:v>
                </c:pt>
                <c:pt idx="157">
                  <c:v>-84.975786490000004</c:v>
                </c:pt>
                <c:pt idx="158">
                  <c:v>-83.992779679999998</c:v>
                </c:pt>
                <c:pt idx="159">
                  <c:v>-84.087629010000001</c:v>
                </c:pt>
                <c:pt idx="160">
                  <c:v>-83.097239999999999</c:v>
                </c:pt>
                <c:pt idx="161">
                  <c:v>-84.988923319999998</c:v>
                </c:pt>
                <c:pt idx="162">
                  <c:v>-84.051035819999996</c:v>
                </c:pt>
                <c:pt idx="163">
                  <c:v>-84.971500180000007</c:v>
                </c:pt>
                <c:pt idx="164">
                  <c:v>-86.316047409999996</c:v>
                </c:pt>
                <c:pt idx="165">
                  <c:v>-85.776920169999997</c:v>
                </c:pt>
                <c:pt idx="166">
                  <c:v>-85.260455250000007</c:v>
                </c:pt>
                <c:pt idx="167">
                  <c:v>-84.229339150000001</c:v>
                </c:pt>
                <c:pt idx="168">
                  <c:v>-83.870091349999996</c:v>
                </c:pt>
                <c:pt idx="169">
                  <c:v>-85.483354230000003</c:v>
                </c:pt>
                <c:pt idx="170">
                  <c:v>-84.295852850000003</c:v>
                </c:pt>
                <c:pt idx="171">
                  <c:v>-85.026092849999998</c:v>
                </c:pt>
                <c:pt idx="172">
                  <c:v>-84.664000119999997</c:v>
                </c:pt>
                <c:pt idx="173">
                  <c:v>-85.077048140000002</c:v>
                </c:pt>
                <c:pt idx="174">
                  <c:v>-84.376554510000005</c:v>
                </c:pt>
                <c:pt idx="175">
                  <c:v>-84.774378659999996</c:v>
                </c:pt>
                <c:pt idx="176">
                  <c:v>-85.219647879999997</c:v>
                </c:pt>
                <c:pt idx="177">
                  <c:v>-84.672257549999998</c:v>
                </c:pt>
                <c:pt idx="178">
                  <c:v>-84.600847119999997</c:v>
                </c:pt>
                <c:pt idx="179">
                  <c:v>-84.933115770000001</c:v>
                </c:pt>
                <c:pt idx="180">
                  <c:v>-84.196616660000004</c:v>
                </c:pt>
                <c:pt idx="181">
                  <c:v>-86.044014590000003</c:v>
                </c:pt>
                <c:pt idx="182">
                  <c:v>-84.440033110000002</c:v>
                </c:pt>
                <c:pt idx="183">
                  <c:v>-85.193336099999996</c:v>
                </c:pt>
                <c:pt idx="184">
                  <c:v>-84.571225279999993</c:v>
                </c:pt>
                <c:pt idx="185">
                  <c:v>-83.930853519999999</c:v>
                </c:pt>
                <c:pt idx="186">
                  <c:v>-85.254328340000001</c:v>
                </c:pt>
                <c:pt idx="187">
                  <c:v>-84.719419290000005</c:v>
                </c:pt>
                <c:pt idx="188">
                  <c:v>-83.688109429999997</c:v>
                </c:pt>
                <c:pt idx="189">
                  <c:v>-85.379368900000003</c:v>
                </c:pt>
                <c:pt idx="190">
                  <c:v>-84.60993474</c:v>
                </c:pt>
                <c:pt idx="191">
                  <c:v>-84.964987100000002</c:v>
                </c:pt>
                <c:pt idx="192">
                  <c:v>-85.597812660000002</c:v>
                </c:pt>
                <c:pt idx="193">
                  <c:v>-84.598064890000003</c:v>
                </c:pt>
                <c:pt idx="194">
                  <c:v>-85.572523099999998</c:v>
                </c:pt>
                <c:pt idx="195">
                  <c:v>-85.292609769999999</c:v>
                </c:pt>
                <c:pt idx="196">
                  <c:v>-85.419516139999999</c:v>
                </c:pt>
                <c:pt idx="197">
                  <c:v>-84.170731610000004</c:v>
                </c:pt>
                <c:pt idx="198">
                  <c:v>-84.306133970000005</c:v>
                </c:pt>
                <c:pt idx="199">
                  <c:v>-85.895647210000007</c:v>
                </c:pt>
                <c:pt idx="200">
                  <c:v>-84.321838470000003</c:v>
                </c:pt>
                <c:pt idx="201">
                  <c:v>-83.917974700000002</c:v>
                </c:pt>
                <c:pt idx="202">
                  <c:v>-85.52286067</c:v>
                </c:pt>
                <c:pt idx="203">
                  <c:v>-85.237123690000004</c:v>
                </c:pt>
                <c:pt idx="204">
                  <c:v>-85.428753970000002</c:v>
                </c:pt>
                <c:pt idx="205">
                  <c:v>-84.195005559999998</c:v>
                </c:pt>
                <c:pt idx="206">
                  <c:v>-84.786854099999999</c:v>
                </c:pt>
                <c:pt idx="207">
                  <c:v>-85.894386499999996</c:v>
                </c:pt>
                <c:pt idx="208">
                  <c:v>-86.224681669999995</c:v>
                </c:pt>
                <c:pt idx="209">
                  <c:v>-85.618171520000004</c:v>
                </c:pt>
                <c:pt idx="210">
                  <c:v>-83.430949769999998</c:v>
                </c:pt>
                <c:pt idx="211">
                  <c:v>-84.441443710000001</c:v>
                </c:pt>
                <c:pt idx="212">
                  <c:v>-84.617575500000001</c:v>
                </c:pt>
                <c:pt idx="213">
                  <c:v>-84.905149840000007</c:v>
                </c:pt>
                <c:pt idx="214">
                  <c:v>-84.060443430000007</c:v>
                </c:pt>
                <c:pt idx="215">
                  <c:v>-84.987436709999997</c:v>
                </c:pt>
                <c:pt idx="216">
                  <c:v>-86.238386399999996</c:v>
                </c:pt>
                <c:pt idx="217">
                  <c:v>-84.918294790000004</c:v>
                </c:pt>
                <c:pt idx="218">
                  <c:v>-83.828077859999993</c:v>
                </c:pt>
                <c:pt idx="219">
                  <c:v>-84.537127769999998</c:v>
                </c:pt>
                <c:pt idx="220">
                  <c:v>-83.926185329999996</c:v>
                </c:pt>
                <c:pt idx="221">
                  <c:v>-85.094075739999994</c:v>
                </c:pt>
                <c:pt idx="222">
                  <c:v>-84.738997440000006</c:v>
                </c:pt>
                <c:pt idx="223">
                  <c:v>-84.844287449999996</c:v>
                </c:pt>
                <c:pt idx="224">
                  <c:v>-85.088304829999998</c:v>
                </c:pt>
                <c:pt idx="225">
                  <c:v>-84.151901809999998</c:v>
                </c:pt>
                <c:pt idx="226">
                  <c:v>-85.411791239999999</c:v>
                </c:pt>
                <c:pt idx="227">
                  <c:v>-84.329373529999998</c:v>
                </c:pt>
                <c:pt idx="228">
                  <c:v>-85.235182649999999</c:v>
                </c:pt>
                <c:pt idx="229">
                  <c:v>-84.061456719999995</c:v>
                </c:pt>
                <c:pt idx="230">
                  <c:v>-84.007304270000006</c:v>
                </c:pt>
                <c:pt idx="231">
                  <c:v>-84.211706090000007</c:v>
                </c:pt>
                <c:pt idx="232">
                  <c:v>-84.800561110000004</c:v>
                </c:pt>
                <c:pt idx="233">
                  <c:v>-84.8358451</c:v>
                </c:pt>
                <c:pt idx="234">
                  <c:v>-85.270726870000004</c:v>
                </c:pt>
                <c:pt idx="235">
                  <c:v>-84.470335719999994</c:v>
                </c:pt>
                <c:pt idx="236">
                  <c:v>-84.789721979999996</c:v>
                </c:pt>
                <c:pt idx="237">
                  <c:v>-85.441657950000007</c:v>
                </c:pt>
                <c:pt idx="238">
                  <c:v>-84.50864138</c:v>
                </c:pt>
                <c:pt idx="239">
                  <c:v>-84.827746989999994</c:v>
                </c:pt>
                <c:pt idx="240">
                  <c:v>-84.790934149999998</c:v>
                </c:pt>
                <c:pt idx="241">
                  <c:v>-84.449191799999994</c:v>
                </c:pt>
                <c:pt idx="242">
                  <c:v>-85.247630900000004</c:v>
                </c:pt>
                <c:pt idx="243">
                  <c:v>-85.295578050000003</c:v>
                </c:pt>
                <c:pt idx="244">
                  <c:v>-84.698774360000002</c:v>
                </c:pt>
                <c:pt idx="245">
                  <c:v>-86.191645440000002</c:v>
                </c:pt>
                <c:pt idx="246">
                  <c:v>-85.718350369999996</c:v>
                </c:pt>
                <c:pt idx="247">
                  <c:v>-85.222035719999994</c:v>
                </c:pt>
                <c:pt idx="248">
                  <c:v>-84.251986389999999</c:v>
                </c:pt>
                <c:pt idx="249">
                  <c:v>-85.33070429</c:v>
                </c:pt>
                <c:pt idx="250">
                  <c:v>-86.040675309999997</c:v>
                </c:pt>
                <c:pt idx="251">
                  <c:v>-84.998313879999998</c:v>
                </c:pt>
                <c:pt idx="252">
                  <c:v>-84.914685109999994</c:v>
                </c:pt>
                <c:pt idx="253">
                  <c:v>-84.655970170000003</c:v>
                </c:pt>
                <c:pt idx="254">
                  <c:v>-83.892636629999998</c:v>
                </c:pt>
                <c:pt idx="255">
                  <c:v>-84.720606680000003</c:v>
                </c:pt>
                <c:pt idx="256">
                  <c:v>-83.262768780000002</c:v>
                </c:pt>
                <c:pt idx="257">
                  <c:v>-84.545027849999997</c:v>
                </c:pt>
                <c:pt idx="258">
                  <c:v>-83.703353719999996</c:v>
                </c:pt>
                <c:pt idx="259">
                  <c:v>-84.901226230000006</c:v>
                </c:pt>
                <c:pt idx="260">
                  <c:v>-84.56037311</c:v>
                </c:pt>
                <c:pt idx="261">
                  <c:v>-84.930897139999999</c:v>
                </c:pt>
                <c:pt idx="262">
                  <c:v>-84.972110439999994</c:v>
                </c:pt>
                <c:pt idx="263">
                  <c:v>-84.613016200000004</c:v>
                </c:pt>
                <c:pt idx="264">
                  <c:v>-84.338834109999993</c:v>
                </c:pt>
                <c:pt idx="265">
                  <c:v>-83.092862640000007</c:v>
                </c:pt>
                <c:pt idx="266">
                  <c:v>-86.391968590000005</c:v>
                </c:pt>
                <c:pt idx="267">
                  <c:v>-84.813362859999998</c:v>
                </c:pt>
                <c:pt idx="268">
                  <c:v>-84.741022169999994</c:v>
                </c:pt>
                <c:pt idx="269">
                  <c:v>-86.086590330000007</c:v>
                </c:pt>
                <c:pt idx="270">
                  <c:v>-85.311800980000001</c:v>
                </c:pt>
                <c:pt idx="271">
                  <c:v>-84.030179680000003</c:v>
                </c:pt>
                <c:pt idx="272">
                  <c:v>-84.532856069999994</c:v>
                </c:pt>
                <c:pt idx="273">
                  <c:v>-84.959666940000005</c:v>
                </c:pt>
                <c:pt idx="274">
                  <c:v>-85.580290430000005</c:v>
                </c:pt>
                <c:pt idx="275">
                  <c:v>-85.06937499</c:v>
                </c:pt>
                <c:pt idx="276">
                  <c:v>-83.827650309999996</c:v>
                </c:pt>
                <c:pt idx="277">
                  <c:v>-85.656431350000005</c:v>
                </c:pt>
                <c:pt idx="278">
                  <c:v>-84.63237676</c:v>
                </c:pt>
                <c:pt idx="279">
                  <c:v>-85.054886019999998</c:v>
                </c:pt>
                <c:pt idx="280">
                  <c:v>-85.151293609999996</c:v>
                </c:pt>
                <c:pt idx="281">
                  <c:v>-85.11985473</c:v>
                </c:pt>
                <c:pt idx="282">
                  <c:v>-84.320928539999997</c:v>
                </c:pt>
                <c:pt idx="283">
                  <c:v>-85.604550680000003</c:v>
                </c:pt>
                <c:pt idx="284">
                  <c:v>-85.013392510000003</c:v>
                </c:pt>
                <c:pt idx="285">
                  <c:v>-84.820980610000007</c:v>
                </c:pt>
                <c:pt idx="286">
                  <c:v>-86.624213060000002</c:v>
                </c:pt>
                <c:pt idx="287">
                  <c:v>-85.765102799999994</c:v>
                </c:pt>
                <c:pt idx="288">
                  <c:v>-84.875037079999998</c:v>
                </c:pt>
                <c:pt idx="289">
                  <c:v>-85.305847220000004</c:v>
                </c:pt>
                <c:pt idx="290">
                  <c:v>-84.326988560000004</c:v>
                </c:pt>
                <c:pt idx="291">
                  <c:v>-85.98157028</c:v>
                </c:pt>
                <c:pt idx="292">
                  <c:v>-84.152170949999999</c:v>
                </c:pt>
                <c:pt idx="293">
                  <c:v>-84.389750079999999</c:v>
                </c:pt>
                <c:pt idx="294">
                  <c:v>-83.739803390000006</c:v>
                </c:pt>
                <c:pt idx="295">
                  <c:v>-84.692203259999999</c:v>
                </c:pt>
                <c:pt idx="296">
                  <c:v>-84.928111939999994</c:v>
                </c:pt>
                <c:pt idx="297">
                  <c:v>-85.549801759999994</c:v>
                </c:pt>
                <c:pt idx="298">
                  <c:v>-84.507879750000001</c:v>
                </c:pt>
                <c:pt idx="299">
                  <c:v>-83.405346780000002</c:v>
                </c:pt>
                <c:pt idx="300">
                  <c:v>-85.13827852</c:v>
                </c:pt>
                <c:pt idx="301">
                  <c:v>-85.408361869999993</c:v>
                </c:pt>
                <c:pt idx="302">
                  <c:v>-84.527396800000005</c:v>
                </c:pt>
                <c:pt idx="303">
                  <c:v>-85.713594319999999</c:v>
                </c:pt>
                <c:pt idx="304">
                  <c:v>-86.767469449999993</c:v>
                </c:pt>
                <c:pt idx="305">
                  <c:v>-83.941568910000001</c:v>
                </c:pt>
                <c:pt idx="306">
                  <c:v>-86.350253760000001</c:v>
                </c:pt>
                <c:pt idx="307">
                  <c:v>-84.824889139999996</c:v>
                </c:pt>
                <c:pt idx="308">
                  <c:v>-83.747985349999993</c:v>
                </c:pt>
                <c:pt idx="309">
                  <c:v>-85.564061800000005</c:v>
                </c:pt>
                <c:pt idx="310">
                  <c:v>-85.23511809</c:v>
                </c:pt>
                <c:pt idx="311">
                  <c:v>-85.868938850000006</c:v>
                </c:pt>
                <c:pt idx="312">
                  <c:v>-85.236567339999993</c:v>
                </c:pt>
                <c:pt idx="313">
                  <c:v>-85.294343760000004</c:v>
                </c:pt>
                <c:pt idx="314">
                  <c:v>-83.883190020000001</c:v>
                </c:pt>
                <c:pt idx="315">
                  <c:v>-84.959373020000001</c:v>
                </c:pt>
                <c:pt idx="316">
                  <c:v>-85.316288299999997</c:v>
                </c:pt>
                <c:pt idx="317">
                  <c:v>-85.575883719999993</c:v>
                </c:pt>
                <c:pt idx="318">
                  <c:v>-85.788875910000002</c:v>
                </c:pt>
                <c:pt idx="319">
                  <c:v>-84.965529979999999</c:v>
                </c:pt>
                <c:pt idx="320">
                  <c:v>-84.810149460000005</c:v>
                </c:pt>
                <c:pt idx="321">
                  <c:v>-84.640015529999999</c:v>
                </c:pt>
                <c:pt idx="322">
                  <c:v>-85.436843469999999</c:v>
                </c:pt>
                <c:pt idx="323">
                  <c:v>-85.257662139999994</c:v>
                </c:pt>
                <c:pt idx="324">
                  <c:v>-85.595833470000002</c:v>
                </c:pt>
                <c:pt idx="325">
                  <c:v>-85.495917239999997</c:v>
                </c:pt>
                <c:pt idx="326">
                  <c:v>-85.111109979999995</c:v>
                </c:pt>
                <c:pt idx="327">
                  <c:v>-85.331561519999994</c:v>
                </c:pt>
                <c:pt idx="328">
                  <c:v>-85.089181749999995</c:v>
                </c:pt>
                <c:pt idx="329">
                  <c:v>-82.671831310000002</c:v>
                </c:pt>
                <c:pt idx="330">
                  <c:v>-86.146132969999996</c:v>
                </c:pt>
                <c:pt idx="331">
                  <c:v>-86.044239520000005</c:v>
                </c:pt>
                <c:pt idx="332">
                  <c:v>-87.657187789999995</c:v>
                </c:pt>
                <c:pt idx="333">
                  <c:v>-87.442928030000004</c:v>
                </c:pt>
                <c:pt idx="334">
                  <c:v>-89.293641750000006</c:v>
                </c:pt>
                <c:pt idx="335">
                  <c:v>-91.168568759999999</c:v>
                </c:pt>
                <c:pt idx="336">
                  <c:v>-91.984459569999999</c:v>
                </c:pt>
                <c:pt idx="337">
                  <c:v>-94.637557560000005</c:v>
                </c:pt>
                <c:pt idx="338">
                  <c:v>-95.877117200000001</c:v>
                </c:pt>
                <c:pt idx="339">
                  <c:v>-97.297680020000001</c:v>
                </c:pt>
                <c:pt idx="340">
                  <c:v>-98.372640169999997</c:v>
                </c:pt>
                <c:pt idx="341">
                  <c:v>-100.13453029999999</c:v>
                </c:pt>
                <c:pt idx="342">
                  <c:v>-97.739623760000001</c:v>
                </c:pt>
                <c:pt idx="343">
                  <c:v>-98.752607549999993</c:v>
                </c:pt>
                <c:pt idx="344">
                  <c:v>-98.58543478</c:v>
                </c:pt>
                <c:pt idx="345">
                  <c:v>-98.823457349999998</c:v>
                </c:pt>
                <c:pt idx="346">
                  <c:v>-98.072984989999995</c:v>
                </c:pt>
                <c:pt idx="347">
                  <c:v>-98.994158850000005</c:v>
                </c:pt>
                <c:pt idx="348">
                  <c:v>-98.128289440000003</c:v>
                </c:pt>
                <c:pt idx="349">
                  <c:v>-99.204884430000007</c:v>
                </c:pt>
                <c:pt idx="350">
                  <c:v>-99.243206020000002</c:v>
                </c:pt>
                <c:pt idx="351">
                  <c:v>-99.162325449999997</c:v>
                </c:pt>
                <c:pt idx="352">
                  <c:v>-99.030248119999996</c:v>
                </c:pt>
                <c:pt idx="353">
                  <c:v>-98.33584845</c:v>
                </c:pt>
                <c:pt idx="354">
                  <c:v>-98.117522269999995</c:v>
                </c:pt>
                <c:pt idx="355">
                  <c:v>-98.692348809999999</c:v>
                </c:pt>
                <c:pt idx="356">
                  <c:v>-98.040945910000005</c:v>
                </c:pt>
                <c:pt idx="357">
                  <c:v>-99.256141740000004</c:v>
                </c:pt>
                <c:pt idx="358">
                  <c:v>-98.00764547</c:v>
                </c:pt>
                <c:pt idx="359">
                  <c:v>-97.88997664</c:v>
                </c:pt>
                <c:pt idx="360">
                  <c:v>-100.24907260000001</c:v>
                </c:pt>
                <c:pt idx="361">
                  <c:v>-96.921714570000006</c:v>
                </c:pt>
                <c:pt idx="362">
                  <c:v>-98.886679990000005</c:v>
                </c:pt>
                <c:pt idx="363">
                  <c:v>-97.714969190000005</c:v>
                </c:pt>
                <c:pt idx="364">
                  <c:v>-97.11993923</c:v>
                </c:pt>
                <c:pt idx="365">
                  <c:v>-99.63883113</c:v>
                </c:pt>
                <c:pt idx="366">
                  <c:v>-96.702921900000007</c:v>
                </c:pt>
                <c:pt idx="367">
                  <c:v>-98.809382589999998</c:v>
                </c:pt>
                <c:pt idx="368">
                  <c:v>-97.336117119999997</c:v>
                </c:pt>
                <c:pt idx="369">
                  <c:v>-96.663261550000001</c:v>
                </c:pt>
                <c:pt idx="370">
                  <c:v>-98.382668319999993</c:v>
                </c:pt>
                <c:pt idx="371">
                  <c:v>-97.60511846</c:v>
                </c:pt>
                <c:pt idx="372">
                  <c:v>-98.746457939999999</c:v>
                </c:pt>
                <c:pt idx="373">
                  <c:v>-99.183915769999999</c:v>
                </c:pt>
                <c:pt idx="374">
                  <c:v>-98.244064699999996</c:v>
                </c:pt>
                <c:pt idx="375">
                  <c:v>-97.915682430000004</c:v>
                </c:pt>
                <c:pt idx="376">
                  <c:v>-98.576098459999997</c:v>
                </c:pt>
                <c:pt idx="377">
                  <c:v>-97.933449580000001</c:v>
                </c:pt>
                <c:pt idx="378">
                  <c:v>-99.278842670000003</c:v>
                </c:pt>
                <c:pt idx="379">
                  <c:v>-98.731928229999994</c:v>
                </c:pt>
                <c:pt idx="380">
                  <c:v>-98.206529329999995</c:v>
                </c:pt>
                <c:pt idx="381">
                  <c:v>-97.423652290000007</c:v>
                </c:pt>
                <c:pt idx="382">
                  <c:v>-99.784651969999999</c:v>
                </c:pt>
                <c:pt idx="383">
                  <c:v>-99.658712199999997</c:v>
                </c:pt>
                <c:pt idx="384">
                  <c:v>-98.255388100000005</c:v>
                </c:pt>
                <c:pt idx="385">
                  <c:v>-97.258019680000004</c:v>
                </c:pt>
                <c:pt idx="386">
                  <c:v>-98.658631580000005</c:v>
                </c:pt>
                <c:pt idx="387">
                  <c:v>-99.338390989999994</c:v>
                </c:pt>
                <c:pt idx="388">
                  <c:v>-99.044568010000006</c:v>
                </c:pt>
                <c:pt idx="389">
                  <c:v>-98.24236157</c:v>
                </c:pt>
                <c:pt idx="390">
                  <c:v>-98.384461040000005</c:v>
                </c:pt>
                <c:pt idx="391">
                  <c:v>-96.94521933</c:v>
                </c:pt>
                <c:pt idx="392">
                  <c:v>-97.87468389</c:v>
                </c:pt>
                <c:pt idx="393">
                  <c:v>-97.78039459</c:v>
                </c:pt>
                <c:pt idx="394">
                  <c:v>-99.554804750000002</c:v>
                </c:pt>
                <c:pt idx="395">
                  <c:v>-98.338316680000005</c:v>
                </c:pt>
                <c:pt idx="396">
                  <c:v>-98.568731389999996</c:v>
                </c:pt>
                <c:pt idx="397">
                  <c:v>-98.166905580000005</c:v>
                </c:pt>
                <c:pt idx="398">
                  <c:v>-97.300386959999997</c:v>
                </c:pt>
                <c:pt idx="399">
                  <c:v>-98.280947400000002</c:v>
                </c:pt>
                <c:pt idx="400">
                  <c:v>-99.795411810000004</c:v>
                </c:pt>
                <c:pt idx="401">
                  <c:v>-98.364489809999995</c:v>
                </c:pt>
                <c:pt idx="402">
                  <c:v>-100.13836139999999</c:v>
                </c:pt>
                <c:pt idx="403">
                  <c:v>-98.974479810000005</c:v>
                </c:pt>
                <c:pt idx="404">
                  <c:v>-98.59849414</c:v>
                </c:pt>
                <c:pt idx="405">
                  <c:v>-98.851581539999998</c:v>
                </c:pt>
                <c:pt idx="406">
                  <c:v>-97.930953810000005</c:v>
                </c:pt>
                <c:pt idx="407">
                  <c:v>-99.436597800000001</c:v>
                </c:pt>
                <c:pt idx="408">
                  <c:v>-98.625582320000007</c:v>
                </c:pt>
                <c:pt idx="409">
                  <c:v>-98.352494350000001</c:v>
                </c:pt>
                <c:pt idx="410">
                  <c:v>-97.811979399999998</c:v>
                </c:pt>
                <c:pt idx="411">
                  <c:v>-97.286609909999996</c:v>
                </c:pt>
                <c:pt idx="412">
                  <c:v>-99.324448140000001</c:v>
                </c:pt>
                <c:pt idx="413">
                  <c:v>-99.1314615</c:v>
                </c:pt>
                <c:pt idx="414">
                  <c:v>-97.897357159999999</c:v>
                </c:pt>
                <c:pt idx="415">
                  <c:v>-99.335944760000004</c:v>
                </c:pt>
                <c:pt idx="416">
                  <c:v>-99.002376299999995</c:v>
                </c:pt>
                <c:pt idx="417">
                  <c:v>-97.846955780000002</c:v>
                </c:pt>
                <c:pt idx="418">
                  <c:v>-97.616677019999997</c:v>
                </c:pt>
                <c:pt idx="419">
                  <c:v>-98.249821260000004</c:v>
                </c:pt>
                <c:pt idx="420">
                  <c:v>-98.056566770000003</c:v>
                </c:pt>
                <c:pt idx="421">
                  <c:v>-96.652128349999998</c:v>
                </c:pt>
                <c:pt idx="422">
                  <c:v>-96.658408820000005</c:v>
                </c:pt>
                <c:pt idx="423">
                  <c:v>-98.551364059999997</c:v>
                </c:pt>
                <c:pt idx="424">
                  <c:v>-97.11159748</c:v>
                </c:pt>
                <c:pt idx="425">
                  <c:v>-97.956647360000005</c:v>
                </c:pt>
                <c:pt idx="426">
                  <c:v>-98.519180919999997</c:v>
                </c:pt>
                <c:pt idx="427">
                  <c:v>-97.291534459999994</c:v>
                </c:pt>
                <c:pt idx="428">
                  <c:v>-99.336762660000005</c:v>
                </c:pt>
                <c:pt idx="429">
                  <c:v>-98.053312230000003</c:v>
                </c:pt>
                <c:pt idx="430">
                  <c:v>-97.882732860000004</c:v>
                </c:pt>
                <c:pt idx="431">
                  <c:v>-99.664661789999997</c:v>
                </c:pt>
                <c:pt idx="432">
                  <c:v>-98.658084840000001</c:v>
                </c:pt>
                <c:pt idx="433">
                  <c:v>-98.672434429999996</c:v>
                </c:pt>
                <c:pt idx="434">
                  <c:v>-100.2464255</c:v>
                </c:pt>
                <c:pt idx="435">
                  <c:v>-99.603995260000005</c:v>
                </c:pt>
                <c:pt idx="436">
                  <c:v>-98.692773279999997</c:v>
                </c:pt>
                <c:pt idx="437">
                  <c:v>-98.677092500000001</c:v>
                </c:pt>
                <c:pt idx="438">
                  <c:v>-98.192876080000005</c:v>
                </c:pt>
                <c:pt idx="439">
                  <c:v>-97.117512329999997</c:v>
                </c:pt>
                <c:pt idx="440">
                  <c:v>-97.932506290000006</c:v>
                </c:pt>
                <c:pt idx="441">
                  <c:v>-99.163008950000005</c:v>
                </c:pt>
                <c:pt idx="442">
                  <c:v>-97.353713110000001</c:v>
                </c:pt>
                <c:pt idx="443">
                  <c:v>-97.80479828</c:v>
                </c:pt>
                <c:pt idx="444">
                  <c:v>-97.470890990000001</c:v>
                </c:pt>
                <c:pt idx="445">
                  <c:v>-99.448948490000006</c:v>
                </c:pt>
                <c:pt idx="446">
                  <c:v>-99.085616819999998</c:v>
                </c:pt>
                <c:pt idx="447">
                  <c:v>-98.484121860000002</c:v>
                </c:pt>
                <c:pt idx="448">
                  <c:v>-99.928839210000007</c:v>
                </c:pt>
                <c:pt idx="449">
                  <c:v>-99.121902410000004</c:v>
                </c:pt>
                <c:pt idx="450">
                  <c:v>-99.250776450000004</c:v>
                </c:pt>
                <c:pt idx="451">
                  <c:v>-97.687263299999998</c:v>
                </c:pt>
                <c:pt idx="452">
                  <c:v>-98.839675790000001</c:v>
                </c:pt>
                <c:pt idx="453">
                  <c:v>-98.128808829999997</c:v>
                </c:pt>
                <c:pt idx="454">
                  <c:v>-98.618932279999996</c:v>
                </c:pt>
                <c:pt idx="455">
                  <c:v>-98.584863810000002</c:v>
                </c:pt>
                <c:pt idx="456">
                  <c:v>-99.649244269999997</c:v>
                </c:pt>
                <c:pt idx="457">
                  <c:v>-99.514312129999993</c:v>
                </c:pt>
                <c:pt idx="458">
                  <c:v>-98.854759509999994</c:v>
                </c:pt>
                <c:pt idx="459">
                  <c:v>-99.288837709999996</c:v>
                </c:pt>
                <c:pt idx="460">
                  <c:v>-98.546070720000003</c:v>
                </c:pt>
                <c:pt idx="461">
                  <c:v>-96.067270989999997</c:v>
                </c:pt>
                <c:pt idx="462">
                  <c:v>-99.703345299999995</c:v>
                </c:pt>
                <c:pt idx="463">
                  <c:v>-99.936136270000006</c:v>
                </c:pt>
                <c:pt idx="464">
                  <c:v>-99.912254480000001</c:v>
                </c:pt>
                <c:pt idx="465">
                  <c:v>-99.543706549999996</c:v>
                </c:pt>
                <c:pt idx="466">
                  <c:v>-99.46547554</c:v>
                </c:pt>
                <c:pt idx="467">
                  <c:v>-98.5582821</c:v>
                </c:pt>
                <c:pt idx="468">
                  <c:v>-98.906545890000004</c:v>
                </c:pt>
                <c:pt idx="469">
                  <c:v>-100.1754045</c:v>
                </c:pt>
                <c:pt idx="470">
                  <c:v>-98.988447350000001</c:v>
                </c:pt>
                <c:pt idx="471">
                  <c:v>-100.437134</c:v>
                </c:pt>
                <c:pt idx="472">
                  <c:v>-99.808825260000006</c:v>
                </c:pt>
                <c:pt idx="473">
                  <c:v>-98.421987200000004</c:v>
                </c:pt>
                <c:pt idx="474">
                  <c:v>-98.699749060000002</c:v>
                </c:pt>
                <c:pt idx="475">
                  <c:v>-98.260458779999993</c:v>
                </c:pt>
                <c:pt idx="476">
                  <c:v>-100.52389479999999</c:v>
                </c:pt>
                <c:pt idx="477">
                  <c:v>-97.372171859999995</c:v>
                </c:pt>
                <c:pt idx="478">
                  <c:v>-98.966010139999995</c:v>
                </c:pt>
                <c:pt idx="479">
                  <c:v>-101.37023069999999</c:v>
                </c:pt>
                <c:pt idx="480">
                  <c:v>-100.9151462</c:v>
                </c:pt>
                <c:pt idx="481">
                  <c:v>-99.782497489999997</c:v>
                </c:pt>
                <c:pt idx="482">
                  <c:v>-100.1576706</c:v>
                </c:pt>
                <c:pt idx="483">
                  <c:v>-99.621453290000005</c:v>
                </c:pt>
                <c:pt idx="484">
                  <c:v>-99.134393180000004</c:v>
                </c:pt>
                <c:pt idx="485">
                  <c:v>-99.60352537</c:v>
                </c:pt>
                <c:pt idx="486">
                  <c:v>-99.812410839999998</c:v>
                </c:pt>
                <c:pt idx="487">
                  <c:v>-100.9053425</c:v>
                </c:pt>
                <c:pt idx="488">
                  <c:v>-100.78297379999999</c:v>
                </c:pt>
                <c:pt idx="489">
                  <c:v>-99.623390150000006</c:v>
                </c:pt>
                <c:pt idx="490">
                  <c:v>-101.33303359999999</c:v>
                </c:pt>
                <c:pt idx="491">
                  <c:v>-99.968873790000004</c:v>
                </c:pt>
                <c:pt idx="492">
                  <c:v>-99.453198279999995</c:v>
                </c:pt>
                <c:pt idx="493">
                  <c:v>-98.722973580000001</c:v>
                </c:pt>
                <c:pt idx="494">
                  <c:v>-100.7183909</c:v>
                </c:pt>
                <c:pt idx="495">
                  <c:v>-100.0259351</c:v>
                </c:pt>
                <c:pt idx="496">
                  <c:v>-99.790481400000004</c:v>
                </c:pt>
                <c:pt idx="497">
                  <c:v>-100.29438469999999</c:v>
                </c:pt>
                <c:pt idx="498">
                  <c:v>-101.918689</c:v>
                </c:pt>
                <c:pt idx="499">
                  <c:v>-100.1071323</c:v>
                </c:pt>
                <c:pt idx="500">
                  <c:v>-99.219500909999994</c:v>
                </c:pt>
                <c:pt idx="501">
                  <c:v>-101.0721164</c:v>
                </c:pt>
                <c:pt idx="502">
                  <c:v>-99.952002930000006</c:v>
                </c:pt>
                <c:pt idx="503">
                  <c:v>-100.59727650000001</c:v>
                </c:pt>
                <c:pt idx="504">
                  <c:v>-101.8380238</c:v>
                </c:pt>
                <c:pt idx="505">
                  <c:v>-102.29085139999999</c:v>
                </c:pt>
                <c:pt idx="506">
                  <c:v>-101.80342109999999</c:v>
                </c:pt>
                <c:pt idx="507">
                  <c:v>-100.5752234</c:v>
                </c:pt>
                <c:pt idx="508">
                  <c:v>-98.851373620000004</c:v>
                </c:pt>
                <c:pt idx="509">
                  <c:v>-100.5097859</c:v>
                </c:pt>
                <c:pt idx="510">
                  <c:v>-100.8986905</c:v>
                </c:pt>
                <c:pt idx="511">
                  <c:v>-99.915649560000006</c:v>
                </c:pt>
                <c:pt idx="512">
                  <c:v>-98.913046039999998</c:v>
                </c:pt>
                <c:pt idx="513">
                  <c:v>-98.679769640000004</c:v>
                </c:pt>
                <c:pt idx="514">
                  <c:v>-101.176547</c:v>
                </c:pt>
                <c:pt idx="515">
                  <c:v>-99.452843229999999</c:v>
                </c:pt>
                <c:pt idx="516">
                  <c:v>-101.1458392</c:v>
                </c:pt>
                <c:pt idx="517">
                  <c:v>-100.765029</c:v>
                </c:pt>
                <c:pt idx="518">
                  <c:v>-99.199704920000002</c:v>
                </c:pt>
                <c:pt idx="519">
                  <c:v>-98.771640779999998</c:v>
                </c:pt>
                <c:pt idx="520">
                  <c:v>-100.73040949999999</c:v>
                </c:pt>
                <c:pt idx="521">
                  <c:v>-99.756637929999997</c:v>
                </c:pt>
                <c:pt idx="522">
                  <c:v>-99.429883840000002</c:v>
                </c:pt>
                <c:pt idx="523">
                  <c:v>-100.8788692</c:v>
                </c:pt>
                <c:pt idx="524">
                  <c:v>-100.42845010000001</c:v>
                </c:pt>
                <c:pt idx="525">
                  <c:v>-99.724694130000003</c:v>
                </c:pt>
                <c:pt idx="526">
                  <c:v>-99.287889289999995</c:v>
                </c:pt>
                <c:pt idx="527">
                  <c:v>-99.631479150000004</c:v>
                </c:pt>
                <c:pt idx="528">
                  <c:v>-100.3883019</c:v>
                </c:pt>
                <c:pt idx="529">
                  <c:v>-100.277584</c:v>
                </c:pt>
                <c:pt idx="530">
                  <c:v>-100.9928436</c:v>
                </c:pt>
                <c:pt idx="531">
                  <c:v>-100.38620160000001</c:v>
                </c:pt>
                <c:pt idx="532">
                  <c:v>-99.961516020000005</c:v>
                </c:pt>
                <c:pt idx="533">
                  <c:v>-99.94872264</c:v>
                </c:pt>
                <c:pt idx="534">
                  <c:v>-100.23187489999999</c:v>
                </c:pt>
                <c:pt idx="535">
                  <c:v>-101.2077506</c:v>
                </c:pt>
                <c:pt idx="536">
                  <c:v>-100.1141136</c:v>
                </c:pt>
                <c:pt idx="537">
                  <c:v>-100.0216477</c:v>
                </c:pt>
                <c:pt idx="538">
                  <c:v>-99.854391269999994</c:v>
                </c:pt>
                <c:pt idx="539">
                  <c:v>-99.782033479999996</c:v>
                </c:pt>
                <c:pt idx="540">
                  <c:v>-101.0053233</c:v>
                </c:pt>
                <c:pt idx="541">
                  <c:v>-99.649879029999994</c:v>
                </c:pt>
                <c:pt idx="542">
                  <c:v>-99.031643860000003</c:v>
                </c:pt>
                <c:pt idx="543">
                  <c:v>-99.275721939999997</c:v>
                </c:pt>
                <c:pt idx="544">
                  <c:v>-100.0707524</c:v>
                </c:pt>
                <c:pt idx="545">
                  <c:v>-99.733085829999993</c:v>
                </c:pt>
                <c:pt idx="546">
                  <c:v>-99.424679069999996</c:v>
                </c:pt>
                <c:pt idx="547">
                  <c:v>-100.3584937</c:v>
                </c:pt>
                <c:pt idx="548">
                  <c:v>-99.963556699999998</c:v>
                </c:pt>
                <c:pt idx="549">
                  <c:v>-99.505158769999994</c:v>
                </c:pt>
                <c:pt idx="550">
                  <c:v>-100.7318471</c:v>
                </c:pt>
                <c:pt idx="551">
                  <c:v>-100.4534937</c:v>
                </c:pt>
                <c:pt idx="552">
                  <c:v>-98.441834150000005</c:v>
                </c:pt>
                <c:pt idx="553">
                  <c:v>-99.915231739999996</c:v>
                </c:pt>
                <c:pt idx="554">
                  <c:v>-99.646106570000001</c:v>
                </c:pt>
                <c:pt idx="555">
                  <c:v>-99.776462089999995</c:v>
                </c:pt>
                <c:pt idx="556">
                  <c:v>-100.2723567</c:v>
                </c:pt>
                <c:pt idx="557">
                  <c:v>-100.83237440000001</c:v>
                </c:pt>
                <c:pt idx="558">
                  <c:v>-101.07863209999999</c:v>
                </c:pt>
                <c:pt idx="559">
                  <c:v>-98.504656409999996</c:v>
                </c:pt>
                <c:pt idx="560">
                  <c:v>-99.61471736</c:v>
                </c:pt>
                <c:pt idx="561">
                  <c:v>-100.0540834</c:v>
                </c:pt>
                <c:pt idx="562">
                  <c:v>-100.1117996</c:v>
                </c:pt>
                <c:pt idx="563">
                  <c:v>-100.1499451</c:v>
                </c:pt>
                <c:pt idx="564">
                  <c:v>-99.94609887</c:v>
                </c:pt>
                <c:pt idx="565">
                  <c:v>-101.0390089</c:v>
                </c:pt>
                <c:pt idx="566">
                  <c:v>-99.907076200000006</c:v>
                </c:pt>
                <c:pt idx="567">
                  <c:v>-100.8573646</c:v>
                </c:pt>
                <c:pt idx="568">
                  <c:v>-99.641995399999999</c:v>
                </c:pt>
                <c:pt idx="569">
                  <c:v>-101.21880470000001</c:v>
                </c:pt>
                <c:pt idx="570">
                  <c:v>-99.836313390000001</c:v>
                </c:pt>
                <c:pt idx="571">
                  <c:v>-98.577714349999994</c:v>
                </c:pt>
                <c:pt idx="572">
                  <c:v>-101.2644786</c:v>
                </c:pt>
                <c:pt idx="573">
                  <c:v>-101.2010592</c:v>
                </c:pt>
                <c:pt idx="574">
                  <c:v>-100.944599</c:v>
                </c:pt>
                <c:pt idx="575">
                  <c:v>-100.2943697</c:v>
                </c:pt>
                <c:pt idx="576">
                  <c:v>-100.5212635</c:v>
                </c:pt>
                <c:pt idx="577">
                  <c:v>-101.9598179</c:v>
                </c:pt>
                <c:pt idx="578">
                  <c:v>-99.696136480000007</c:v>
                </c:pt>
                <c:pt idx="579">
                  <c:v>-100.0698507</c:v>
                </c:pt>
                <c:pt idx="580">
                  <c:v>-101.4085345</c:v>
                </c:pt>
                <c:pt idx="581">
                  <c:v>-100.10271640000001</c:v>
                </c:pt>
                <c:pt idx="582">
                  <c:v>-98.408065449999995</c:v>
                </c:pt>
                <c:pt idx="583">
                  <c:v>-99.486843890000003</c:v>
                </c:pt>
                <c:pt idx="584">
                  <c:v>-100.015862</c:v>
                </c:pt>
                <c:pt idx="585">
                  <c:v>-99.328366130000006</c:v>
                </c:pt>
                <c:pt idx="586">
                  <c:v>-99.452960719999993</c:v>
                </c:pt>
                <c:pt idx="587">
                  <c:v>-100.1188946</c:v>
                </c:pt>
                <c:pt idx="588">
                  <c:v>-100.56202020000001</c:v>
                </c:pt>
                <c:pt idx="589">
                  <c:v>-99.675691319999999</c:v>
                </c:pt>
                <c:pt idx="590">
                  <c:v>-99.400413099999994</c:v>
                </c:pt>
                <c:pt idx="591">
                  <c:v>-99.787667740000003</c:v>
                </c:pt>
                <c:pt idx="592">
                  <c:v>-100.4726361</c:v>
                </c:pt>
                <c:pt idx="593">
                  <c:v>-100.1442129</c:v>
                </c:pt>
                <c:pt idx="594">
                  <c:v>-101.63143549999999</c:v>
                </c:pt>
                <c:pt idx="595">
                  <c:v>-99.914523540000005</c:v>
                </c:pt>
                <c:pt idx="596">
                  <c:v>-99.675238489999998</c:v>
                </c:pt>
                <c:pt idx="597">
                  <c:v>-99.536810810000006</c:v>
                </c:pt>
                <c:pt idx="598">
                  <c:v>-99.610922849999994</c:v>
                </c:pt>
                <c:pt idx="599">
                  <c:v>-99.33366255</c:v>
                </c:pt>
                <c:pt idx="600">
                  <c:v>-99.713136059999997</c:v>
                </c:pt>
                <c:pt idx="601">
                  <c:v>-100.7294017</c:v>
                </c:pt>
                <c:pt idx="602">
                  <c:v>-100.41053530000001</c:v>
                </c:pt>
                <c:pt idx="603">
                  <c:v>-99.96210705</c:v>
                </c:pt>
                <c:pt idx="604">
                  <c:v>-101.64697289999999</c:v>
                </c:pt>
                <c:pt idx="605">
                  <c:v>-102.02181849999999</c:v>
                </c:pt>
                <c:pt idx="606">
                  <c:v>-100.5628538</c:v>
                </c:pt>
                <c:pt idx="607">
                  <c:v>-98.698527209999995</c:v>
                </c:pt>
                <c:pt idx="608">
                  <c:v>-100.7753025</c:v>
                </c:pt>
                <c:pt idx="609">
                  <c:v>-99.821048189999999</c:v>
                </c:pt>
                <c:pt idx="610">
                  <c:v>-100.629632</c:v>
                </c:pt>
                <c:pt idx="611">
                  <c:v>-101.0282686</c:v>
                </c:pt>
                <c:pt idx="612">
                  <c:v>-98.769475799999995</c:v>
                </c:pt>
                <c:pt idx="613">
                  <c:v>-100.2549341</c:v>
                </c:pt>
                <c:pt idx="614">
                  <c:v>-100.56759719999999</c:v>
                </c:pt>
                <c:pt idx="615">
                  <c:v>-98.292359669999996</c:v>
                </c:pt>
                <c:pt idx="616">
                  <c:v>-100.14594270000001</c:v>
                </c:pt>
                <c:pt idx="617">
                  <c:v>-100.0846009</c:v>
                </c:pt>
                <c:pt idx="618">
                  <c:v>-100.55252110000001</c:v>
                </c:pt>
                <c:pt idx="619">
                  <c:v>-99.752247069999996</c:v>
                </c:pt>
                <c:pt idx="620">
                  <c:v>-99.338667259999994</c:v>
                </c:pt>
                <c:pt idx="621">
                  <c:v>-99.916703339999998</c:v>
                </c:pt>
                <c:pt idx="622">
                  <c:v>-99.138447009999993</c:v>
                </c:pt>
                <c:pt idx="623">
                  <c:v>-98.975332870000003</c:v>
                </c:pt>
                <c:pt idx="624">
                  <c:v>-100.10173639999999</c:v>
                </c:pt>
                <c:pt idx="625">
                  <c:v>-99.646607739999993</c:v>
                </c:pt>
                <c:pt idx="626">
                  <c:v>-101.1886373</c:v>
                </c:pt>
                <c:pt idx="627">
                  <c:v>-101.2020479</c:v>
                </c:pt>
                <c:pt idx="628">
                  <c:v>-100.40843959999999</c:v>
                </c:pt>
                <c:pt idx="629">
                  <c:v>-99.687706820000002</c:v>
                </c:pt>
                <c:pt idx="630">
                  <c:v>-100.1122017</c:v>
                </c:pt>
                <c:pt idx="631">
                  <c:v>-101.0918233</c:v>
                </c:pt>
                <c:pt idx="632">
                  <c:v>-100.0920725</c:v>
                </c:pt>
                <c:pt idx="633">
                  <c:v>-100.8790073</c:v>
                </c:pt>
                <c:pt idx="634">
                  <c:v>-100.06959449999999</c:v>
                </c:pt>
                <c:pt idx="635">
                  <c:v>-100.2802069</c:v>
                </c:pt>
                <c:pt idx="636">
                  <c:v>-99.246403569999998</c:v>
                </c:pt>
                <c:pt idx="637">
                  <c:v>-99.983809210000004</c:v>
                </c:pt>
                <c:pt idx="638">
                  <c:v>-101.317539</c:v>
                </c:pt>
                <c:pt idx="639">
                  <c:v>-101.0417971</c:v>
                </c:pt>
                <c:pt idx="640">
                  <c:v>-99.275025279999994</c:v>
                </c:pt>
                <c:pt idx="641">
                  <c:v>-101.0499271</c:v>
                </c:pt>
                <c:pt idx="642">
                  <c:v>-100.517359</c:v>
                </c:pt>
                <c:pt idx="643">
                  <c:v>-99.651349490000001</c:v>
                </c:pt>
                <c:pt idx="644">
                  <c:v>-99.153851029999998</c:v>
                </c:pt>
                <c:pt idx="645">
                  <c:v>-100.0107381</c:v>
                </c:pt>
                <c:pt idx="646">
                  <c:v>-100.51737199999999</c:v>
                </c:pt>
                <c:pt idx="647">
                  <c:v>-101.2930628</c:v>
                </c:pt>
                <c:pt idx="648">
                  <c:v>-101.1793828</c:v>
                </c:pt>
                <c:pt idx="649">
                  <c:v>-101.5610058</c:v>
                </c:pt>
                <c:pt idx="650">
                  <c:v>-101.6567087</c:v>
                </c:pt>
                <c:pt idx="651">
                  <c:v>-99.656559880000003</c:v>
                </c:pt>
                <c:pt idx="652">
                  <c:v>-99.145917030000007</c:v>
                </c:pt>
                <c:pt idx="653">
                  <c:v>-100.2402238</c:v>
                </c:pt>
                <c:pt idx="654">
                  <c:v>-99.606651150000005</c:v>
                </c:pt>
                <c:pt idx="655">
                  <c:v>-84.052441819999999</c:v>
                </c:pt>
                <c:pt idx="656">
                  <c:v>-73.102316490000007</c:v>
                </c:pt>
                <c:pt idx="657">
                  <c:v>-72.131646930000002</c:v>
                </c:pt>
                <c:pt idx="658">
                  <c:v>-73.118980179999994</c:v>
                </c:pt>
                <c:pt idx="659">
                  <c:v>-72.082908549999999</c:v>
                </c:pt>
                <c:pt idx="660">
                  <c:v>-72.154448130000006</c:v>
                </c:pt>
                <c:pt idx="661">
                  <c:v>-72.245889869999999</c:v>
                </c:pt>
                <c:pt idx="662">
                  <c:v>-71.6737684</c:v>
                </c:pt>
                <c:pt idx="663">
                  <c:v>-72.95333488</c:v>
                </c:pt>
                <c:pt idx="664">
                  <c:v>-73.491521890000001</c:v>
                </c:pt>
                <c:pt idx="665">
                  <c:v>-72.947188850000003</c:v>
                </c:pt>
                <c:pt idx="666">
                  <c:v>-72.009022229999999</c:v>
                </c:pt>
                <c:pt idx="667">
                  <c:v>-72.900518050000002</c:v>
                </c:pt>
                <c:pt idx="668">
                  <c:v>-72.364761759999993</c:v>
                </c:pt>
                <c:pt idx="669">
                  <c:v>-73.416560380000007</c:v>
                </c:pt>
                <c:pt idx="670">
                  <c:v>-73.09552291</c:v>
                </c:pt>
                <c:pt idx="671">
                  <c:v>-71.215502790000002</c:v>
                </c:pt>
                <c:pt idx="672">
                  <c:v>-70.921738300000001</c:v>
                </c:pt>
                <c:pt idx="673">
                  <c:v>-69.191518470000005</c:v>
                </c:pt>
                <c:pt idx="674">
                  <c:v>-69.923399970000006</c:v>
                </c:pt>
                <c:pt idx="675">
                  <c:v>-67.031483359999996</c:v>
                </c:pt>
                <c:pt idx="676">
                  <c:v>-67.288039690000005</c:v>
                </c:pt>
                <c:pt idx="677">
                  <c:v>-65.959145390000003</c:v>
                </c:pt>
                <c:pt idx="678">
                  <c:v>-67.504584899999998</c:v>
                </c:pt>
                <c:pt idx="679">
                  <c:v>-65.920277010000007</c:v>
                </c:pt>
                <c:pt idx="680">
                  <c:v>-68.753418150000002</c:v>
                </c:pt>
                <c:pt idx="681">
                  <c:v>-68.114844050000002</c:v>
                </c:pt>
                <c:pt idx="682">
                  <c:v>-68.107923630000002</c:v>
                </c:pt>
                <c:pt idx="683">
                  <c:v>-66.95708261</c:v>
                </c:pt>
                <c:pt idx="684">
                  <c:v>-65.44763811</c:v>
                </c:pt>
                <c:pt idx="685">
                  <c:v>-68.611312979999994</c:v>
                </c:pt>
                <c:pt idx="686">
                  <c:v>-65.983984800000002</c:v>
                </c:pt>
                <c:pt idx="687">
                  <c:v>-67.922223299999999</c:v>
                </c:pt>
                <c:pt idx="688">
                  <c:v>-67.03647728</c:v>
                </c:pt>
                <c:pt idx="689">
                  <c:v>-67.371170750000005</c:v>
                </c:pt>
                <c:pt idx="690">
                  <c:v>-67.370461120000002</c:v>
                </c:pt>
                <c:pt idx="691">
                  <c:v>-68.426640149999997</c:v>
                </c:pt>
                <c:pt idx="692">
                  <c:v>-66.601299220000001</c:v>
                </c:pt>
                <c:pt idx="693">
                  <c:v>-66.375213540000004</c:v>
                </c:pt>
                <c:pt idx="694">
                  <c:v>-67.359019799999999</c:v>
                </c:pt>
                <c:pt idx="695">
                  <c:v>-67.484612909999996</c:v>
                </c:pt>
                <c:pt idx="696">
                  <c:v>-67.93485106</c:v>
                </c:pt>
                <c:pt idx="697">
                  <c:v>-67.906460350000003</c:v>
                </c:pt>
                <c:pt idx="698">
                  <c:v>-67.342590380000004</c:v>
                </c:pt>
                <c:pt idx="699">
                  <c:v>-67.628589849999997</c:v>
                </c:pt>
                <c:pt idx="700">
                  <c:v>-67.146689850000001</c:v>
                </c:pt>
                <c:pt idx="701">
                  <c:v>-66.834399809999994</c:v>
                </c:pt>
                <c:pt idx="702">
                  <c:v>-66.335069129999994</c:v>
                </c:pt>
                <c:pt idx="703">
                  <c:v>-67.269595969999997</c:v>
                </c:pt>
                <c:pt idx="704">
                  <c:v>-68.958200169999998</c:v>
                </c:pt>
                <c:pt idx="705">
                  <c:v>-67.015038489999995</c:v>
                </c:pt>
                <c:pt idx="706">
                  <c:v>-67.189259390000004</c:v>
                </c:pt>
                <c:pt idx="707">
                  <c:v>-68.019750200000004</c:v>
                </c:pt>
                <c:pt idx="708">
                  <c:v>-67.637499349999999</c:v>
                </c:pt>
                <c:pt idx="709">
                  <c:v>-66.955299960000005</c:v>
                </c:pt>
                <c:pt idx="710">
                  <c:v>-68.5144904</c:v>
                </c:pt>
                <c:pt idx="711">
                  <c:v>-66.539685460000001</c:v>
                </c:pt>
                <c:pt idx="712">
                  <c:v>-67.325353500000006</c:v>
                </c:pt>
                <c:pt idx="713">
                  <c:v>-68.384922160000002</c:v>
                </c:pt>
                <c:pt idx="714">
                  <c:v>-65.650544479999994</c:v>
                </c:pt>
                <c:pt idx="715">
                  <c:v>-66.703843210000002</c:v>
                </c:pt>
                <c:pt idx="716">
                  <c:v>-68.463086160000003</c:v>
                </c:pt>
                <c:pt idx="717">
                  <c:v>-67.465750279999995</c:v>
                </c:pt>
                <c:pt idx="718">
                  <c:v>-67.589539639999998</c:v>
                </c:pt>
                <c:pt idx="719">
                  <c:v>-67.465166879999998</c:v>
                </c:pt>
                <c:pt idx="720">
                  <c:v>-67.630352880000004</c:v>
                </c:pt>
                <c:pt idx="721">
                  <c:v>-65.200301010000004</c:v>
                </c:pt>
                <c:pt idx="722">
                  <c:v>-66.679166570000007</c:v>
                </c:pt>
                <c:pt idx="723">
                  <c:v>-67.131301730000004</c:v>
                </c:pt>
                <c:pt idx="724">
                  <c:v>-68.276063690000001</c:v>
                </c:pt>
                <c:pt idx="725">
                  <c:v>-67.772058720000004</c:v>
                </c:pt>
                <c:pt idx="726">
                  <c:v>-67.054748160000003</c:v>
                </c:pt>
                <c:pt idx="727">
                  <c:v>-67.608636039999993</c:v>
                </c:pt>
                <c:pt idx="728">
                  <c:v>-67.183780600000006</c:v>
                </c:pt>
                <c:pt idx="729">
                  <c:v>-67.128400299999996</c:v>
                </c:pt>
                <c:pt idx="730">
                  <c:v>-67.989151590000006</c:v>
                </c:pt>
                <c:pt idx="731">
                  <c:v>-66.253296219999996</c:v>
                </c:pt>
                <c:pt idx="732">
                  <c:v>-67.523918370000004</c:v>
                </c:pt>
                <c:pt idx="733">
                  <c:v>-67.06952914</c:v>
                </c:pt>
                <c:pt idx="734">
                  <c:v>-67.368835939999997</c:v>
                </c:pt>
                <c:pt idx="735">
                  <c:v>-66.574540450000001</c:v>
                </c:pt>
                <c:pt idx="736">
                  <c:v>-68.791575249999994</c:v>
                </c:pt>
                <c:pt idx="737">
                  <c:v>-67.014322309999997</c:v>
                </c:pt>
                <c:pt idx="738">
                  <c:v>-67.91510968</c:v>
                </c:pt>
                <c:pt idx="739">
                  <c:v>-68.917991139999998</c:v>
                </c:pt>
                <c:pt idx="740">
                  <c:v>-68.318180260000005</c:v>
                </c:pt>
                <c:pt idx="741">
                  <c:v>-67.603656979999997</c:v>
                </c:pt>
                <c:pt idx="742">
                  <c:v>-67.63372554</c:v>
                </c:pt>
                <c:pt idx="743">
                  <c:v>-68.061886509999994</c:v>
                </c:pt>
                <c:pt idx="744">
                  <c:v>-68.325637510000007</c:v>
                </c:pt>
                <c:pt idx="745">
                  <c:v>-68.255414349999995</c:v>
                </c:pt>
                <c:pt idx="746">
                  <c:v>-67.01965783</c:v>
                </c:pt>
                <c:pt idx="747">
                  <c:v>-67.225769139999997</c:v>
                </c:pt>
                <c:pt idx="748">
                  <c:v>-67.624236060000001</c:v>
                </c:pt>
                <c:pt idx="749">
                  <c:v>-67.50952384</c:v>
                </c:pt>
                <c:pt idx="750">
                  <c:v>-67.233378900000005</c:v>
                </c:pt>
                <c:pt idx="751">
                  <c:v>-68.521032840000004</c:v>
                </c:pt>
                <c:pt idx="752">
                  <c:v>-71.54836281</c:v>
                </c:pt>
                <c:pt idx="753">
                  <c:v>-72.747640559999994</c:v>
                </c:pt>
                <c:pt idx="754">
                  <c:v>-73.538314670000005</c:v>
                </c:pt>
                <c:pt idx="755">
                  <c:v>-72.141422340000005</c:v>
                </c:pt>
                <c:pt idx="756">
                  <c:v>-72.879688669999993</c:v>
                </c:pt>
                <c:pt idx="757">
                  <c:v>-73.553075620000001</c:v>
                </c:pt>
                <c:pt idx="758">
                  <c:v>-73.537031209999995</c:v>
                </c:pt>
                <c:pt idx="759">
                  <c:v>-72.761279239999993</c:v>
                </c:pt>
                <c:pt idx="760">
                  <c:v>-74.226308630000005</c:v>
                </c:pt>
                <c:pt idx="761">
                  <c:v>-74.039121879999996</c:v>
                </c:pt>
                <c:pt idx="762">
                  <c:v>-72.290762150000006</c:v>
                </c:pt>
                <c:pt idx="763">
                  <c:v>-72.990261129999993</c:v>
                </c:pt>
                <c:pt idx="764">
                  <c:v>-76.506373010000004</c:v>
                </c:pt>
                <c:pt idx="765">
                  <c:v>-77.913114780000001</c:v>
                </c:pt>
                <c:pt idx="766">
                  <c:v>-80.162568440000001</c:v>
                </c:pt>
                <c:pt idx="767">
                  <c:v>-83.241328469999999</c:v>
                </c:pt>
                <c:pt idx="768">
                  <c:v>-85.770358250000001</c:v>
                </c:pt>
                <c:pt idx="769">
                  <c:v>-91.315955919999993</c:v>
                </c:pt>
                <c:pt idx="770">
                  <c:v>-97.942235060000002</c:v>
                </c:pt>
                <c:pt idx="771">
                  <c:v>-102.9039851</c:v>
                </c:pt>
                <c:pt idx="772">
                  <c:v>-105.62987889999999</c:v>
                </c:pt>
                <c:pt idx="773">
                  <c:v>-107.31119339999999</c:v>
                </c:pt>
                <c:pt idx="774">
                  <c:v>-109.2956664</c:v>
                </c:pt>
                <c:pt idx="775">
                  <c:v>-108.1514414</c:v>
                </c:pt>
                <c:pt idx="776">
                  <c:v>-107.5844963</c:v>
                </c:pt>
                <c:pt idx="777">
                  <c:v>-108.50431450000001</c:v>
                </c:pt>
                <c:pt idx="778">
                  <c:v>-109.093238</c:v>
                </c:pt>
                <c:pt idx="779">
                  <c:v>-107.9206093</c:v>
                </c:pt>
                <c:pt idx="780">
                  <c:v>-106.96846050000001</c:v>
                </c:pt>
                <c:pt idx="781">
                  <c:v>-107.8580978</c:v>
                </c:pt>
                <c:pt idx="782">
                  <c:v>-110.012321</c:v>
                </c:pt>
                <c:pt idx="783">
                  <c:v>-109.18004089999999</c:v>
                </c:pt>
                <c:pt idx="784">
                  <c:v>-108.7779024</c:v>
                </c:pt>
                <c:pt idx="785">
                  <c:v>-108.55840999999999</c:v>
                </c:pt>
                <c:pt idx="786">
                  <c:v>-109.9615747</c:v>
                </c:pt>
                <c:pt idx="787">
                  <c:v>-109.7845111</c:v>
                </c:pt>
                <c:pt idx="788">
                  <c:v>-109.0818522</c:v>
                </c:pt>
                <c:pt idx="789">
                  <c:v>-109.9407734</c:v>
                </c:pt>
                <c:pt idx="790">
                  <c:v>-108.612549</c:v>
                </c:pt>
                <c:pt idx="791">
                  <c:v>-108.1774422</c:v>
                </c:pt>
                <c:pt idx="792">
                  <c:v>-108.31272010000001</c:v>
                </c:pt>
                <c:pt idx="793">
                  <c:v>-108.17446870000001</c:v>
                </c:pt>
                <c:pt idx="794">
                  <c:v>-108.34183160000001</c:v>
                </c:pt>
                <c:pt idx="795">
                  <c:v>-109.3167485</c:v>
                </c:pt>
                <c:pt idx="796">
                  <c:v>-108.3403369</c:v>
                </c:pt>
                <c:pt idx="797">
                  <c:v>-108.534548</c:v>
                </c:pt>
                <c:pt idx="798">
                  <c:v>-107.902688</c:v>
                </c:pt>
                <c:pt idx="799">
                  <c:v>-107.60556219999999</c:v>
                </c:pt>
                <c:pt idx="800">
                  <c:v>-108.4962361</c:v>
                </c:pt>
                <c:pt idx="801">
                  <c:v>-109.0295055</c:v>
                </c:pt>
                <c:pt idx="802">
                  <c:v>-108.02839659999999</c:v>
                </c:pt>
                <c:pt idx="803">
                  <c:v>-108.0752846</c:v>
                </c:pt>
                <c:pt idx="804">
                  <c:v>-107.8908543</c:v>
                </c:pt>
                <c:pt idx="805">
                  <c:v>-108.6796655</c:v>
                </c:pt>
                <c:pt idx="806">
                  <c:v>-108.2210006</c:v>
                </c:pt>
                <c:pt idx="807">
                  <c:v>-108.2258078</c:v>
                </c:pt>
                <c:pt idx="808">
                  <c:v>-107.44282</c:v>
                </c:pt>
                <c:pt idx="809">
                  <c:v>-107.7255397</c:v>
                </c:pt>
                <c:pt idx="810">
                  <c:v>-107.75160080000001</c:v>
                </c:pt>
                <c:pt idx="811">
                  <c:v>-107.89466229999999</c:v>
                </c:pt>
                <c:pt idx="812">
                  <c:v>-108.7719681</c:v>
                </c:pt>
                <c:pt idx="813">
                  <c:v>-108.4629661</c:v>
                </c:pt>
                <c:pt idx="814">
                  <c:v>-107.9083349</c:v>
                </c:pt>
                <c:pt idx="815">
                  <c:v>-108.95500269999999</c:v>
                </c:pt>
                <c:pt idx="816">
                  <c:v>-108.3158798</c:v>
                </c:pt>
                <c:pt idx="817">
                  <c:v>-108.0622518</c:v>
                </c:pt>
                <c:pt idx="818">
                  <c:v>-106.60037149999999</c:v>
                </c:pt>
                <c:pt idx="819">
                  <c:v>-110.2430725</c:v>
                </c:pt>
                <c:pt idx="820">
                  <c:v>-107.60528960000001</c:v>
                </c:pt>
                <c:pt idx="821">
                  <c:v>-107.0671926</c:v>
                </c:pt>
                <c:pt idx="822">
                  <c:v>-73.379385450000001</c:v>
                </c:pt>
                <c:pt idx="823">
                  <c:v>-69.500150610000006</c:v>
                </c:pt>
                <c:pt idx="824">
                  <c:v>-69.483773819999996</c:v>
                </c:pt>
                <c:pt idx="825">
                  <c:v>-68.916198010000002</c:v>
                </c:pt>
                <c:pt idx="826">
                  <c:v>-68.412094120000006</c:v>
                </c:pt>
                <c:pt idx="827">
                  <c:v>-69.238472329999993</c:v>
                </c:pt>
                <c:pt idx="828">
                  <c:v>-70.320429680000004</c:v>
                </c:pt>
                <c:pt idx="829">
                  <c:v>-67.97309156</c:v>
                </c:pt>
                <c:pt idx="830">
                  <c:v>-67.628396949999996</c:v>
                </c:pt>
                <c:pt idx="831">
                  <c:v>-67.297843200000003</c:v>
                </c:pt>
                <c:pt idx="832">
                  <c:v>-68.81109008</c:v>
                </c:pt>
                <c:pt idx="833">
                  <c:v>-69.285491859999993</c:v>
                </c:pt>
                <c:pt idx="834">
                  <c:v>-69.191181630000003</c:v>
                </c:pt>
                <c:pt idx="835">
                  <c:v>-70.147470830000003</c:v>
                </c:pt>
                <c:pt idx="836">
                  <c:v>-70.411747079999998</c:v>
                </c:pt>
                <c:pt idx="837">
                  <c:v>-68.773024770000006</c:v>
                </c:pt>
                <c:pt idx="838">
                  <c:v>-70.105293090000004</c:v>
                </c:pt>
                <c:pt idx="839">
                  <c:v>-68.683942509999994</c:v>
                </c:pt>
                <c:pt idx="840">
                  <c:v>-68.871452289999993</c:v>
                </c:pt>
                <c:pt idx="841">
                  <c:v>-69.970393659999999</c:v>
                </c:pt>
                <c:pt idx="842">
                  <c:v>-68.436135500000006</c:v>
                </c:pt>
                <c:pt idx="843">
                  <c:v>-69.641866410000006</c:v>
                </c:pt>
                <c:pt idx="844">
                  <c:v>-69.042702680000005</c:v>
                </c:pt>
                <c:pt idx="845">
                  <c:v>-69.727758089999995</c:v>
                </c:pt>
                <c:pt idx="846">
                  <c:v>-69.132112509999999</c:v>
                </c:pt>
                <c:pt idx="847">
                  <c:v>-68.691755090000001</c:v>
                </c:pt>
                <c:pt idx="848">
                  <c:v>-73.735636389999996</c:v>
                </c:pt>
                <c:pt idx="849">
                  <c:v>-72.945406140000003</c:v>
                </c:pt>
                <c:pt idx="850">
                  <c:v>-73.82502968</c:v>
                </c:pt>
                <c:pt idx="851">
                  <c:v>-75.148603629999997</c:v>
                </c:pt>
                <c:pt idx="852">
                  <c:v>-75.332505589999997</c:v>
                </c:pt>
                <c:pt idx="853">
                  <c:v>-73.783171390000007</c:v>
                </c:pt>
                <c:pt idx="854">
                  <c:v>-74.816480130000002</c:v>
                </c:pt>
                <c:pt idx="855">
                  <c:v>-73.241491760000002</c:v>
                </c:pt>
                <c:pt idx="856">
                  <c:v>-74.320327410000004</c:v>
                </c:pt>
                <c:pt idx="857">
                  <c:v>-72.782849740000003</c:v>
                </c:pt>
                <c:pt idx="858">
                  <c:v>-73.898684790000004</c:v>
                </c:pt>
                <c:pt idx="859">
                  <c:v>-74.933020350000007</c:v>
                </c:pt>
                <c:pt idx="860">
                  <c:v>-75.101476649999995</c:v>
                </c:pt>
                <c:pt idx="861">
                  <c:v>-73.582243140000003</c:v>
                </c:pt>
                <c:pt idx="862">
                  <c:v>-74.114991759999995</c:v>
                </c:pt>
                <c:pt idx="863">
                  <c:v>-74.333188089999993</c:v>
                </c:pt>
                <c:pt idx="864">
                  <c:v>-73.877780200000004</c:v>
                </c:pt>
                <c:pt idx="865">
                  <c:v>-74.518287189999995</c:v>
                </c:pt>
                <c:pt idx="866">
                  <c:v>-73.40820592</c:v>
                </c:pt>
                <c:pt idx="867">
                  <c:v>-76.392283109999994</c:v>
                </c:pt>
                <c:pt idx="868">
                  <c:v>-74.447330199999996</c:v>
                </c:pt>
                <c:pt idx="869">
                  <c:v>-74.333495110000001</c:v>
                </c:pt>
                <c:pt idx="870">
                  <c:v>-73.976912069999997</c:v>
                </c:pt>
                <c:pt idx="871">
                  <c:v>-74.486147160000002</c:v>
                </c:pt>
                <c:pt idx="872">
                  <c:v>-74.93053424</c:v>
                </c:pt>
                <c:pt idx="873">
                  <c:v>-73.94455361</c:v>
                </c:pt>
                <c:pt idx="874">
                  <c:v>-75.073370620000006</c:v>
                </c:pt>
                <c:pt idx="875">
                  <c:v>-74.546694740000007</c:v>
                </c:pt>
                <c:pt idx="876">
                  <c:v>-74.497713829999995</c:v>
                </c:pt>
                <c:pt idx="877">
                  <c:v>-73.09784329</c:v>
                </c:pt>
                <c:pt idx="878">
                  <c:v>-74.160949479999999</c:v>
                </c:pt>
                <c:pt idx="879">
                  <c:v>-72.895350469999997</c:v>
                </c:pt>
                <c:pt idx="880">
                  <c:v>-75.445451129999995</c:v>
                </c:pt>
                <c:pt idx="881">
                  <c:v>-74.155476379999996</c:v>
                </c:pt>
                <c:pt idx="882">
                  <c:v>-74.015242520000001</c:v>
                </c:pt>
                <c:pt idx="883">
                  <c:v>-74.844015690000006</c:v>
                </c:pt>
                <c:pt idx="884">
                  <c:v>-74.638763019999999</c:v>
                </c:pt>
                <c:pt idx="885">
                  <c:v>-74.634568029999997</c:v>
                </c:pt>
                <c:pt idx="886">
                  <c:v>-75.123027449999995</c:v>
                </c:pt>
                <c:pt idx="887">
                  <c:v>-74.184901170000003</c:v>
                </c:pt>
                <c:pt idx="888">
                  <c:v>-74.38987229</c:v>
                </c:pt>
                <c:pt idx="889">
                  <c:v>-75.231669729999993</c:v>
                </c:pt>
                <c:pt idx="890">
                  <c:v>-73.011824529999998</c:v>
                </c:pt>
                <c:pt idx="891">
                  <c:v>-73.562658229999997</c:v>
                </c:pt>
                <c:pt idx="892">
                  <c:v>-73.981493909999998</c:v>
                </c:pt>
                <c:pt idx="893">
                  <c:v>-75.200789029999996</c:v>
                </c:pt>
                <c:pt idx="894">
                  <c:v>-76.074960140000002</c:v>
                </c:pt>
                <c:pt idx="895">
                  <c:v>-74.371057399999998</c:v>
                </c:pt>
                <c:pt idx="896">
                  <c:v>-73.389032999999998</c:v>
                </c:pt>
                <c:pt idx="897">
                  <c:v>-74.780712600000001</c:v>
                </c:pt>
                <c:pt idx="898">
                  <c:v>-73.415255000000002</c:v>
                </c:pt>
                <c:pt idx="899">
                  <c:v>-74.817025650000005</c:v>
                </c:pt>
                <c:pt idx="900">
                  <c:v>-74.69239675</c:v>
                </c:pt>
                <c:pt idx="901">
                  <c:v>-74.68987156</c:v>
                </c:pt>
                <c:pt idx="902">
                  <c:v>-73.566509510000003</c:v>
                </c:pt>
                <c:pt idx="903">
                  <c:v>-74.088825080000007</c:v>
                </c:pt>
                <c:pt idx="904">
                  <c:v>-75.247757750000005</c:v>
                </c:pt>
                <c:pt idx="905">
                  <c:v>-75.276846969999994</c:v>
                </c:pt>
                <c:pt idx="906">
                  <c:v>-77.479894279999996</c:v>
                </c:pt>
                <c:pt idx="907">
                  <c:v>-78.542891929999996</c:v>
                </c:pt>
                <c:pt idx="908">
                  <c:v>-78.075746570000007</c:v>
                </c:pt>
                <c:pt idx="909">
                  <c:v>-77.180266849999995</c:v>
                </c:pt>
                <c:pt idx="910">
                  <c:v>-80.917576940000004</c:v>
                </c:pt>
                <c:pt idx="911">
                  <c:v>-81.497275720000005</c:v>
                </c:pt>
                <c:pt idx="912">
                  <c:v>-81.978445579999999</c:v>
                </c:pt>
                <c:pt idx="913">
                  <c:v>-84.905865910000003</c:v>
                </c:pt>
                <c:pt idx="914">
                  <c:v>-84.023853869999996</c:v>
                </c:pt>
                <c:pt idx="915">
                  <c:v>-86.993702089999999</c:v>
                </c:pt>
                <c:pt idx="916">
                  <c:v>-87.870809309999999</c:v>
                </c:pt>
                <c:pt idx="917">
                  <c:v>-91.069072070000004</c:v>
                </c:pt>
                <c:pt idx="918">
                  <c:v>-92.757678549999994</c:v>
                </c:pt>
                <c:pt idx="919">
                  <c:v>-94.125410709999997</c:v>
                </c:pt>
                <c:pt idx="920">
                  <c:v>-97.114137420000006</c:v>
                </c:pt>
                <c:pt idx="921">
                  <c:v>-100.70721210000001</c:v>
                </c:pt>
                <c:pt idx="922">
                  <c:v>-104.22933</c:v>
                </c:pt>
                <c:pt idx="923">
                  <c:v>-107.7376462</c:v>
                </c:pt>
                <c:pt idx="924">
                  <c:v>-111.7869263</c:v>
                </c:pt>
                <c:pt idx="925">
                  <c:v>-115.0617166</c:v>
                </c:pt>
                <c:pt idx="926">
                  <c:v>-118.35304069999999</c:v>
                </c:pt>
                <c:pt idx="927">
                  <c:v>-120.4067259</c:v>
                </c:pt>
                <c:pt idx="928">
                  <c:v>-122.9912642</c:v>
                </c:pt>
                <c:pt idx="929">
                  <c:v>-124.433121</c:v>
                </c:pt>
                <c:pt idx="930">
                  <c:v>-123.60689739999999</c:v>
                </c:pt>
                <c:pt idx="931">
                  <c:v>-125.34249250000001</c:v>
                </c:pt>
                <c:pt idx="932">
                  <c:v>-124.2689981</c:v>
                </c:pt>
                <c:pt idx="933">
                  <c:v>-125.22953390000001</c:v>
                </c:pt>
                <c:pt idx="934">
                  <c:v>-125.9900695</c:v>
                </c:pt>
                <c:pt idx="935">
                  <c:v>-125.6988317</c:v>
                </c:pt>
                <c:pt idx="936">
                  <c:v>-125.97680010000001</c:v>
                </c:pt>
                <c:pt idx="937">
                  <c:v>-127.0088018</c:v>
                </c:pt>
                <c:pt idx="938">
                  <c:v>-127.3580458</c:v>
                </c:pt>
                <c:pt idx="939">
                  <c:v>-124.7545746</c:v>
                </c:pt>
                <c:pt idx="940">
                  <c:v>-126.0446943</c:v>
                </c:pt>
                <c:pt idx="941">
                  <c:v>-125.3844613</c:v>
                </c:pt>
                <c:pt idx="942">
                  <c:v>-126.888184</c:v>
                </c:pt>
                <c:pt idx="943">
                  <c:v>-126.1208843</c:v>
                </c:pt>
                <c:pt idx="944">
                  <c:v>-125.6171703</c:v>
                </c:pt>
                <c:pt idx="945">
                  <c:v>-124.73041139999999</c:v>
                </c:pt>
                <c:pt idx="946">
                  <c:v>-126.53735020000001</c:v>
                </c:pt>
                <c:pt idx="947">
                  <c:v>-125.95334649999999</c:v>
                </c:pt>
                <c:pt idx="948">
                  <c:v>-125.6271466</c:v>
                </c:pt>
                <c:pt idx="949">
                  <c:v>-126.1932697</c:v>
                </c:pt>
                <c:pt idx="950">
                  <c:v>-125.8793684</c:v>
                </c:pt>
                <c:pt idx="951">
                  <c:v>-126.58380029999999</c:v>
                </c:pt>
                <c:pt idx="952">
                  <c:v>-125.6941786</c:v>
                </c:pt>
                <c:pt idx="953">
                  <c:v>-125.97881630000001</c:v>
                </c:pt>
                <c:pt idx="954">
                  <c:v>-124.84883480000001</c:v>
                </c:pt>
                <c:pt idx="955">
                  <c:v>-127.6076853</c:v>
                </c:pt>
                <c:pt idx="956">
                  <c:v>-126.9339976</c:v>
                </c:pt>
                <c:pt idx="957">
                  <c:v>-125.82294450000001</c:v>
                </c:pt>
                <c:pt idx="958">
                  <c:v>-126.0589865</c:v>
                </c:pt>
                <c:pt idx="959">
                  <c:v>-126.7088068</c:v>
                </c:pt>
                <c:pt idx="960">
                  <c:v>-125.66272600000001</c:v>
                </c:pt>
                <c:pt idx="961">
                  <c:v>-126.4272629</c:v>
                </c:pt>
                <c:pt idx="962">
                  <c:v>-126.282006</c:v>
                </c:pt>
                <c:pt idx="963">
                  <c:v>-125.3512848</c:v>
                </c:pt>
                <c:pt idx="964">
                  <c:v>-125.16261</c:v>
                </c:pt>
                <c:pt idx="965">
                  <c:v>-126.9116202</c:v>
                </c:pt>
                <c:pt idx="966">
                  <c:v>-126.3035576</c:v>
                </c:pt>
                <c:pt idx="967">
                  <c:v>-126.8124282</c:v>
                </c:pt>
                <c:pt idx="968">
                  <c:v>-125.62999430000001</c:v>
                </c:pt>
                <c:pt idx="969">
                  <c:v>-125.6483356</c:v>
                </c:pt>
                <c:pt idx="970">
                  <c:v>-125.6292803</c:v>
                </c:pt>
                <c:pt idx="971">
                  <c:v>-127.114434</c:v>
                </c:pt>
                <c:pt idx="972">
                  <c:v>-126.7459858</c:v>
                </c:pt>
                <c:pt idx="973">
                  <c:v>-126.4041426</c:v>
                </c:pt>
                <c:pt idx="974">
                  <c:v>-125.6146691</c:v>
                </c:pt>
                <c:pt idx="975">
                  <c:v>-125.6388841</c:v>
                </c:pt>
                <c:pt idx="976">
                  <c:v>-126.21962259999999</c:v>
                </c:pt>
                <c:pt idx="977">
                  <c:v>-124.3015044</c:v>
                </c:pt>
                <c:pt idx="978">
                  <c:v>-125.0808509</c:v>
                </c:pt>
                <c:pt idx="979">
                  <c:v>-125.2315972</c:v>
                </c:pt>
                <c:pt idx="980">
                  <c:v>-126.32398329999999</c:v>
                </c:pt>
                <c:pt idx="981">
                  <c:v>-124.8544552</c:v>
                </c:pt>
                <c:pt idx="982">
                  <c:v>-124.9145031</c:v>
                </c:pt>
                <c:pt idx="983">
                  <c:v>-123.9879191</c:v>
                </c:pt>
                <c:pt idx="984">
                  <c:v>-126.22973210000001</c:v>
                </c:pt>
                <c:pt idx="985">
                  <c:v>-126.58293759999999</c:v>
                </c:pt>
                <c:pt idx="986">
                  <c:v>-126.7602433</c:v>
                </c:pt>
                <c:pt idx="987">
                  <c:v>-126.0997587</c:v>
                </c:pt>
                <c:pt idx="988">
                  <c:v>-125.38874869999999</c:v>
                </c:pt>
                <c:pt idx="989">
                  <c:v>-126.25274760000001</c:v>
                </c:pt>
                <c:pt idx="990">
                  <c:v>-126.7686636</c:v>
                </c:pt>
                <c:pt idx="991">
                  <c:v>-126.9700976</c:v>
                </c:pt>
                <c:pt idx="992">
                  <c:v>-126.450625</c:v>
                </c:pt>
                <c:pt idx="993">
                  <c:v>-126.0100547</c:v>
                </c:pt>
                <c:pt idx="994">
                  <c:v>-126.1400345</c:v>
                </c:pt>
                <c:pt idx="995">
                  <c:v>-125.4235734</c:v>
                </c:pt>
                <c:pt idx="996">
                  <c:v>-124.2476125</c:v>
                </c:pt>
                <c:pt idx="997">
                  <c:v>-125.6737705</c:v>
                </c:pt>
                <c:pt idx="998">
                  <c:v>-126.3147235</c:v>
                </c:pt>
                <c:pt idx="999">
                  <c:v>-126.4057454</c:v>
                </c:pt>
                <c:pt idx="1000">
                  <c:v>-126.2796298</c:v>
                </c:pt>
                <c:pt idx="1001">
                  <c:v>-124.8020866</c:v>
                </c:pt>
                <c:pt idx="1002">
                  <c:v>-127.1769591</c:v>
                </c:pt>
                <c:pt idx="1003">
                  <c:v>-125.99006559999999</c:v>
                </c:pt>
                <c:pt idx="1004">
                  <c:v>-126.5483431</c:v>
                </c:pt>
                <c:pt idx="1005">
                  <c:v>-126.9481078</c:v>
                </c:pt>
                <c:pt idx="1006">
                  <c:v>-126.3949672</c:v>
                </c:pt>
                <c:pt idx="1007">
                  <c:v>-127.352827</c:v>
                </c:pt>
                <c:pt idx="1008">
                  <c:v>-124.9109689</c:v>
                </c:pt>
                <c:pt idx="1009">
                  <c:v>-126.4243049</c:v>
                </c:pt>
                <c:pt idx="1010">
                  <c:v>-125.4871479</c:v>
                </c:pt>
                <c:pt idx="1011">
                  <c:v>-125.2784966</c:v>
                </c:pt>
                <c:pt idx="1012">
                  <c:v>-126.03242299999999</c:v>
                </c:pt>
                <c:pt idx="1013">
                  <c:v>-126.8216051</c:v>
                </c:pt>
                <c:pt idx="1014">
                  <c:v>-125.4969964</c:v>
                </c:pt>
                <c:pt idx="1015">
                  <c:v>-126.1287248</c:v>
                </c:pt>
                <c:pt idx="1016">
                  <c:v>-125.44555219999999</c:v>
                </c:pt>
                <c:pt idx="1017">
                  <c:v>-126.39626699999999</c:v>
                </c:pt>
                <c:pt idx="1018">
                  <c:v>-125.7087813</c:v>
                </c:pt>
                <c:pt idx="1019">
                  <c:v>-126.3592352</c:v>
                </c:pt>
                <c:pt idx="1020">
                  <c:v>-124.8787861</c:v>
                </c:pt>
                <c:pt idx="1021">
                  <c:v>-124.6844631</c:v>
                </c:pt>
                <c:pt idx="1022">
                  <c:v>-125.07234630000001</c:v>
                </c:pt>
                <c:pt idx="1023">
                  <c:v>-125.1759982</c:v>
                </c:pt>
                <c:pt idx="1024">
                  <c:v>-125.3785754</c:v>
                </c:pt>
                <c:pt idx="1025">
                  <c:v>-126.6432178</c:v>
                </c:pt>
                <c:pt idx="1026">
                  <c:v>-126.4186998</c:v>
                </c:pt>
                <c:pt idx="1027">
                  <c:v>-125.6129913</c:v>
                </c:pt>
                <c:pt idx="1028">
                  <c:v>-125.8097727</c:v>
                </c:pt>
                <c:pt idx="1029">
                  <c:v>-124.67465319999999</c:v>
                </c:pt>
                <c:pt idx="1030">
                  <c:v>-126.79834289999999</c:v>
                </c:pt>
                <c:pt idx="1031">
                  <c:v>-126.2477437</c:v>
                </c:pt>
                <c:pt idx="1032">
                  <c:v>-126.310987</c:v>
                </c:pt>
                <c:pt idx="1033">
                  <c:v>-126.48095499999999</c:v>
                </c:pt>
                <c:pt idx="1034">
                  <c:v>-126.7997797</c:v>
                </c:pt>
                <c:pt idx="1035">
                  <c:v>-126.0114554</c:v>
                </c:pt>
                <c:pt idx="1036">
                  <c:v>-125.1215509</c:v>
                </c:pt>
                <c:pt idx="1037">
                  <c:v>-125.3273418</c:v>
                </c:pt>
                <c:pt idx="1038">
                  <c:v>-125.0722426</c:v>
                </c:pt>
                <c:pt idx="1039">
                  <c:v>-125.49104749999999</c:v>
                </c:pt>
                <c:pt idx="1040">
                  <c:v>-126.14688599999999</c:v>
                </c:pt>
                <c:pt idx="1041">
                  <c:v>-125.47512740000001</c:v>
                </c:pt>
                <c:pt idx="1042">
                  <c:v>-126.2921288</c:v>
                </c:pt>
                <c:pt idx="1043">
                  <c:v>-126.0762153</c:v>
                </c:pt>
                <c:pt idx="1044">
                  <c:v>-125.2005671</c:v>
                </c:pt>
                <c:pt idx="1045">
                  <c:v>-126.56536680000001</c:v>
                </c:pt>
                <c:pt idx="1046">
                  <c:v>-126.284925</c:v>
                </c:pt>
                <c:pt idx="1047">
                  <c:v>-125.940513</c:v>
                </c:pt>
                <c:pt idx="1048">
                  <c:v>-124.8990652</c:v>
                </c:pt>
                <c:pt idx="1049">
                  <c:v>-125.7126694</c:v>
                </c:pt>
                <c:pt idx="1050">
                  <c:v>-126.7556742</c:v>
                </c:pt>
                <c:pt idx="1051">
                  <c:v>-126.7749056</c:v>
                </c:pt>
                <c:pt idx="1052">
                  <c:v>-126.0186684</c:v>
                </c:pt>
                <c:pt idx="1053">
                  <c:v>-125.6914683</c:v>
                </c:pt>
                <c:pt idx="1054">
                  <c:v>-126.798626</c:v>
                </c:pt>
                <c:pt idx="1055">
                  <c:v>-125.7988352</c:v>
                </c:pt>
                <c:pt idx="1056">
                  <c:v>-125.5218854</c:v>
                </c:pt>
                <c:pt idx="1057">
                  <c:v>-126.58362870000001</c:v>
                </c:pt>
                <c:pt idx="1058">
                  <c:v>-126.1016912</c:v>
                </c:pt>
                <c:pt idx="1059">
                  <c:v>-125.8371147</c:v>
                </c:pt>
                <c:pt idx="1060">
                  <c:v>-126.1764713</c:v>
                </c:pt>
                <c:pt idx="1061">
                  <c:v>-125.9858114</c:v>
                </c:pt>
                <c:pt idx="1062">
                  <c:v>-124.2524284</c:v>
                </c:pt>
                <c:pt idx="1063">
                  <c:v>-124.272364</c:v>
                </c:pt>
                <c:pt idx="1064">
                  <c:v>-125.0575608</c:v>
                </c:pt>
                <c:pt idx="1065">
                  <c:v>-125.9950631</c:v>
                </c:pt>
                <c:pt idx="1066">
                  <c:v>-125.5258513</c:v>
                </c:pt>
                <c:pt idx="1067">
                  <c:v>-126.4139576</c:v>
                </c:pt>
                <c:pt idx="1068">
                  <c:v>-127.2127066</c:v>
                </c:pt>
                <c:pt idx="1069">
                  <c:v>-125.5292865</c:v>
                </c:pt>
                <c:pt idx="1070">
                  <c:v>-126.0934314</c:v>
                </c:pt>
                <c:pt idx="1071">
                  <c:v>-127.11696329999999</c:v>
                </c:pt>
                <c:pt idx="1072">
                  <c:v>-126.5597049</c:v>
                </c:pt>
                <c:pt idx="1073">
                  <c:v>-126.022683</c:v>
                </c:pt>
                <c:pt idx="1074">
                  <c:v>-125.67051549999999</c:v>
                </c:pt>
                <c:pt idx="1075">
                  <c:v>-126.32821559999999</c:v>
                </c:pt>
                <c:pt idx="1076">
                  <c:v>-124.9586053</c:v>
                </c:pt>
                <c:pt idx="1077">
                  <c:v>-127.08140090000001</c:v>
                </c:pt>
                <c:pt idx="1078">
                  <c:v>-126.1798819</c:v>
                </c:pt>
                <c:pt idx="1079">
                  <c:v>-126.09921780000001</c:v>
                </c:pt>
                <c:pt idx="1080">
                  <c:v>-125.80856489999999</c:v>
                </c:pt>
                <c:pt idx="1081">
                  <c:v>-125.07668200000001</c:v>
                </c:pt>
                <c:pt idx="1082">
                  <c:v>-126.8292536</c:v>
                </c:pt>
                <c:pt idx="1083">
                  <c:v>-126.5612878</c:v>
                </c:pt>
                <c:pt idx="1084">
                  <c:v>-124.8466889</c:v>
                </c:pt>
                <c:pt idx="1085">
                  <c:v>-125.54851410000001</c:v>
                </c:pt>
                <c:pt idx="1086">
                  <c:v>-127.29955959999999</c:v>
                </c:pt>
                <c:pt idx="1087">
                  <c:v>-125.51851600000001</c:v>
                </c:pt>
                <c:pt idx="1088">
                  <c:v>-125.67004319999999</c:v>
                </c:pt>
                <c:pt idx="1089">
                  <c:v>-125.62647629999999</c:v>
                </c:pt>
                <c:pt idx="1090">
                  <c:v>-124.3333835</c:v>
                </c:pt>
                <c:pt idx="1091">
                  <c:v>-125.0009663</c:v>
                </c:pt>
                <c:pt idx="1092">
                  <c:v>-126.1608095</c:v>
                </c:pt>
                <c:pt idx="1093">
                  <c:v>-125.05691160000001</c:v>
                </c:pt>
                <c:pt idx="1094">
                  <c:v>-125.4134995</c:v>
                </c:pt>
                <c:pt idx="1095">
                  <c:v>-125.9062946</c:v>
                </c:pt>
                <c:pt idx="1096">
                  <c:v>-125.7649794</c:v>
                </c:pt>
                <c:pt idx="1097">
                  <c:v>-126.0041796</c:v>
                </c:pt>
                <c:pt idx="1098">
                  <c:v>-126.2634448</c:v>
                </c:pt>
                <c:pt idx="1099">
                  <c:v>-126.2915556</c:v>
                </c:pt>
                <c:pt idx="1100">
                  <c:v>-126.1528105</c:v>
                </c:pt>
                <c:pt idx="1101">
                  <c:v>-126.4040663</c:v>
                </c:pt>
                <c:pt idx="1102">
                  <c:v>-125.9928503</c:v>
                </c:pt>
                <c:pt idx="1103">
                  <c:v>-126.9067115</c:v>
                </c:pt>
                <c:pt idx="1104">
                  <c:v>-126.0665994</c:v>
                </c:pt>
                <c:pt idx="1105">
                  <c:v>-125.38886220000001</c:v>
                </c:pt>
                <c:pt idx="1106">
                  <c:v>-127.232331</c:v>
                </c:pt>
                <c:pt idx="1107">
                  <c:v>-127.3978156</c:v>
                </c:pt>
                <c:pt idx="1108">
                  <c:v>-130.99218629999999</c:v>
                </c:pt>
                <c:pt idx="1109">
                  <c:v>-132.22160360000001</c:v>
                </c:pt>
                <c:pt idx="1110">
                  <c:v>-133.83309159999999</c:v>
                </c:pt>
                <c:pt idx="1111">
                  <c:v>-134.23468020000001</c:v>
                </c:pt>
                <c:pt idx="1112">
                  <c:v>-133.79119850000001</c:v>
                </c:pt>
                <c:pt idx="1113">
                  <c:v>-132.97870649999999</c:v>
                </c:pt>
                <c:pt idx="1114">
                  <c:v>-133.93311639999999</c:v>
                </c:pt>
                <c:pt idx="1115">
                  <c:v>-134.2677912</c:v>
                </c:pt>
                <c:pt idx="1116">
                  <c:v>-134.10861149999999</c:v>
                </c:pt>
                <c:pt idx="1117">
                  <c:v>-132.80310499999999</c:v>
                </c:pt>
                <c:pt idx="1118">
                  <c:v>-134.9218961</c:v>
                </c:pt>
                <c:pt idx="1119">
                  <c:v>-134.29653160000001</c:v>
                </c:pt>
                <c:pt idx="1120">
                  <c:v>-134.87959499999999</c:v>
                </c:pt>
                <c:pt idx="1121">
                  <c:v>-134.9603304</c:v>
                </c:pt>
                <c:pt idx="1122">
                  <c:v>-135.1774503</c:v>
                </c:pt>
                <c:pt idx="1123">
                  <c:v>-135.1758657</c:v>
                </c:pt>
                <c:pt idx="1124">
                  <c:v>-135.36178509999999</c:v>
                </c:pt>
                <c:pt idx="1125">
                  <c:v>-135.9164514</c:v>
                </c:pt>
                <c:pt idx="1126">
                  <c:v>-135.27467669999999</c:v>
                </c:pt>
                <c:pt idx="1127">
                  <c:v>-135.37072370000001</c:v>
                </c:pt>
                <c:pt idx="1128">
                  <c:v>-135.59311550000001</c:v>
                </c:pt>
                <c:pt idx="1129">
                  <c:v>-134.41539800000001</c:v>
                </c:pt>
                <c:pt idx="1130">
                  <c:v>-135.3175421</c:v>
                </c:pt>
                <c:pt idx="1131">
                  <c:v>-134.9019898</c:v>
                </c:pt>
                <c:pt idx="1132">
                  <c:v>-133.6422206</c:v>
                </c:pt>
                <c:pt idx="1133">
                  <c:v>-135.0649713</c:v>
                </c:pt>
                <c:pt idx="1134">
                  <c:v>-136.55607169999999</c:v>
                </c:pt>
                <c:pt idx="1135">
                  <c:v>-136.46803499999999</c:v>
                </c:pt>
                <c:pt idx="1136">
                  <c:v>-134.8527455</c:v>
                </c:pt>
                <c:pt idx="1137">
                  <c:v>-134.5989749</c:v>
                </c:pt>
                <c:pt idx="1138">
                  <c:v>-134.8909883</c:v>
                </c:pt>
                <c:pt idx="1139">
                  <c:v>-134.86130549999999</c:v>
                </c:pt>
                <c:pt idx="1140">
                  <c:v>-134.35574199999999</c:v>
                </c:pt>
                <c:pt idx="1141">
                  <c:v>-134.84800849999999</c:v>
                </c:pt>
                <c:pt idx="1142">
                  <c:v>-135.29550900000001</c:v>
                </c:pt>
                <c:pt idx="1143">
                  <c:v>-135.1746804</c:v>
                </c:pt>
                <c:pt idx="1144">
                  <c:v>-135.4876361</c:v>
                </c:pt>
                <c:pt idx="1145">
                  <c:v>-134.25935369999999</c:v>
                </c:pt>
                <c:pt idx="1146">
                  <c:v>-136.14683389999999</c:v>
                </c:pt>
                <c:pt idx="1147">
                  <c:v>-134.73102119999999</c:v>
                </c:pt>
                <c:pt idx="1148">
                  <c:v>-135.68804990000001</c:v>
                </c:pt>
                <c:pt idx="1149">
                  <c:v>-135.19449589999999</c:v>
                </c:pt>
                <c:pt idx="1150">
                  <c:v>-135.16496520000001</c:v>
                </c:pt>
                <c:pt idx="1151">
                  <c:v>-135.51345370000001</c:v>
                </c:pt>
                <c:pt idx="1152">
                  <c:v>-134.98641699999999</c:v>
                </c:pt>
                <c:pt idx="1153">
                  <c:v>-136.55031600000001</c:v>
                </c:pt>
                <c:pt idx="1154">
                  <c:v>-135.3471394</c:v>
                </c:pt>
                <c:pt idx="1155">
                  <c:v>-135.2994534</c:v>
                </c:pt>
                <c:pt idx="1156">
                  <c:v>-135.83284810000001</c:v>
                </c:pt>
                <c:pt idx="1157">
                  <c:v>-134.3119308</c:v>
                </c:pt>
                <c:pt idx="1158">
                  <c:v>-135.3497405</c:v>
                </c:pt>
                <c:pt idx="1159">
                  <c:v>-135.350751</c:v>
                </c:pt>
                <c:pt idx="1160">
                  <c:v>-135.63074409999999</c:v>
                </c:pt>
                <c:pt idx="1161">
                  <c:v>-136.220877</c:v>
                </c:pt>
                <c:pt idx="1162">
                  <c:v>-134.8743753</c:v>
                </c:pt>
                <c:pt idx="1163">
                  <c:v>-135.39807780000001</c:v>
                </c:pt>
                <c:pt idx="1164">
                  <c:v>-134.972669</c:v>
                </c:pt>
                <c:pt idx="1165">
                  <c:v>-135.4818219</c:v>
                </c:pt>
                <c:pt idx="1166">
                  <c:v>-135.59829920000001</c:v>
                </c:pt>
                <c:pt idx="1167">
                  <c:v>-135.51390739999999</c:v>
                </c:pt>
                <c:pt idx="1168">
                  <c:v>-135.20654049999999</c:v>
                </c:pt>
                <c:pt idx="1169">
                  <c:v>-136.76674410000001</c:v>
                </c:pt>
                <c:pt idx="1170">
                  <c:v>-136.2500383</c:v>
                </c:pt>
                <c:pt idx="1171">
                  <c:v>-136.57307019999999</c:v>
                </c:pt>
                <c:pt idx="1172">
                  <c:v>-135.14571309999999</c:v>
                </c:pt>
                <c:pt idx="1173">
                  <c:v>-134.80294860000001</c:v>
                </c:pt>
                <c:pt idx="1174">
                  <c:v>-134.55782379999999</c:v>
                </c:pt>
                <c:pt idx="1175">
                  <c:v>-136.0916655</c:v>
                </c:pt>
                <c:pt idx="1176">
                  <c:v>-134.2496051</c:v>
                </c:pt>
                <c:pt idx="1177">
                  <c:v>-136.6699873</c:v>
                </c:pt>
                <c:pt idx="1178">
                  <c:v>-135.45453079999999</c:v>
                </c:pt>
                <c:pt idx="1179">
                  <c:v>-135.28537030000001</c:v>
                </c:pt>
                <c:pt idx="1180">
                  <c:v>-134.53024260000001</c:v>
                </c:pt>
                <c:pt idx="1181">
                  <c:v>-134.8856175</c:v>
                </c:pt>
                <c:pt idx="1182">
                  <c:v>-136.2652611</c:v>
                </c:pt>
                <c:pt idx="1183">
                  <c:v>-134.75175909999999</c:v>
                </c:pt>
                <c:pt idx="1184">
                  <c:v>-135.11793040000001</c:v>
                </c:pt>
                <c:pt idx="1185">
                  <c:v>-136.09948510000001</c:v>
                </c:pt>
                <c:pt idx="1186">
                  <c:v>-136.70229190000001</c:v>
                </c:pt>
                <c:pt idx="1187">
                  <c:v>-134.39803130000001</c:v>
                </c:pt>
                <c:pt idx="1188">
                  <c:v>-128.99084060000001</c:v>
                </c:pt>
                <c:pt idx="1189">
                  <c:v>-93.980661170000005</c:v>
                </c:pt>
                <c:pt idx="1190">
                  <c:v>-81.339542989999998</c:v>
                </c:pt>
                <c:pt idx="1191">
                  <c:v>-82.948183279999995</c:v>
                </c:pt>
                <c:pt idx="1192">
                  <c:v>-81.323462890000002</c:v>
                </c:pt>
                <c:pt idx="1193">
                  <c:v>-82.850873800000002</c:v>
                </c:pt>
                <c:pt idx="1194">
                  <c:v>-81.446991429999997</c:v>
                </c:pt>
                <c:pt idx="1195">
                  <c:v>-81.122056139999998</c:v>
                </c:pt>
                <c:pt idx="1196">
                  <c:v>-81.325209760000007</c:v>
                </c:pt>
                <c:pt idx="1197">
                  <c:v>-82.0156396</c:v>
                </c:pt>
                <c:pt idx="1198">
                  <c:v>-82.525020900000001</c:v>
                </c:pt>
                <c:pt idx="1199">
                  <c:v>-81.682119659999998</c:v>
                </c:pt>
                <c:pt idx="1200">
                  <c:v>-81.013576049999998</c:v>
                </c:pt>
                <c:pt idx="1201">
                  <c:v>-82.536410279999998</c:v>
                </c:pt>
                <c:pt idx="1202">
                  <c:v>-82.874525539999993</c:v>
                </c:pt>
                <c:pt idx="1203">
                  <c:v>-81.417803879999994</c:v>
                </c:pt>
                <c:pt idx="1204">
                  <c:v>-81.309165680000007</c:v>
                </c:pt>
                <c:pt idx="1205">
                  <c:v>-81.048657070000004</c:v>
                </c:pt>
                <c:pt idx="1206">
                  <c:v>-81.147848289999999</c:v>
                </c:pt>
                <c:pt idx="1207">
                  <c:v>-81.369564299999993</c:v>
                </c:pt>
                <c:pt idx="1208">
                  <c:v>-82.640834940000005</c:v>
                </c:pt>
                <c:pt idx="1209">
                  <c:v>-81.850945199999998</c:v>
                </c:pt>
                <c:pt idx="1210">
                  <c:v>-80.748399980000002</c:v>
                </c:pt>
                <c:pt idx="1211">
                  <c:v>-82.872139619999999</c:v>
                </c:pt>
                <c:pt idx="1212">
                  <c:v>-80.717915849999997</c:v>
                </c:pt>
                <c:pt idx="1213">
                  <c:v>-81.513032179999996</c:v>
                </c:pt>
                <c:pt idx="1214">
                  <c:v>-81.249350329999999</c:v>
                </c:pt>
                <c:pt idx="1215">
                  <c:v>-82.079736440000005</c:v>
                </c:pt>
                <c:pt idx="1216">
                  <c:v>-80.60942043</c:v>
                </c:pt>
                <c:pt idx="1217">
                  <c:v>-81.483270570000002</c:v>
                </c:pt>
                <c:pt idx="1218">
                  <c:v>-80.41843274</c:v>
                </c:pt>
                <c:pt idx="1219">
                  <c:v>-82.603650439999996</c:v>
                </c:pt>
                <c:pt idx="1220">
                  <c:v>-80.917841530000004</c:v>
                </c:pt>
                <c:pt idx="1221">
                  <c:v>-80.811651429999998</c:v>
                </c:pt>
                <c:pt idx="1222">
                  <c:v>-82.326428190000001</c:v>
                </c:pt>
                <c:pt idx="1223">
                  <c:v>-83.666052109999995</c:v>
                </c:pt>
                <c:pt idx="1224">
                  <c:v>-81.484163469999999</c:v>
                </c:pt>
                <c:pt idx="1225">
                  <c:v>-82.420607290000007</c:v>
                </c:pt>
                <c:pt idx="1226">
                  <c:v>-81.231684060000006</c:v>
                </c:pt>
                <c:pt idx="1227">
                  <c:v>-82.298517239999995</c:v>
                </c:pt>
                <c:pt idx="1228">
                  <c:v>-81.721878880000006</c:v>
                </c:pt>
                <c:pt idx="1229">
                  <c:v>-81.351990520000001</c:v>
                </c:pt>
                <c:pt idx="1230">
                  <c:v>-81.03118825</c:v>
                </c:pt>
                <c:pt idx="1231">
                  <c:v>-82.390221839999995</c:v>
                </c:pt>
                <c:pt idx="1232">
                  <c:v>-80.853411929999993</c:v>
                </c:pt>
                <c:pt idx="1233">
                  <c:v>-81.630559489999996</c:v>
                </c:pt>
                <c:pt idx="1234">
                  <c:v>-81.292249240000004</c:v>
                </c:pt>
                <c:pt idx="1235">
                  <c:v>-81.97140761</c:v>
                </c:pt>
                <c:pt idx="1236">
                  <c:v>-80.455050830000005</c:v>
                </c:pt>
                <c:pt idx="1237">
                  <c:v>-81.477434970000004</c:v>
                </c:pt>
                <c:pt idx="1238">
                  <c:v>-80.546286910000006</c:v>
                </c:pt>
                <c:pt idx="1239">
                  <c:v>-81.504205130000003</c:v>
                </c:pt>
                <c:pt idx="1240">
                  <c:v>-80.821543489999996</c:v>
                </c:pt>
                <c:pt idx="1241">
                  <c:v>-81.738798399999993</c:v>
                </c:pt>
                <c:pt idx="1242">
                  <c:v>-83.262056790000003</c:v>
                </c:pt>
                <c:pt idx="1243">
                  <c:v>-81.843379560000002</c:v>
                </c:pt>
                <c:pt idx="1244">
                  <c:v>-79.904544479999998</c:v>
                </c:pt>
                <c:pt idx="1245">
                  <c:v>-83.798602090000003</c:v>
                </c:pt>
                <c:pt idx="1246">
                  <c:v>-80.611587150000005</c:v>
                </c:pt>
                <c:pt idx="1247">
                  <c:v>-80.586470730000002</c:v>
                </c:pt>
                <c:pt idx="1248">
                  <c:v>-80.550315479999995</c:v>
                </c:pt>
                <c:pt idx="1249">
                  <c:v>-80.389821049999995</c:v>
                </c:pt>
                <c:pt idx="1250">
                  <c:v>-81.982691020000004</c:v>
                </c:pt>
                <c:pt idx="1251">
                  <c:v>-83.090656190000004</c:v>
                </c:pt>
                <c:pt idx="1252">
                  <c:v>-81.053207029999996</c:v>
                </c:pt>
                <c:pt idx="1253">
                  <c:v>-82.247827630000003</c:v>
                </c:pt>
                <c:pt idx="1254">
                  <c:v>-82.678608539999999</c:v>
                </c:pt>
                <c:pt idx="1255">
                  <c:v>-82.781808280000007</c:v>
                </c:pt>
                <c:pt idx="1256">
                  <c:v>-81.52522003</c:v>
                </c:pt>
                <c:pt idx="1257">
                  <c:v>-80.436243910000002</c:v>
                </c:pt>
                <c:pt idx="1258">
                  <c:v>-82.143758770000005</c:v>
                </c:pt>
                <c:pt idx="1259">
                  <c:v>-82.766963849999996</c:v>
                </c:pt>
                <c:pt idx="1260">
                  <c:v>-81.161160359999997</c:v>
                </c:pt>
                <c:pt idx="1261">
                  <c:v>-82.695843760000002</c:v>
                </c:pt>
                <c:pt idx="1262">
                  <c:v>-81.465914440000006</c:v>
                </c:pt>
                <c:pt idx="1263">
                  <c:v>-81.496079690000002</c:v>
                </c:pt>
                <c:pt idx="1264">
                  <c:v>-81.135458510000007</c:v>
                </c:pt>
                <c:pt idx="1265">
                  <c:v>-80.433302159999997</c:v>
                </c:pt>
                <c:pt idx="1266">
                  <c:v>-81.776005810000001</c:v>
                </c:pt>
                <c:pt idx="1267">
                  <c:v>-81.205379699999995</c:v>
                </c:pt>
                <c:pt idx="1268">
                  <c:v>-82.05024367</c:v>
                </c:pt>
                <c:pt idx="1269">
                  <c:v>-80.7655745</c:v>
                </c:pt>
                <c:pt idx="1270">
                  <c:v>-81.17930321</c:v>
                </c:pt>
                <c:pt idx="1271">
                  <c:v>-80.527222190000003</c:v>
                </c:pt>
                <c:pt idx="1272">
                  <c:v>-81.014922319999997</c:v>
                </c:pt>
                <c:pt idx="1273">
                  <c:v>-82.102520900000002</c:v>
                </c:pt>
                <c:pt idx="1274">
                  <c:v>-80.680430040000005</c:v>
                </c:pt>
                <c:pt idx="1275">
                  <c:v>-81.170060800000002</c:v>
                </c:pt>
                <c:pt idx="1276">
                  <c:v>-80.390256280000003</c:v>
                </c:pt>
                <c:pt idx="1277">
                  <c:v>-80.779818649999996</c:v>
                </c:pt>
                <c:pt idx="1278">
                  <c:v>-81.523790910000002</c:v>
                </c:pt>
                <c:pt idx="1279">
                  <c:v>-80.755573549999994</c:v>
                </c:pt>
                <c:pt idx="1280">
                  <c:v>-82.025020290000001</c:v>
                </c:pt>
                <c:pt idx="1281">
                  <c:v>-80.720153229999994</c:v>
                </c:pt>
                <c:pt idx="1282">
                  <c:v>-81.341543360000003</c:v>
                </c:pt>
                <c:pt idx="1283">
                  <c:v>-82.168473199999994</c:v>
                </c:pt>
                <c:pt idx="1284">
                  <c:v>-81.38054803</c:v>
                </c:pt>
                <c:pt idx="1285">
                  <c:v>-81.534410050000005</c:v>
                </c:pt>
                <c:pt idx="1286">
                  <c:v>-81.802815929999994</c:v>
                </c:pt>
                <c:pt idx="1287">
                  <c:v>-81.398290880000005</c:v>
                </c:pt>
                <c:pt idx="1288">
                  <c:v>-81.947704160000001</c:v>
                </c:pt>
                <c:pt idx="1289">
                  <c:v>-81.608897139999996</c:v>
                </c:pt>
                <c:pt idx="1290">
                  <c:v>-81.151847450000005</c:v>
                </c:pt>
                <c:pt idx="1291">
                  <c:v>-81.687169150000003</c:v>
                </c:pt>
                <c:pt idx="1292">
                  <c:v>-81.08861709</c:v>
                </c:pt>
                <c:pt idx="1293">
                  <c:v>-81.481849670000003</c:v>
                </c:pt>
                <c:pt idx="1294">
                  <c:v>-81.617990539999994</c:v>
                </c:pt>
                <c:pt idx="1295">
                  <c:v>-82.625909190000002</c:v>
                </c:pt>
                <c:pt idx="1296">
                  <c:v>-82.308517449999997</c:v>
                </c:pt>
                <c:pt idx="1297">
                  <c:v>-80.642910259999994</c:v>
                </c:pt>
                <c:pt idx="1298">
                  <c:v>-82.969174910000007</c:v>
                </c:pt>
                <c:pt idx="1299">
                  <c:v>-81.496131950000006</c:v>
                </c:pt>
                <c:pt idx="1300">
                  <c:v>-80.588076389999998</c:v>
                </c:pt>
                <c:pt idx="1301">
                  <c:v>-80.596159349999994</c:v>
                </c:pt>
                <c:pt idx="1302">
                  <c:v>-82.274166640000004</c:v>
                </c:pt>
                <c:pt idx="1303">
                  <c:v>-81.764392760000007</c:v>
                </c:pt>
                <c:pt idx="1304">
                  <c:v>-81.482439589999998</c:v>
                </c:pt>
                <c:pt idx="1305">
                  <c:v>-81.841883870000004</c:v>
                </c:pt>
                <c:pt idx="1306">
                  <c:v>-80.732332839999998</c:v>
                </c:pt>
                <c:pt idx="1307">
                  <c:v>-81.200150339999993</c:v>
                </c:pt>
                <c:pt idx="1308">
                  <c:v>-80.656951329999998</c:v>
                </c:pt>
                <c:pt idx="1309">
                  <c:v>-81.372513740000002</c:v>
                </c:pt>
                <c:pt idx="1310">
                  <c:v>-81.278727959999998</c:v>
                </c:pt>
                <c:pt idx="1311">
                  <c:v>-79.932246649999996</c:v>
                </c:pt>
                <c:pt idx="1312">
                  <c:v>-80.401582439999999</c:v>
                </c:pt>
                <c:pt idx="1313">
                  <c:v>-81.967192699999998</c:v>
                </c:pt>
                <c:pt idx="1314">
                  <c:v>-81.781415670000001</c:v>
                </c:pt>
                <c:pt idx="1315">
                  <c:v>-81.712089059999997</c:v>
                </c:pt>
                <c:pt idx="1316">
                  <c:v>-81.192183069999999</c:v>
                </c:pt>
                <c:pt idx="1317">
                  <c:v>-81.468371829999995</c:v>
                </c:pt>
                <c:pt idx="1318">
                  <c:v>-82.133517920000003</c:v>
                </c:pt>
                <c:pt idx="1319">
                  <c:v>-80.231421870000005</c:v>
                </c:pt>
                <c:pt idx="1320">
                  <c:v>-80.558541980000001</c:v>
                </c:pt>
                <c:pt idx="1321">
                  <c:v>-81.662975849999995</c:v>
                </c:pt>
                <c:pt idx="1322">
                  <c:v>-81.807013269999999</c:v>
                </c:pt>
                <c:pt idx="1323">
                  <c:v>-83.152209529999993</c:v>
                </c:pt>
                <c:pt idx="1324">
                  <c:v>-81.665573030000004</c:v>
                </c:pt>
                <c:pt idx="1325">
                  <c:v>-82.295025749999994</c:v>
                </c:pt>
                <c:pt idx="1326">
                  <c:v>-81.336159870000003</c:v>
                </c:pt>
                <c:pt idx="1327">
                  <c:v>-83.409397209999995</c:v>
                </c:pt>
                <c:pt idx="1328">
                  <c:v>-82.042423319999997</c:v>
                </c:pt>
                <c:pt idx="1329">
                  <c:v>-82.293151379999998</c:v>
                </c:pt>
                <c:pt idx="1330">
                  <c:v>-81.474723170000004</c:v>
                </c:pt>
                <c:pt idx="1331">
                  <c:v>-81.150035740000007</c:v>
                </c:pt>
                <c:pt idx="1332">
                  <c:v>-82.154066929999999</c:v>
                </c:pt>
                <c:pt idx="1333">
                  <c:v>-81.653547439999997</c:v>
                </c:pt>
                <c:pt idx="1334">
                  <c:v>-82.403417520000005</c:v>
                </c:pt>
                <c:pt idx="1335">
                  <c:v>-80.537015670000002</c:v>
                </c:pt>
                <c:pt idx="1336">
                  <c:v>-81.998232090000002</c:v>
                </c:pt>
                <c:pt idx="1337">
                  <c:v>-81.196557970000001</c:v>
                </c:pt>
                <c:pt idx="1338">
                  <c:v>-80.526259920000001</c:v>
                </c:pt>
                <c:pt idx="1339">
                  <c:v>-81.559917679999998</c:v>
                </c:pt>
                <c:pt idx="1340">
                  <c:v>-82.589368730000004</c:v>
                </c:pt>
                <c:pt idx="1341">
                  <c:v>-81.96453443</c:v>
                </c:pt>
                <c:pt idx="1342">
                  <c:v>-80.854748430000001</c:v>
                </c:pt>
                <c:pt idx="1343">
                  <c:v>-81.557446569999996</c:v>
                </c:pt>
                <c:pt idx="1344">
                  <c:v>-79.678064500000005</c:v>
                </c:pt>
                <c:pt idx="1345">
                  <c:v>-80.070362810000006</c:v>
                </c:pt>
                <c:pt idx="1346">
                  <c:v>-80.539126030000006</c:v>
                </c:pt>
                <c:pt idx="1347">
                  <c:v>-81.318104790000007</c:v>
                </c:pt>
                <c:pt idx="1348">
                  <c:v>-82.918655330000007</c:v>
                </c:pt>
                <c:pt idx="1349">
                  <c:v>-81.962689100000006</c:v>
                </c:pt>
                <c:pt idx="1350">
                  <c:v>-80.270822670000001</c:v>
                </c:pt>
                <c:pt idx="1351">
                  <c:v>-80.546532470000002</c:v>
                </c:pt>
                <c:pt idx="1352">
                  <c:v>-82.148127840000001</c:v>
                </c:pt>
                <c:pt idx="1353">
                  <c:v>-81.998647739999996</c:v>
                </c:pt>
                <c:pt idx="1354">
                  <c:v>-82.531164459999999</c:v>
                </c:pt>
                <c:pt idx="1355">
                  <c:v>-82.274907290000002</c:v>
                </c:pt>
                <c:pt idx="1356">
                  <c:v>-81.104431680000005</c:v>
                </c:pt>
                <c:pt idx="1357">
                  <c:v>-82.416220460000005</c:v>
                </c:pt>
                <c:pt idx="1358">
                  <c:v>-82.116578399999995</c:v>
                </c:pt>
                <c:pt idx="1359">
                  <c:v>-80.810483390000002</c:v>
                </c:pt>
                <c:pt idx="1360">
                  <c:v>-81.212237329999994</c:v>
                </c:pt>
                <c:pt idx="1361">
                  <c:v>-81.616025949999994</c:v>
                </c:pt>
                <c:pt idx="1362">
                  <c:v>-81.090613250000004</c:v>
                </c:pt>
                <c:pt idx="1363">
                  <c:v>-81.574660620000003</c:v>
                </c:pt>
                <c:pt idx="1364">
                  <c:v>-81.060194139999993</c:v>
                </c:pt>
                <c:pt idx="1365">
                  <c:v>-80.850304789999996</c:v>
                </c:pt>
                <c:pt idx="1366">
                  <c:v>-81.332335330000006</c:v>
                </c:pt>
                <c:pt idx="1367">
                  <c:v>-81.899647060000007</c:v>
                </c:pt>
                <c:pt idx="1368">
                  <c:v>-81.645367050000004</c:v>
                </c:pt>
                <c:pt idx="1369">
                  <c:v>-81.614111699999995</c:v>
                </c:pt>
                <c:pt idx="1370">
                  <c:v>-80.466001689999999</c:v>
                </c:pt>
                <c:pt idx="1371">
                  <c:v>-80.412100580000001</c:v>
                </c:pt>
                <c:pt idx="1372">
                  <c:v>-83.350176680000004</c:v>
                </c:pt>
                <c:pt idx="1373">
                  <c:v>-80.278357349999993</c:v>
                </c:pt>
                <c:pt idx="1374">
                  <c:v>-80.979097300000006</c:v>
                </c:pt>
                <c:pt idx="1375">
                  <c:v>-80.445928050000006</c:v>
                </c:pt>
                <c:pt idx="1376">
                  <c:v>-81.998950160000007</c:v>
                </c:pt>
                <c:pt idx="1377">
                  <c:v>-81.861569459999998</c:v>
                </c:pt>
                <c:pt idx="1378">
                  <c:v>-80.91718564</c:v>
                </c:pt>
                <c:pt idx="1379">
                  <c:v>-80.276593599999998</c:v>
                </c:pt>
                <c:pt idx="1380">
                  <c:v>-81.041232239999999</c:v>
                </c:pt>
                <c:pt idx="1381">
                  <c:v>-80.272481029999994</c:v>
                </c:pt>
                <c:pt idx="1382">
                  <c:v>-83.335441990000007</c:v>
                </c:pt>
                <c:pt idx="1383">
                  <c:v>-81.100495260000002</c:v>
                </c:pt>
                <c:pt idx="1384">
                  <c:v>-82.142114669999998</c:v>
                </c:pt>
                <c:pt idx="1385">
                  <c:v>-81.644058079999994</c:v>
                </c:pt>
                <c:pt idx="1386">
                  <c:v>-82.688673289999997</c:v>
                </c:pt>
                <c:pt idx="1387">
                  <c:v>-82.606404389999994</c:v>
                </c:pt>
                <c:pt idx="1388">
                  <c:v>-80.871189049999998</c:v>
                </c:pt>
                <c:pt idx="1389">
                  <c:v>-82.030105919999997</c:v>
                </c:pt>
                <c:pt idx="1390">
                  <c:v>-81.002678040000006</c:v>
                </c:pt>
                <c:pt idx="1391">
                  <c:v>-81.198877920000001</c:v>
                </c:pt>
                <c:pt idx="1392">
                  <c:v>-82.919094310000006</c:v>
                </c:pt>
                <c:pt idx="1393">
                  <c:v>-81.636696880000002</c:v>
                </c:pt>
                <c:pt idx="1394">
                  <c:v>-81.858689549999994</c:v>
                </c:pt>
                <c:pt idx="1395">
                  <c:v>-81.892937759999995</c:v>
                </c:pt>
                <c:pt idx="1396">
                  <c:v>-81.49709833</c:v>
                </c:pt>
                <c:pt idx="1397">
                  <c:v>-84.477249689999994</c:v>
                </c:pt>
                <c:pt idx="1398">
                  <c:v>-85.857248920000004</c:v>
                </c:pt>
                <c:pt idx="1399">
                  <c:v>-90.548326739999993</c:v>
                </c:pt>
                <c:pt idx="1400">
                  <c:v>-94.953000000000003</c:v>
                </c:pt>
                <c:pt idx="1401">
                  <c:v>-100.5081757</c:v>
                </c:pt>
                <c:pt idx="1402">
                  <c:v>-101.3315439</c:v>
                </c:pt>
                <c:pt idx="1403">
                  <c:v>-104.9684634</c:v>
                </c:pt>
                <c:pt idx="1404">
                  <c:v>-105.2483575</c:v>
                </c:pt>
                <c:pt idx="1405">
                  <c:v>-108.64022420000001</c:v>
                </c:pt>
                <c:pt idx="1406">
                  <c:v>-111.4345307</c:v>
                </c:pt>
                <c:pt idx="1407">
                  <c:v>-115.1596969</c:v>
                </c:pt>
                <c:pt idx="1408">
                  <c:v>-118.323836</c:v>
                </c:pt>
                <c:pt idx="1409">
                  <c:v>-123.4772609</c:v>
                </c:pt>
                <c:pt idx="1410">
                  <c:v>-125.64059349999999</c:v>
                </c:pt>
                <c:pt idx="1411">
                  <c:v>-129.93366889999999</c:v>
                </c:pt>
                <c:pt idx="1412">
                  <c:v>-133.43306709999999</c:v>
                </c:pt>
                <c:pt idx="1413">
                  <c:v>-136.73255140000001</c:v>
                </c:pt>
                <c:pt idx="1414">
                  <c:v>-139.3094399</c:v>
                </c:pt>
                <c:pt idx="1415">
                  <c:v>-144.71535919999999</c:v>
                </c:pt>
                <c:pt idx="1416">
                  <c:v>-148.38292989999999</c:v>
                </c:pt>
                <c:pt idx="1417">
                  <c:v>-152.47031010000001</c:v>
                </c:pt>
                <c:pt idx="1418">
                  <c:v>-155.7400652</c:v>
                </c:pt>
                <c:pt idx="1419">
                  <c:v>-160.6519672</c:v>
                </c:pt>
                <c:pt idx="1420">
                  <c:v>-162.18541579999999</c:v>
                </c:pt>
                <c:pt idx="1421">
                  <c:v>-168.7029589</c:v>
                </c:pt>
                <c:pt idx="1422">
                  <c:v>-171.23781510000001</c:v>
                </c:pt>
                <c:pt idx="1423">
                  <c:v>-174.98310889999999</c:v>
                </c:pt>
                <c:pt idx="1424">
                  <c:v>-176.47553450000001</c:v>
                </c:pt>
                <c:pt idx="1425">
                  <c:v>-179.70755930000001</c:v>
                </c:pt>
                <c:pt idx="1426">
                  <c:v>-179.81542630000001</c:v>
                </c:pt>
                <c:pt idx="1427">
                  <c:v>-182.728556</c:v>
                </c:pt>
                <c:pt idx="1428">
                  <c:v>-182.89136479999999</c:v>
                </c:pt>
                <c:pt idx="1429">
                  <c:v>-184.30000609999999</c:v>
                </c:pt>
                <c:pt idx="1430">
                  <c:v>-184.2543216</c:v>
                </c:pt>
                <c:pt idx="1431">
                  <c:v>-183.02152409999999</c:v>
                </c:pt>
                <c:pt idx="1432">
                  <c:v>-183.19645800000001</c:v>
                </c:pt>
                <c:pt idx="1433">
                  <c:v>-183.4323574</c:v>
                </c:pt>
                <c:pt idx="1434">
                  <c:v>-183.8122027</c:v>
                </c:pt>
                <c:pt idx="1435">
                  <c:v>-182.59694880000001</c:v>
                </c:pt>
                <c:pt idx="1436">
                  <c:v>-183.1735918</c:v>
                </c:pt>
                <c:pt idx="1437">
                  <c:v>-183.23637070000001</c:v>
                </c:pt>
                <c:pt idx="1438">
                  <c:v>-183.41634680000001</c:v>
                </c:pt>
                <c:pt idx="1439">
                  <c:v>-182.57188360000001</c:v>
                </c:pt>
                <c:pt idx="1440">
                  <c:v>-183.0129517</c:v>
                </c:pt>
                <c:pt idx="1441">
                  <c:v>-182.73173790000001</c:v>
                </c:pt>
                <c:pt idx="1442">
                  <c:v>-183.21370340000001</c:v>
                </c:pt>
                <c:pt idx="1443">
                  <c:v>-182.12409199999999</c:v>
                </c:pt>
                <c:pt idx="1444">
                  <c:v>-183.33653720000001</c:v>
                </c:pt>
                <c:pt idx="1445">
                  <c:v>-184.06267020000001</c:v>
                </c:pt>
                <c:pt idx="1446">
                  <c:v>-183.4168286</c:v>
                </c:pt>
                <c:pt idx="1447">
                  <c:v>-185.14812499999999</c:v>
                </c:pt>
                <c:pt idx="1448">
                  <c:v>-185.27210149999999</c:v>
                </c:pt>
                <c:pt idx="1449">
                  <c:v>-183.98594990000001</c:v>
                </c:pt>
                <c:pt idx="1450">
                  <c:v>-182.7093716</c:v>
                </c:pt>
                <c:pt idx="1451">
                  <c:v>-183.08988400000001</c:v>
                </c:pt>
                <c:pt idx="1452">
                  <c:v>-183.33205559999999</c:v>
                </c:pt>
                <c:pt idx="1453">
                  <c:v>-184.02419929999999</c:v>
                </c:pt>
                <c:pt idx="1454">
                  <c:v>-185.08084160000001</c:v>
                </c:pt>
                <c:pt idx="1455">
                  <c:v>-183.53753459999999</c:v>
                </c:pt>
                <c:pt idx="1456">
                  <c:v>-185.0658679</c:v>
                </c:pt>
                <c:pt idx="1457">
                  <c:v>-182.6208997</c:v>
                </c:pt>
                <c:pt idx="1458">
                  <c:v>-184.9903856</c:v>
                </c:pt>
                <c:pt idx="1459">
                  <c:v>-184.50183039999999</c:v>
                </c:pt>
                <c:pt idx="1460">
                  <c:v>-184.31792419999999</c:v>
                </c:pt>
                <c:pt idx="1461">
                  <c:v>-185.6298659</c:v>
                </c:pt>
                <c:pt idx="1462">
                  <c:v>-186.34017929999999</c:v>
                </c:pt>
                <c:pt idx="1463">
                  <c:v>-185.3867717</c:v>
                </c:pt>
                <c:pt idx="1464">
                  <c:v>-185.5946582</c:v>
                </c:pt>
                <c:pt idx="1465">
                  <c:v>-186.3433047</c:v>
                </c:pt>
                <c:pt idx="1466">
                  <c:v>-185.36474100000001</c:v>
                </c:pt>
                <c:pt idx="1467">
                  <c:v>-184.19056380000001</c:v>
                </c:pt>
                <c:pt idx="1468">
                  <c:v>-186.3307786</c:v>
                </c:pt>
                <c:pt idx="1469">
                  <c:v>-186.75099499999999</c:v>
                </c:pt>
                <c:pt idx="1470">
                  <c:v>-185.5706883</c:v>
                </c:pt>
                <c:pt idx="1471">
                  <c:v>-184.1755675</c:v>
                </c:pt>
                <c:pt idx="1472">
                  <c:v>-186.62122740000001</c:v>
                </c:pt>
                <c:pt idx="1473">
                  <c:v>-187.3154529</c:v>
                </c:pt>
                <c:pt idx="1474">
                  <c:v>-186.64015230000001</c:v>
                </c:pt>
                <c:pt idx="1475">
                  <c:v>-185.54307890000001</c:v>
                </c:pt>
                <c:pt idx="1476">
                  <c:v>-186.95227249999999</c:v>
                </c:pt>
                <c:pt idx="1477">
                  <c:v>-187.46871619999999</c:v>
                </c:pt>
                <c:pt idx="1478">
                  <c:v>-186.13463279999999</c:v>
                </c:pt>
                <c:pt idx="1479">
                  <c:v>-187.57857580000001</c:v>
                </c:pt>
                <c:pt idx="1480">
                  <c:v>-187.29089379999999</c:v>
                </c:pt>
                <c:pt idx="1481">
                  <c:v>-186.828057</c:v>
                </c:pt>
                <c:pt idx="1482">
                  <c:v>-186.63943499999999</c:v>
                </c:pt>
                <c:pt idx="1483">
                  <c:v>-186.88126489999999</c:v>
                </c:pt>
                <c:pt idx="1484">
                  <c:v>-188.0864942</c:v>
                </c:pt>
                <c:pt idx="1485">
                  <c:v>-186.86589069999999</c:v>
                </c:pt>
                <c:pt idx="1486">
                  <c:v>-188.51659699999999</c:v>
                </c:pt>
                <c:pt idx="1487">
                  <c:v>-186.8678146</c:v>
                </c:pt>
                <c:pt idx="1488">
                  <c:v>-187.93783099999999</c:v>
                </c:pt>
                <c:pt idx="1489">
                  <c:v>-187.9494895</c:v>
                </c:pt>
                <c:pt idx="1490">
                  <c:v>-185.91286930000001</c:v>
                </c:pt>
                <c:pt idx="1491">
                  <c:v>-186.9730261</c:v>
                </c:pt>
                <c:pt idx="1492">
                  <c:v>-186.65616700000001</c:v>
                </c:pt>
                <c:pt idx="1493">
                  <c:v>-188.76716490000001</c:v>
                </c:pt>
                <c:pt idx="1494">
                  <c:v>-187.0790623</c:v>
                </c:pt>
                <c:pt idx="1495">
                  <c:v>-187.92379080000001</c:v>
                </c:pt>
                <c:pt idx="1496">
                  <c:v>-188.20186580000001</c:v>
                </c:pt>
                <c:pt idx="1497">
                  <c:v>-186.21709179999999</c:v>
                </c:pt>
                <c:pt idx="1498">
                  <c:v>-186.37520559999999</c:v>
                </c:pt>
                <c:pt idx="1499">
                  <c:v>-187.12623909999999</c:v>
                </c:pt>
                <c:pt idx="1500">
                  <c:v>-187.5711948</c:v>
                </c:pt>
                <c:pt idx="1501">
                  <c:v>-186.5492232</c:v>
                </c:pt>
                <c:pt idx="1502">
                  <c:v>-188.3725489</c:v>
                </c:pt>
                <c:pt idx="1503">
                  <c:v>-188.52342759999999</c:v>
                </c:pt>
                <c:pt idx="1504">
                  <c:v>-187.96183679999999</c:v>
                </c:pt>
                <c:pt idx="1505">
                  <c:v>-188.0331319</c:v>
                </c:pt>
                <c:pt idx="1506">
                  <c:v>-188.7082226</c:v>
                </c:pt>
                <c:pt idx="1507">
                  <c:v>-187.89192449999999</c:v>
                </c:pt>
                <c:pt idx="1508">
                  <c:v>-188.56466280000001</c:v>
                </c:pt>
                <c:pt idx="1509">
                  <c:v>-187.76759910000001</c:v>
                </c:pt>
                <c:pt idx="1510">
                  <c:v>-188.04060179999999</c:v>
                </c:pt>
                <c:pt idx="1511">
                  <c:v>-188.53693050000001</c:v>
                </c:pt>
                <c:pt idx="1512">
                  <c:v>-188.08478349999999</c:v>
                </c:pt>
                <c:pt idx="1513">
                  <c:v>-187.9519234</c:v>
                </c:pt>
                <c:pt idx="1514">
                  <c:v>-188.68252419999999</c:v>
                </c:pt>
                <c:pt idx="1515">
                  <c:v>-188.3365403</c:v>
                </c:pt>
                <c:pt idx="1516">
                  <c:v>-186.2078497</c:v>
                </c:pt>
                <c:pt idx="1517">
                  <c:v>-187.03809989999999</c:v>
                </c:pt>
                <c:pt idx="1518">
                  <c:v>-186.87010549999999</c:v>
                </c:pt>
                <c:pt idx="1519">
                  <c:v>-186.94779560000001</c:v>
                </c:pt>
                <c:pt idx="1520">
                  <c:v>-188.39325149999999</c:v>
                </c:pt>
                <c:pt idx="1521">
                  <c:v>-187.74453170000001</c:v>
                </c:pt>
                <c:pt idx="1522">
                  <c:v>-188.206546</c:v>
                </c:pt>
                <c:pt idx="1523">
                  <c:v>-187.52726329999999</c:v>
                </c:pt>
                <c:pt idx="1524">
                  <c:v>-188.533108</c:v>
                </c:pt>
                <c:pt idx="1525">
                  <c:v>-188.71051309999999</c:v>
                </c:pt>
                <c:pt idx="1526">
                  <c:v>-187.8745768</c:v>
                </c:pt>
                <c:pt idx="1527">
                  <c:v>-188.0375281</c:v>
                </c:pt>
                <c:pt idx="1528">
                  <c:v>-189.4362907</c:v>
                </c:pt>
                <c:pt idx="1529">
                  <c:v>-187.2787194</c:v>
                </c:pt>
                <c:pt idx="1530">
                  <c:v>-185.50532469999999</c:v>
                </c:pt>
                <c:pt idx="1531">
                  <c:v>-187.58543689999999</c:v>
                </c:pt>
                <c:pt idx="1532">
                  <c:v>-187.74438860000001</c:v>
                </c:pt>
                <c:pt idx="1533">
                  <c:v>-185.56450509999999</c:v>
                </c:pt>
                <c:pt idx="1534">
                  <c:v>-187.8900697</c:v>
                </c:pt>
                <c:pt idx="1535">
                  <c:v>-187.26822820000001</c:v>
                </c:pt>
                <c:pt idx="1536">
                  <c:v>-187.1748742</c:v>
                </c:pt>
                <c:pt idx="1537">
                  <c:v>-189.6269552</c:v>
                </c:pt>
                <c:pt idx="1538">
                  <c:v>-188.58099429999999</c:v>
                </c:pt>
                <c:pt idx="1539">
                  <c:v>-187.4530585</c:v>
                </c:pt>
                <c:pt idx="1540">
                  <c:v>-187.70830040000001</c:v>
                </c:pt>
                <c:pt idx="1541">
                  <c:v>-187.61266599999999</c:v>
                </c:pt>
                <c:pt idx="1542">
                  <c:v>-186.97157129999999</c:v>
                </c:pt>
                <c:pt idx="1543">
                  <c:v>-187.27411699999999</c:v>
                </c:pt>
                <c:pt idx="1544">
                  <c:v>-187.97549190000001</c:v>
                </c:pt>
                <c:pt idx="1545">
                  <c:v>-188.13080249999999</c:v>
                </c:pt>
                <c:pt idx="1546">
                  <c:v>-188.0746479</c:v>
                </c:pt>
                <c:pt idx="1547">
                  <c:v>-187.60130480000001</c:v>
                </c:pt>
                <c:pt idx="1548">
                  <c:v>-187.34479210000001</c:v>
                </c:pt>
                <c:pt idx="1549">
                  <c:v>-186.67439110000001</c:v>
                </c:pt>
                <c:pt idx="1550">
                  <c:v>-188.82751519999999</c:v>
                </c:pt>
                <c:pt idx="1551">
                  <c:v>-186.47654309999999</c:v>
                </c:pt>
                <c:pt idx="1552">
                  <c:v>-187.88871510000001</c:v>
                </c:pt>
                <c:pt idx="1553">
                  <c:v>-188.44086419999999</c:v>
                </c:pt>
                <c:pt idx="1554">
                  <c:v>-186.90792099999999</c:v>
                </c:pt>
                <c:pt idx="1555">
                  <c:v>-186.36318979999999</c:v>
                </c:pt>
                <c:pt idx="1556">
                  <c:v>-188.04526129999999</c:v>
                </c:pt>
                <c:pt idx="1557">
                  <c:v>-187.58501190000001</c:v>
                </c:pt>
                <c:pt idx="1558">
                  <c:v>-187.9333091</c:v>
                </c:pt>
                <c:pt idx="1559">
                  <c:v>-187.44128370000001</c:v>
                </c:pt>
                <c:pt idx="1560">
                  <c:v>-187.36556719999999</c:v>
                </c:pt>
                <c:pt idx="1561">
                  <c:v>-187.94645850000001</c:v>
                </c:pt>
                <c:pt idx="1562">
                  <c:v>-188.96874059999999</c:v>
                </c:pt>
                <c:pt idx="1563">
                  <c:v>-186.6768443</c:v>
                </c:pt>
                <c:pt idx="1564">
                  <c:v>-188.67846789999999</c:v>
                </c:pt>
                <c:pt idx="1565">
                  <c:v>-189.10544899999999</c:v>
                </c:pt>
                <c:pt idx="1566">
                  <c:v>-186.7682561</c:v>
                </c:pt>
                <c:pt idx="1567">
                  <c:v>-189.1754803</c:v>
                </c:pt>
                <c:pt idx="1568">
                  <c:v>-188.0961413</c:v>
                </c:pt>
                <c:pt idx="1569">
                  <c:v>-188.51699379999999</c:v>
                </c:pt>
                <c:pt idx="1570">
                  <c:v>-187.9272828</c:v>
                </c:pt>
                <c:pt idx="1571">
                  <c:v>-187.44904009999999</c:v>
                </c:pt>
                <c:pt idx="1572">
                  <c:v>-186.46720590000001</c:v>
                </c:pt>
                <c:pt idx="1573">
                  <c:v>-188.05536520000001</c:v>
                </c:pt>
                <c:pt idx="1574">
                  <c:v>-187.95865090000001</c:v>
                </c:pt>
                <c:pt idx="1575">
                  <c:v>-188.01673510000001</c:v>
                </c:pt>
                <c:pt idx="1576">
                  <c:v>-187.11549009999999</c:v>
                </c:pt>
                <c:pt idx="1577">
                  <c:v>-187.263566</c:v>
                </c:pt>
                <c:pt idx="1578">
                  <c:v>-188.4802359</c:v>
                </c:pt>
                <c:pt idx="1579">
                  <c:v>-187.49508639999999</c:v>
                </c:pt>
                <c:pt idx="1580">
                  <c:v>-186.70608379999999</c:v>
                </c:pt>
                <c:pt idx="1581">
                  <c:v>-187.2696808</c:v>
                </c:pt>
                <c:pt idx="1582">
                  <c:v>-188.0851533</c:v>
                </c:pt>
                <c:pt idx="1583">
                  <c:v>-187.876735</c:v>
                </c:pt>
                <c:pt idx="1584">
                  <c:v>-188.1858411</c:v>
                </c:pt>
                <c:pt idx="1585">
                  <c:v>-187.3915117</c:v>
                </c:pt>
                <c:pt idx="1586">
                  <c:v>-188.6881357</c:v>
                </c:pt>
                <c:pt idx="1587">
                  <c:v>-188.80336249999999</c:v>
                </c:pt>
                <c:pt idx="1588">
                  <c:v>-187.76748079999999</c:v>
                </c:pt>
                <c:pt idx="1589">
                  <c:v>-188.0094493</c:v>
                </c:pt>
                <c:pt idx="1590">
                  <c:v>-189.05615090000001</c:v>
                </c:pt>
                <c:pt idx="1591">
                  <c:v>-189.60151999999999</c:v>
                </c:pt>
                <c:pt idx="1592">
                  <c:v>-186.84117789999999</c:v>
                </c:pt>
                <c:pt idx="1593">
                  <c:v>-187.7942319</c:v>
                </c:pt>
                <c:pt idx="1594">
                  <c:v>-186.97871019999999</c:v>
                </c:pt>
                <c:pt idx="1595">
                  <c:v>-187.44144990000001</c:v>
                </c:pt>
                <c:pt idx="1596">
                  <c:v>-187.45520780000001</c:v>
                </c:pt>
                <c:pt idx="1597">
                  <c:v>-187.6255755</c:v>
                </c:pt>
                <c:pt idx="1598">
                  <c:v>-189.46191640000001</c:v>
                </c:pt>
                <c:pt idx="1599">
                  <c:v>-187.01891280000001</c:v>
                </c:pt>
                <c:pt idx="1600">
                  <c:v>-188.8138903</c:v>
                </c:pt>
                <c:pt idx="1601">
                  <c:v>-186.49172200000001</c:v>
                </c:pt>
                <c:pt idx="1602">
                  <c:v>-187.9039004</c:v>
                </c:pt>
                <c:pt idx="1603">
                  <c:v>-187.15670460000001</c:v>
                </c:pt>
                <c:pt idx="1604">
                  <c:v>-186.4166286</c:v>
                </c:pt>
                <c:pt idx="1605">
                  <c:v>-186.75490490000001</c:v>
                </c:pt>
                <c:pt idx="1606">
                  <c:v>-188.01062780000001</c:v>
                </c:pt>
                <c:pt idx="1607">
                  <c:v>-188.07882979999999</c:v>
                </c:pt>
                <c:pt idx="1608">
                  <c:v>-187.54186960000001</c:v>
                </c:pt>
                <c:pt idx="1609">
                  <c:v>-190.7647857</c:v>
                </c:pt>
                <c:pt idx="1610">
                  <c:v>-190.56092469999999</c:v>
                </c:pt>
                <c:pt idx="1611">
                  <c:v>-191.50941839999999</c:v>
                </c:pt>
                <c:pt idx="1612">
                  <c:v>-191.03264580000001</c:v>
                </c:pt>
                <c:pt idx="1613">
                  <c:v>-190.4846215</c:v>
                </c:pt>
                <c:pt idx="1614">
                  <c:v>-191.1697149</c:v>
                </c:pt>
                <c:pt idx="1615">
                  <c:v>-192.16614680000001</c:v>
                </c:pt>
                <c:pt idx="1616">
                  <c:v>-191.1348643</c:v>
                </c:pt>
                <c:pt idx="1617">
                  <c:v>-191.55610089999999</c:v>
                </c:pt>
                <c:pt idx="1618">
                  <c:v>-191.8977969</c:v>
                </c:pt>
                <c:pt idx="1619">
                  <c:v>-192.40548290000001</c:v>
                </c:pt>
                <c:pt idx="1620">
                  <c:v>-192.9578023</c:v>
                </c:pt>
                <c:pt idx="1621">
                  <c:v>-193.45569860000001</c:v>
                </c:pt>
                <c:pt idx="1622">
                  <c:v>-193.3691456</c:v>
                </c:pt>
                <c:pt idx="1623">
                  <c:v>-192.6042175</c:v>
                </c:pt>
                <c:pt idx="1624">
                  <c:v>-193.6517648</c:v>
                </c:pt>
                <c:pt idx="1625">
                  <c:v>-192.45957490000001</c:v>
                </c:pt>
                <c:pt idx="1626">
                  <c:v>-191.51251070000001</c:v>
                </c:pt>
                <c:pt idx="1627">
                  <c:v>-192.15389049999999</c:v>
                </c:pt>
                <c:pt idx="1628">
                  <c:v>-191.05168560000001</c:v>
                </c:pt>
                <c:pt idx="1629">
                  <c:v>-192.86245149999999</c:v>
                </c:pt>
                <c:pt idx="1630">
                  <c:v>-190.57600619999999</c:v>
                </c:pt>
                <c:pt idx="1631">
                  <c:v>-192.72988699999999</c:v>
                </c:pt>
                <c:pt idx="1632">
                  <c:v>-191.73949640000001</c:v>
                </c:pt>
                <c:pt idx="1633">
                  <c:v>-192.00692330000001</c:v>
                </c:pt>
                <c:pt idx="1634">
                  <c:v>-192.42702679999999</c:v>
                </c:pt>
                <c:pt idx="1635">
                  <c:v>-193.0267102</c:v>
                </c:pt>
                <c:pt idx="1636">
                  <c:v>-192.29095359999999</c:v>
                </c:pt>
                <c:pt idx="1637">
                  <c:v>-193.55837360000001</c:v>
                </c:pt>
                <c:pt idx="1638">
                  <c:v>-192.68415440000001</c:v>
                </c:pt>
                <c:pt idx="1639">
                  <c:v>-194.00322249999999</c:v>
                </c:pt>
                <c:pt idx="1640">
                  <c:v>-193.3515099</c:v>
                </c:pt>
                <c:pt idx="1641">
                  <c:v>-193.57084589999999</c:v>
                </c:pt>
                <c:pt idx="1642">
                  <c:v>-192.7804544</c:v>
                </c:pt>
                <c:pt idx="1643">
                  <c:v>-192.087908</c:v>
                </c:pt>
                <c:pt idx="1644">
                  <c:v>-191.4358254</c:v>
                </c:pt>
                <c:pt idx="1645">
                  <c:v>-193.07481759999999</c:v>
                </c:pt>
                <c:pt idx="1646">
                  <c:v>-193.02722130000001</c:v>
                </c:pt>
                <c:pt idx="1647">
                  <c:v>-192.31803249999999</c:v>
                </c:pt>
                <c:pt idx="1648">
                  <c:v>-192.3116216</c:v>
                </c:pt>
                <c:pt idx="1649">
                  <c:v>-192.25592829999999</c:v>
                </c:pt>
                <c:pt idx="1650">
                  <c:v>-193.56792659999999</c:v>
                </c:pt>
                <c:pt idx="1651">
                  <c:v>-192.72438099999999</c:v>
                </c:pt>
                <c:pt idx="1652">
                  <c:v>-194.0218055</c:v>
                </c:pt>
                <c:pt idx="1653">
                  <c:v>-192.59863050000001</c:v>
                </c:pt>
                <c:pt idx="1654">
                  <c:v>-193.77825279999999</c:v>
                </c:pt>
                <c:pt idx="1655">
                  <c:v>-193.5787134</c:v>
                </c:pt>
                <c:pt idx="1656">
                  <c:v>-192.24357520000001</c:v>
                </c:pt>
                <c:pt idx="1657">
                  <c:v>-193.10246380000001</c:v>
                </c:pt>
                <c:pt idx="1658">
                  <c:v>-193.0587056</c:v>
                </c:pt>
                <c:pt idx="1659">
                  <c:v>-192.75989050000001</c:v>
                </c:pt>
                <c:pt idx="1660">
                  <c:v>-193.28378860000001</c:v>
                </c:pt>
                <c:pt idx="1661">
                  <c:v>-194.1766901</c:v>
                </c:pt>
                <c:pt idx="1662">
                  <c:v>-192.38012459999999</c:v>
                </c:pt>
                <c:pt idx="1663">
                  <c:v>-193.70236120000001</c:v>
                </c:pt>
                <c:pt idx="1664">
                  <c:v>-190.90682620000001</c:v>
                </c:pt>
                <c:pt idx="1665">
                  <c:v>-193.7187697</c:v>
                </c:pt>
                <c:pt idx="1666">
                  <c:v>-192.4404414</c:v>
                </c:pt>
                <c:pt idx="1667">
                  <c:v>-193.00793060000001</c:v>
                </c:pt>
                <c:pt idx="1668">
                  <c:v>-193.2551766</c:v>
                </c:pt>
                <c:pt idx="1669">
                  <c:v>-195.19914059999999</c:v>
                </c:pt>
                <c:pt idx="1670">
                  <c:v>-193.7046244</c:v>
                </c:pt>
                <c:pt idx="1671">
                  <c:v>-193.52827439999999</c:v>
                </c:pt>
                <c:pt idx="1672">
                  <c:v>-193.602836</c:v>
                </c:pt>
                <c:pt idx="1673">
                  <c:v>-194.32615100000001</c:v>
                </c:pt>
                <c:pt idx="1674">
                  <c:v>-192.77866950000001</c:v>
                </c:pt>
                <c:pt idx="1675">
                  <c:v>-192.59043650000001</c:v>
                </c:pt>
                <c:pt idx="1676">
                  <c:v>-193.2134744</c:v>
                </c:pt>
                <c:pt idx="1677">
                  <c:v>-193.59616439999999</c:v>
                </c:pt>
                <c:pt idx="1678">
                  <c:v>-192.80193629999999</c:v>
                </c:pt>
                <c:pt idx="1679">
                  <c:v>-194.1767984</c:v>
                </c:pt>
                <c:pt idx="1680">
                  <c:v>-193.24604120000001</c:v>
                </c:pt>
                <c:pt idx="1681">
                  <c:v>-193.0294471</c:v>
                </c:pt>
                <c:pt idx="1682">
                  <c:v>-194.0318278</c:v>
                </c:pt>
                <c:pt idx="1683">
                  <c:v>-195.72995779999999</c:v>
                </c:pt>
                <c:pt idx="1684">
                  <c:v>-194.8748799</c:v>
                </c:pt>
                <c:pt idx="1685">
                  <c:v>-198.3765468</c:v>
                </c:pt>
                <c:pt idx="1686">
                  <c:v>-201.32236750000001</c:v>
                </c:pt>
                <c:pt idx="1687">
                  <c:v>-201.44982099999999</c:v>
                </c:pt>
                <c:pt idx="1688">
                  <c:v>-204.95460979999999</c:v>
                </c:pt>
                <c:pt idx="1689">
                  <c:v>-205.379165</c:v>
                </c:pt>
                <c:pt idx="1690">
                  <c:v>-208.02819099999999</c:v>
                </c:pt>
                <c:pt idx="1691">
                  <c:v>-208.39268720000001</c:v>
                </c:pt>
                <c:pt idx="1692">
                  <c:v>-209.78037520000001</c:v>
                </c:pt>
                <c:pt idx="1693">
                  <c:v>-208.85417000000001</c:v>
                </c:pt>
                <c:pt idx="1694">
                  <c:v>-209.0397955</c:v>
                </c:pt>
                <c:pt idx="1695">
                  <c:v>-210.34338389999999</c:v>
                </c:pt>
                <c:pt idx="1696">
                  <c:v>-208.6439652</c:v>
                </c:pt>
                <c:pt idx="1697">
                  <c:v>-209.1774973</c:v>
                </c:pt>
                <c:pt idx="1698">
                  <c:v>-210.64451009999999</c:v>
                </c:pt>
                <c:pt idx="1699">
                  <c:v>-209.54053139999999</c:v>
                </c:pt>
                <c:pt idx="1700">
                  <c:v>-209.12342860000001</c:v>
                </c:pt>
                <c:pt idx="1701">
                  <c:v>-210.40075880000001</c:v>
                </c:pt>
                <c:pt idx="1702">
                  <c:v>-207.54028299999999</c:v>
                </c:pt>
                <c:pt idx="1703">
                  <c:v>-208.30992499999999</c:v>
                </c:pt>
                <c:pt idx="1704">
                  <c:v>-209.76439049999999</c:v>
                </c:pt>
                <c:pt idx="1705">
                  <c:v>-210.4200543</c:v>
                </c:pt>
                <c:pt idx="1706">
                  <c:v>-209.61656479999999</c:v>
                </c:pt>
                <c:pt idx="1707">
                  <c:v>-210.3804811</c:v>
                </c:pt>
                <c:pt idx="1708">
                  <c:v>-210.74058410000001</c:v>
                </c:pt>
                <c:pt idx="1709">
                  <c:v>-210.83663949999999</c:v>
                </c:pt>
                <c:pt idx="1710">
                  <c:v>-210.3980243</c:v>
                </c:pt>
                <c:pt idx="1711">
                  <c:v>-210.6362173</c:v>
                </c:pt>
                <c:pt idx="1712">
                  <c:v>-210.5219639</c:v>
                </c:pt>
                <c:pt idx="1713">
                  <c:v>-210.51886039999999</c:v>
                </c:pt>
                <c:pt idx="1714">
                  <c:v>-209.87355840000001</c:v>
                </c:pt>
                <c:pt idx="1715">
                  <c:v>-210.04714440000001</c:v>
                </c:pt>
                <c:pt idx="1716">
                  <c:v>-209.93298720000001</c:v>
                </c:pt>
                <c:pt idx="1717">
                  <c:v>-210.6884436</c:v>
                </c:pt>
                <c:pt idx="1718">
                  <c:v>-210.102949</c:v>
                </c:pt>
                <c:pt idx="1719">
                  <c:v>-208.936149</c:v>
                </c:pt>
                <c:pt idx="1720">
                  <c:v>-210.20365699999999</c:v>
                </c:pt>
                <c:pt idx="1721">
                  <c:v>-210.2535355</c:v>
                </c:pt>
                <c:pt idx="1722">
                  <c:v>-210.72950489999999</c:v>
                </c:pt>
                <c:pt idx="1723">
                  <c:v>-209.10965390000001</c:v>
                </c:pt>
                <c:pt idx="1724">
                  <c:v>-210.9889508</c:v>
                </c:pt>
                <c:pt idx="1725">
                  <c:v>-210.03761940000001</c:v>
                </c:pt>
                <c:pt idx="1726">
                  <c:v>-211.00610399999999</c:v>
                </c:pt>
                <c:pt idx="1727">
                  <c:v>-209.1792227</c:v>
                </c:pt>
                <c:pt idx="1728">
                  <c:v>-210.70948369999999</c:v>
                </c:pt>
                <c:pt idx="1729">
                  <c:v>-212.2499641</c:v>
                </c:pt>
                <c:pt idx="1730">
                  <c:v>-210.71353970000001</c:v>
                </c:pt>
                <c:pt idx="1731">
                  <c:v>-210.53194640000001</c:v>
                </c:pt>
                <c:pt idx="1732">
                  <c:v>-210.03927820000001</c:v>
                </c:pt>
                <c:pt idx="1733">
                  <c:v>-211.5029744</c:v>
                </c:pt>
                <c:pt idx="1734">
                  <c:v>-210.19278869999999</c:v>
                </c:pt>
                <c:pt idx="1735">
                  <c:v>-210.2592392</c:v>
                </c:pt>
                <c:pt idx="1736">
                  <c:v>-210.52065039999999</c:v>
                </c:pt>
                <c:pt idx="1737">
                  <c:v>-211.27696080000001</c:v>
                </c:pt>
                <c:pt idx="1738">
                  <c:v>-210.6835183</c:v>
                </c:pt>
                <c:pt idx="1739">
                  <c:v>-209.3281044</c:v>
                </c:pt>
                <c:pt idx="1740">
                  <c:v>-210.54477650000001</c:v>
                </c:pt>
                <c:pt idx="1741">
                  <c:v>-210.35325850000001</c:v>
                </c:pt>
                <c:pt idx="1742">
                  <c:v>-209.2724867</c:v>
                </c:pt>
                <c:pt idx="1743">
                  <c:v>-208.6520826</c:v>
                </c:pt>
                <c:pt idx="1744">
                  <c:v>-210.69599790000001</c:v>
                </c:pt>
                <c:pt idx="1745">
                  <c:v>-210.0959331</c:v>
                </c:pt>
                <c:pt idx="1746">
                  <c:v>-210.35978840000001</c:v>
                </c:pt>
                <c:pt idx="1747">
                  <c:v>-210.5305706</c:v>
                </c:pt>
                <c:pt idx="1748">
                  <c:v>-210.0740308</c:v>
                </c:pt>
                <c:pt idx="1749">
                  <c:v>-210.34015210000001</c:v>
                </c:pt>
                <c:pt idx="1750">
                  <c:v>-210.70410029999999</c:v>
                </c:pt>
                <c:pt idx="1751">
                  <c:v>-210.5188028</c:v>
                </c:pt>
                <c:pt idx="1752">
                  <c:v>-209.453338</c:v>
                </c:pt>
                <c:pt idx="1753">
                  <c:v>-211.62731679999999</c:v>
                </c:pt>
                <c:pt idx="1754">
                  <c:v>-209.0041611</c:v>
                </c:pt>
                <c:pt idx="1755">
                  <c:v>-208.93894040000001</c:v>
                </c:pt>
                <c:pt idx="1756">
                  <c:v>-210.89665199999999</c:v>
                </c:pt>
                <c:pt idx="1757">
                  <c:v>-211.20549919999999</c:v>
                </c:pt>
                <c:pt idx="1758">
                  <c:v>-212.7567784</c:v>
                </c:pt>
                <c:pt idx="1759">
                  <c:v>-211.6065825</c:v>
                </c:pt>
                <c:pt idx="1760">
                  <c:v>-171.02674959999999</c:v>
                </c:pt>
                <c:pt idx="1761">
                  <c:v>-132.6479774</c:v>
                </c:pt>
                <c:pt idx="1762">
                  <c:v>-122.7048626</c:v>
                </c:pt>
                <c:pt idx="1763">
                  <c:v>-121.6424684</c:v>
                </c:pt>
                <c:pt idx="1764">
                  <c:v>-121.4773351</c:v>
                </c:pt>
                <c:pt idx="1765">
                  <c:v>-121.8922798</c:v>
                </c:pt>
                <c:pt idx="1766">
                  <c:v>-122.38101260000001</c:v>
                </c:pt>
                <c:pt idx="1767">
                  <c:v>-122.0893119</c:v>
                </c:pt>
                <c:pt idx="1768">
                  <c:v>-119.9860037</c:v>
                </c:pt>
                <c:pt idx="1769">
                  <c:v>-121.79185320000001</c:v>
                </c:pt>
                <c:pt idx="1770">
                  <c:v>-121.4407851</c:v>
                </c:pt>
                <c:pt idx="1771">
                  <c:v>-121.30761800000001</c:v>
                </c:pt>
                <c:pt idx="1772">
                  <c:v>-120.6731209</c:v>
                </c:pt>
                <c:pt idx="1773">
                  <c:v>-120.6751137</c:v>
                </c:pt>
                <c:pt idx="1774">
                  <c:v>-121.01962330000001</c:v>
                </c:pt>
                <c:pt idx="1775">
                  <c:v>-121.00299560000001</c:v>
                </c:pt>
                <c:pt idx="1776">
                  <c:v>-120.07932940000001</c:v>
                </c:pt>
                <c:pt idx="1777">
                  <c:v>-122.932863</c:v>
                </c:pt>
                <c:pt idx="1778">
                  <c:v>-119.9995287</c:v>
                </c:pt>
                <c:pt idx="1779">
                  <c:v>-120.5547971</c:v>
                </c:pt>
                <c:pt idx="1780">
                  <c:v>-120.9789419</c:v>
                </c:pt>
                <c:pt idx="1781">
                  <c:v>-121.4462182</c:v>
                </c:pt>
                <c:pt idx="1782">
                  <c:v>-120.6949152</c:v>
                </c:pt>
                <c:pt idx="1783">
                  <c:v>-120.3252131</c:v>
                </c:pt>
                <c:pt idx="1784">
                  <c:v>-121.2382551</c:v>
                </c:pt>
                <c:pt idx="1785">
                  <c:v>-121.0641463</c:v>
                </c:pt>
                <c:pt idx="1786">
                  <c:v>-120.5176349</c:v>
                </c:pt>
                <c:pt idx="1787">
                  <c:v>-121.2736802</c:v>
                </c:pt>
                <c:pt idx="1788">
                  <c:v>-121.5030787</c:v>
                </c:pt>
                <c:pt idx="1789">
                  <c:v>-119.8995481</c:v>
                </c:pt>
                <c:pt idx="1790">
                  <c:v>-120.34937739999999</c:v>
                </c:pt>
                <c:pt idx="1791">
                  <c:v>-121.883661</c:v>
                </c:pt>
                <c:pt idx="1792">
                  <c:v>-121.0165502</c:v>
                </c:pt>
                <c:pt idx="1793">
                  <c:v>-119.5367602</c:v>
                </c:pt>
                <c:pt idx="1794">
                  <c:v>-120.5538813</c:v>
                </c:pt>
                <c:pt idx="1795">
                  <c:v>-121.10806839999999</c:v>
                </c:pt>
                <c:pt idx="1796">
                  <c:v>-120.48014120000001</c:v>
                </c:pt>
                <c:pt idx="1797">
                  <c:v>-119.8908228</c:v>
                </c:pt>
                <c:pt idx="1798">
                  <c:v>-119.45001600000001</c:v>
                </c:pt>
                <c:pt idx="1799">
                  <c:v>-120.19219769999999</c:v>
                </c:pt>
                <c:pt idx="1800">
                  <c:v>-119.6897499</c:v>
                </c:pt>
                <c:pt idx="1801">
                  <c:v>-121.21779170000001</c:v>
                </c:pt>
                <c:pt idx="1802">
                  <c:v>-120.0512141</c:v>
                </c:pt>
                <c:pt idx="1803">
                  <c:v>-120.35214000000001</c:v>
                </c:pt>
                <c:pt idx="1804">
                  <c:v>-121.5848003</c:v>
                </c:pt>
                <c:pt idx="1805">
                  <c:v>-119.4899162</c:v>
                </c:pt>
                <c:pt idx="1806">
                  <c:v>-119.81344060000001</c:v>
                </c:pt>
                <c:pt idx="1807">
                  <c:v>-121.2839891</c:v>
                </c:pt>
                <c:pt idx="1808">
                  <c:v>-121.16435749999999</c:v>
                </c:pt>
                <c:pt idx="1809">
                  <c:v>-119.82224909999999</c:v>
                </c:pt>
                <c:pt idx="1810">
                  <c:v>-120.10180459999999</c:v>
                </c:pt>
                <c:pt idx="1811">
                  <c:v>-119.11114310000001</c:v>
                </c:pt>
                <c:pt idx="1812">
                  <c:v>-119.29663739999999</c:v>
                </c:pt>
                <c:pt idx="1813">
                  <c:v>-121.2222996</c:v>
                </c:pt>
                <c:pt idx="1814">
                  <c:v>-121.6964303</c:v>
                </c:pt>
                <c:pt idx="1815">
                  <c:v>-121.4441415</c:v>
                </c:pt>
                <c:pt idx="1816">
                  <c:v>-121.0577657</c:v>
                </c:pt>
                <c:pt idx="1817">
                  <c:v>-120.90088249999999</c:v>
                </c:pt>
                <c:pt idx="1818">
                  <c:v>-120.9223545</c:v>
                </c:pt>
                <c:pt idx="1819">
                  <c:v>-120.5148451</c:v>
                </c:pt>
                <c:pt idx="1820">
                  <c:v>-121.3338294</c:v>
                </c:pt>
                <c:pt idx="1821">
                  <c:v>-120.2622861</c:v>
                </c:pt>
                <c:pt idx="1822">
                  <c:v>-119.28229330000001</c:v>
                </c:pt>
                <c:pt idx="1823">
                  <c:v>-120.1877207</c:v>
                </c:pt>
                <c:pt idx="1824">
                  <c:v>-121.26130569999999</c:v>
                </c:pt>
                <c:pt idx="1825">
                  <c:v>-118.8042327</c:v>
                </c:pt>
                <c:pt idx="1826">
                  <c:v>-120.3339126</c:v>
                </c:pt>
                <c:pt idx="1827">
                  <c:v>-119.8593576</c:v>
                </c:pt>
                <c:pt idx="1828">
                  <c:v>-120.47425869999999</c:v>
                </c:pt>
                <c:pt idx="1829">
                  <c:v>-121.16182120000001</c:v>
                </c:pt>
                <c:pt idx="1830">
                  <c:v>-119.883341</c:v>
                </c:pt>
                <c:pt idx="1831">
                  <c:v>-118.9134224</c:v>
                </c:pt>
                <c:pt idx="1832">
                  <c:v>-120.1302065</c:v>
                </c:pt>
                <c:pt idx="1833">
                  <c:v>-121.2302703</c:v>
                </c:pt>
                <c:pt idx="1834">
                  <c:v>-120.0640111</c:v>
                </c:pt>
                <c:pt idx="1835">
                  <c:v>-120.6588107</c:v>
                </c:pt>
                <c:pt idx="1836">
                  <c:v>-120.45195510000001</c:v>
                </c:pt>
                <c:pt idx="1837">
                  <c:v>-121.2427935</c:v>
                </c:pt>
                <c:pt idx="1838">
                  <c:v>-120.7155231</c:v>
                </c:pt>
                <c:pt idx="1839">
                  <c:v>-118.7868514</c:v>
                </c:pt>
                <c:pt idx="1840">
                  <c:v>-119.8758737</c:v>
                </c:pt>
                <c:pt idx="1841">
                  <c:v>-120.5703998</c:v>
                </c:pt>
                <c:pt idx="1842">
                  <c:v>-120.2711747</c:v>
                </c:pt>
                <c:pt idx="1843">
                  <c:v>-119.21559240000001</c:v>
                </c:pt>
                <c:pt idx="1844">
                  <c:v>-120.3179978</c:v>
                </c:pt>
                <c:pt idx="1845">
                  <c:v>-118.78435690000001</c:v>
                </c:pt>
                <c:pt idx="1846">
                  <c:v>-120.162426</c:v>
                </c:pt>
                <c:pt idx="1847">
                  <c:v>-119.2455375</c:v>
                </c:pt>
                <c:pt idx="1848">
                  <c:v>-119.4150997</c:v>
                </c:pt>
                <c:pt idx="1849">
                  <c:v>-120.0157499</c:v>
                </c:pt>
                <c:pt idx="1850">
                  <c:v>-119.2721201</c:v>
                </c:pt>
                <c:pt idx="1851">
                  <c:v>-120.3195624</c:v>
                </c:pt>
                <c:pt idx="1852">
                  <c:v>-119.3829156</c:v>
                </c:pt>
                <c:pt idx="1853">
                  <c:v>-118.43242290000001</c:v>
                </c:pt>
                <c:pt idx="1854">
                  <c:v>-119.9994998</c:v>
                </c:pt>
                <c:pt idx="1855">
                  <c:v>-119.4412118</c:v>
                </c:pt>
                <c:pt idx="1856">
                  <c:v>-119.40013930000001</c:v>
                </c:pt>
                <c:pt idx="1857">
                  <c:v>-120.6899272</c:v>
                </c:pt>
                <c:pt idx="1858">
                  <c:v>-119.9132463</c:v>
                </c:pt>
                <c:pt idx="1859">
                  <c:v>-120.9965809</c:v>
                </c:pt>
                <c:pt idx="1860">
                  <c:v>-120.312167</c:v>
                </c:pt>
                <c:pt idx="1861">
                  <c:v>-119.1130344</c:v>
                </c:pt>
                <c:pt idx="1862">
                  <c:v>-118.4963297</c:v>
                </c:pt>
                <c:pt idx="1863">
                  <c:v>-119.654382</c:v>
                </c:pt>
                <c:pt idx="1864">
                  <c:v>-119.0763183</c:v>
                </c:pt>
                <c:pt idx="1865">
                  <c:v>-121.1079642</c:v>
                </c:pt>
                <c:pt idx="1866">
                  <c:v>-120.69011450000001</c:v>
                </c:pt>
                <c:pt idx="1867">
                  <c:v>-120.18387420000001</c:v>
                </c:pt>
                <c:pt idx="1868">
                  <c:v>-119.1879859</c:v>
                </c:pt>
                <c:pt idx="1869">
                  <c:v>-120.34488260000001</c:v>
                </c:pt>
                <c:pt idx="1870">
                  <c:v>-119.9499503</c:v>
                </c:pt>
                <c:pt idx="1871">
                  <c:v>-120.1658377</c:v>
                </c:pt>
                <c:pt idx="1872">
                  <c:v>-120.2585368</c:v>
                </c:pt>
                <c:pt idx="1873">
                  <c:v>-120.160405</c:v>
                </c:pt>
                <c:pt idx="1874">
                  <c:v>-120.3654482</c:v>
                </c:pt>
                <c:pt idx="1875">
                  <c:v>-119.7885668</c:v>
                </c:pt>
                <c:pt idx="1876">
                  <c:v>-120.4886472</c:v>
                </c:pt>
                <c:pt idx="1877">
                  <c:v>-120.31698849999999</c:v>
                </c:pt>
                <c:pt idx="1878">
                  <c:v>-120.7686885</c:v>
                </c:pt>
                <c:pt idx="1879">
                  <c:v>-121.25117470000001</c:v>
                </c:pt>
                <c:pt idx="1880">
                  <c:v>-121.03743299999999</c:v>
                </c:pt>
                <c:pt idx="1881">
                  <c:v>-121.5959143</c:v>
                </c:pt>
                <c:pt idx="1882">
                  <c:v>-121.11596659999999</c:v>
                </c:pt>
                <c:pt idx="1883">
                  <c:v>-121.3152532</c:v>
                </c:pt>
                <c:pt idx="1884">
                  <c:v>-120.8136871</c:v>
                </c:pt>
                <c:pt idx="1885">
                  <c:v>-120.9510607</c:v>
                </c:pt>
                <c:pt idx="1886">
                  <c:v>-120.3108632</c:v>
                </c:pt>
                <c:pt idx="1887">
                  <c:v>-120.95813699999999</c:v>
                </c:pt>
                <c:pt idx="1888">
                  <c:v>-119.57484030000001</c:v>
                </c:pt>
                <c:pt idx="1889">
                  <c:v>-119.6005722</c:v>
                </c:pt>
                <c:pt idx="1890">
                  <c:v>-120.74902520000001</c:v>
                </c:pt>
                <c:pt idx="1891">
                  <c:v>-120.2032292</c:v>
                </c:pt>
                <c:pt idx="1892">
                  <c:v>-119.4599995</c:v>
                </c:pt>
                <c:pt idx="1893">
                  <c:v>-120.316418</c:v>
                </c:pt>
                <c:pt idx="1894">
                  <c:v>-120.19488389999999</c:v>
                </c:pt>
                <c:pt idx="1895">
                  <c:v>-119.5490578</c:v>
                </c:pt>
                <c:pt idx="1896">
                  <c:v>-120.5181054</c:v>
                </c:pt>
                <c:pt idx="1897">
                  <c:v>-121.8075991</c:v>
                </c:pt>
                <c:pt idx="1898">
                  <c:v>-120.4708564</c:v>
                </c:pt>
                <c:pt idx="1899">
                  <c:v>-122.3343089</c:v>
                </c:pt>
                <c:pt idx="1900">
                  <c:v>-120.9907695</c:v>
                </c:pt>
                <c:pt idx="1901">
                  <c:v>-117.8456034</c:v>
                </c:pt>
                <c:pt idx="1902">
                  <c:v>-116.4473046</c:v>
                </c:pt>
                <c:pt idx="1903">
                  <c:v>-115.06518320000001</c:v>
                </c:pt>
                <c:pt idx="1904">
                  <c:v>-114.1174477</c:v>
                </c:pt>
                <c:pt idx="1905">
                  <c:v>-113.6214665</c:v>
                </c:pt>
                <c:pt idx="1906">
                  <c:v>-113.34372159999999</c:v>
                </c:pt>
                <c:pt idx="1907">
                  <c:v>-113.3431415</c:v>
                </c:pt>
                <c:pt idx="1908">
                  <c:v>-114.06124010000001</c:v>
                </c:pt>
                <c:pt idx="1909">
                  <c:v>-115.16682110000001</c:v>
                </c:pt>
                <c:pt idx="1910">
                  <c:v>-117.0169468</c:v>
                </c:pt>
                <c:pt idx="1911">
                  <c:v>-114.7939949</c:v>
                </c:pt>
                <c:pt idx="1912">
                  <c:v>-116.1000916</c:v>
                </c:pt>
                <c:pt idx="1913">
                  <c:v>-117.9665218</c:v>
                </c:pt>
                <c:pt idx="1914">
                  <c:v>-117.5757047</c:v>
                </c:pt>
                <c:pt idx="1915">
                  <c:v>-119.91552660000001</c:v>
                </c:pt>
                <c:pt idx="1916">
                  <c:v>-119.2314181</c:v>
                </c:pt>
                <c:pt idx="1917">
                  <c:v>-120.6647409</c:v>
                </c:pt>
                <c:pt idx="1918">
                  <c:v>-120.0301358</c:v>
                </c:pt>
                <c:pt idx="1919">
                  <c:v>-120.96805500000001</c:v>
                </c:pt>
                <c:pt idx="1920">
                  <c:v>-121.9562899</c:v>
                </c:pt>
                <c:pt idx="1921">
                  <c:v>-121.25288089999999</c:v>
                </c:pt>
                <c:pt idx="1922">
                  <c:v>-120.51819070000001</c:v>
                </c:pt>
                <c:pt idx="1923">
                  <c:v>-121.256846</c:v>
                </c:pt>
                <c:pt idx="1924">
                  <c:v>-120.681901</c:v>
                </c:pt>
                <c:pt idx="1925">
                  <c:v>-120.9950218</c:v>
                </c:pt>
                <c:pt idx="1926">
                  <c:v>-121.5857601</c:v>
                </c:pt>
                <c:pt idx="1927">
                  <c:v>-121.59220569999999</c:v>
                </c:pt>
                <c:pt idx="1928">
                  <c:v>-120.06408620000001</c:v>
                </c:pt>
                <c:pt idx="1929">
                  <c:v>-119.6015893</c:v>
                </c:pt>
                <c:pt idx="1930">
                  <c:v>-120.3522676</c:v>
                </c:pt>
                <c:pt idx="1931">
                  <c:v>-120.99941750000001</c:v>
                </c:pt>
                <c:pt idx="1932">
                  <c:v>-123.1576464</c:v>
                </c:pt>
                <c:pt idx="1933">
                  <c:v>-120.641408</c:v>
                </c:pt>
                <c:pt idx="1934">
                  <c:v>-121.5905109</c:v>
                </c:pt>
                <c:pt idx="1935">
                  <c:v>-122.83364400000001</c:v>
                </c:pt>
                <c:pt idx="1936">
                  <c:v>-120.9806277</c:v>
                </c:pt>
                <c:pt idx="1937">
                  <c:v>-121.9227238</c:v>
                </c:pt>
                <c:pt idx="1938">
                  <c:v>-121.11750670000001</c:v>
                </c:pt>
                <c:pt idx="1939">
                  <c:v>-120.4620582</c:v>
                </c:pt>
                <c:pt idx="1940">
                  <c:v>-122.09075060000001</c:v>
                </c:pt>
                <c:pt idx="1941">
                  <c:v>-120.4251494</c:v>
                </c:pt>
                <c:pt idx="1942">
                  <c:v>-120.64798639999999</c:v>
                </c:pt>
                <c:pt idx="1943">
                  <c:v>-121.5597964</c:v>
                </c:pt>
                <c:pt idx="1944">
                  <c:v>-120.2533107</c:v>
                </c:pt>
                <c:pt idx="1945">
                  <c:v>-121.90656370000001</c:v>
                </c:pt>
                <c:pt idx="1946">
                  <c:v>-122.0507319</c:v>
                </c:pt>
                <c:pt idx="1947">
                  <c:v>-121.2678253</c:v>
                </c:pt>
                <c:pt idx="1948">
                  <c:v>-123.01518059999999</c:v>
                </c:pt>
                <c:pt idx="1949">
                  <c:v>-121.4801308</c:v>
                </c:pt>
                <c:pt idx="1950">
                  <c:v>-121.2455794</c:v>
                </c:pt>
                <c:pt idx="1951">
                  <c:v>-121.2856652</c:v>
                </c:pt>
                <c:pt idx="1952">
                  <c:v>-121.1441983</c:v>
                </c:pt>
                <c:pt idx="1953">
                  <c:v>-121.60565920000001</c:v>
                </c:pt>
                <c:pt idx="1954">
                  <c:v>-121.5957042</c:v>
                </c:pt>
                <c:pt idx="1955">
                  <c:v>-121.3991453</c:v>
                </c:pt>
                <c:pt idx="1956">
                  <c:v>-120.6239223</c:v>
                </c:pt>
                <c:pt idx="1957">
                  <c:v>-122.4207406</c:v>
                </c:pt>
                <c:pt idx="1958">
                  <c:v>-121.87059240000001</c:v>
                </c:pt>
                <c:pt idx="1959">
                  <c:v>-122.05589879999999</c:v>
                </c:pt>
                <c:pt idx="1960">
                  <c:v>-121.6437669</c:v>
                </c:pt>
                <c:pt idx="1961">
                  <c:v>-120.465159</c:v>
                </c:pt>
                <c:pt idx="1962">
                  <c:v>-120.5379168</c:v>
                </c:pt>
                <c:pt idx="1963">
                  <c:v>-120.8231632</c:v>
                </c:pt>
                <c:pt idx="1964">
                  <c:v>-120.92423220000001</c:v>
                </c:pt>
                <c:pt idx="1965">
                  <c:v>-121.5975171</c:v>
                </c:pt>
                <c:pt idx="1966">
                  <c:v>-120.7839932</c:v>
                </c:pt>
                <c:pt idx="1967">
                  <c:v>-121.43152859999999</c:v>
                </c:pt>
                <c:pt idx="1968">
                  <c:v>-122.7077417</c:v>
                </c:pt>
                <c:pt idx="1969">
                  <c:v>-120.2147106</c:v>
                </c:pt>
                <c:pt idx="1970">
                  <c:v>-120.94654180000001</c:v>
                </c:pt>
                <c:pt idx="1971">
                  <c:v>-122.492549</c:v>
                </c:pt>
                <c:pt idx="1972">
                  <c:v>-120.77041939999999</c:v>
                </c:pt>
                <c:pt idx="1973">
                  <c:v>-121.7263458</c:v>
                </c:pt>
                <c:pt idx="1974">
                  <c:v>-123.0915378</c:v>
                </c:pt>
                <c:pt idx="1975">
                  <c:v>-120.97163209999999</c:v>
                </c:pt>
                <c:pt idx="1976">
                  <c:v>-123.9416528</c:v>
                </c:pt>
                <c:pt idx="1977">
                  <c:v>-129.3335811</c:v>
                </c:pt>
                <c:pt idx="1978">
                  <c:v>-131.26752160000001</c:v>
                </c:pt>
                <c:pt idx="1979">
                  <c:v>-131.63009009999999</c:v>
                </c:pt>
                <c:pt idx="1980">
                  <c:v>-130.3713501</c:v>
                </c:pt>
                <c:pt idx="1981">
                  <c:v>-129.82814020000001</c:v>
                </c:pt>
                <c:pt idx="1982">
                  <c:v>-129.5851605</c:v>
                </c:pt>
                <c:pt idx="1983">
                  <c:v>-129.84682789999999</c:v>
                </c:pt>
                <c:pt idx="1984">
                  <c:v>-130.47435039999999</c:v>
                </c:pt>
                <c:pt idx="1985">
                  <c:v>-129.86852830000001</c:v>
                </c:pt>
                <c:pt idx="1986">
                  <c:v>-130.41210480000001</c:v>
                </c:pt>
                <c:pt idx="1987">
                  <c:v>-130.51113179999999</c:v>
                </c:pt>
                <c:pt idx="1988">
                  <c:v>-130.44484879999999</c:v>
                </c:pt>
                <c:pt idx="1989">
                  <c:v>-131.09589589999999</c:v>
                </c:pt>
                <c:pt idx="1990">
                  <c:v>-129.57062970000001</c:v>
                </c:pt>
                <c:pt idx="1991">
                  <c:v>-130.18168120000001</c:v>
                </c:pt>
                <c:pt idx="1992">
                  <c:v>-131.78788850000001</c:v>
                </c:pt>
                <c:pt idx="1993">
                  <c:v>-132.00727689999999</c:v>
                </c:pt>
                <c:pt idx="1994">
                  <c:v>-133.7552968</c:v>
                </c:pt>
                <c:pt idx="1995">
                  <c:v>-131.41493120000001</c:v>
                </c:pt>
                <c:pt idx="1996">
                  <c:v>-130.4817955</c:v>
                </c:pt>
                <c:pt idx="1997">
                  <c:v>-129.8234209</c:v>
                </c:pt>
                <c:pt idx="1998">
                  <c:v>-129.8663908</c:v>
                </c:pt>
                <c:pt idx="1999">
                  <c:v>-129.77005930000001</c:v>
                </c:pt>
                <c:pt idx="2000">
                  <c:v>-131.224007</c:v>
                </c:pt>
                <c:pt idx="2001">
                  <c:v>-129.23383559999999</c:v>
                </c:pt>
                <c:pt idx="2002">
                  <c:v>-130.51979890000001</c:v>
                </c:pt>
                <c:pt idx="2003">
                  <c:v>-130.15479819999999</c:v>
                </c:pt>
                <c:pt idx="2004">
                  <c:v>-129.60981100000001</c:v>
                </c:pt>
                <c:pt idx="2005">
                  <c:v>-130.28930829999999</c:v>
                </c:pt>
                <c:pt idx="2006">
                  <c:v>-130.35713609999999</c:v>
                </c:pt>
                <c:pt idx="2007">
                  <c:v>-132.05302499999999</c:v>
                </c:pt>
                <c:pt idx="2008">
                  <c:v>-130.61450310000001</c:v>
                </c:pt>
                <c:pt idx="2009">
                  <c:v>-131.0661733</c:v>
                </c:pt>
                <c:pt idx="2010">
                  <c:v>-130.82656919999999</c:v>
                </c:pt>
                <c:pt idx="2011">
                  <c:v>-130.62362160000001</c:v>
                </c:pt>
                <c:pt idx="2012">
                  <c:v>-131.5438</c:v>
                </c:pt>
                <c:pt idx="2013">
                  <c:v>-130.30901829999999</c:v>
                </c:pt>
                <c:pt idx="2014">
                  <c:v>-131.5512684</c:v>
                </c:pt>
                <c:pt idx="2015">
                  <c:v>-132.01140649999999</c:v>
                </c:pt>
                <c:pt idx="2016">
                  <c:v>-131.09386749999999</c:v>
                </c:pt>
                <c:pt idx="2017">
                  <c:v>-133.69619209999999</c:v>
                </c:pt>
                <c:pt idx="2018">
                  <c:v>-131.07932109999999</c:v>
                </c:pt>
                <c:pt idx="2019">
                  <c:v>-132.03235810000001</c:v>
                </c:pt>
                <c:pt idx="2020">
                  <c:v>-131.89101429999999</c:v>
                </c:pt>
                <c:pt idx="2021">
                  <c:v>-131.91461580000001</c:v>
                </c:pt>
                <c:pt idx="2022">
                  <c:v>-132.05984520000001</c:v>
                </c:pt>
                <c:pt idx="2023">
                  <c:v>-132.20888220000001</c:v>
                </c:pt>
                <c:pt idx="2024">
                  <c:v>-132.2021852</c:v>
                </c:pt>
                <c:pt idx="2025">
                  <c:v>-132.05815000000001</c:v>
                </c:pt>
                <c:pt idx="2026">
                  <c:v>-132.69960789999999</c:v>
                </c:pt>
                <c:pt idx="2027">
                  <c:v>-131.7006015</c:v>
                </c:pt>
                <c:pt idx="2028">
                  <c:v>-130.8425732</c:v>
                </c:pt>
                <c:pt idx="2029">
                  <c:v>-131.71899490000001</c:v>
                </c:pt>
                <c:pt idx="2030">
                  <c:v>-131.74032070000001</c:v>
                </c:pt>
                <c:pt idx="2031">
                  <c:v>-132.6160333</c:v>
                </c:pt>
                <c:pt idx="2032">
                  <c:v>-132.17579559999999</c:v>
                </c:pt>
                <c:pt idx="2033">
                  <c:v>-134.07623390000001</c:v>
                </c:pt>
                <c:pt idx="2034">
                  <c:v>-132.38908219999999</c:v>
                </c:pt>
                <c:pt idx="2035">
                  <c:v>-131.5656415</c:v>
                </c:pt>
                <c:pt idx="2036">
                  <c:v>-132.34075910000001</c:v>
                </c:pt>
                <c:pt idx="2037">
                  <c:v>-131.7360539</c:v>
                </c:pt>
                <c:pt idx="2038">
                  <c:v>-132.76064059999999</c:v>
                </c:pt>
                <c:pt idx="2039">
                  <c:v>-132.23626809999999</c:v>
                </c:pt>
                <c:pt idx="2040">
                  <c:v>-131.33575400000001</c:v>
                </c:pt>
                <c:pt idx="2041">
                  <c:v>-131.90358230000001</c:v>
                </c:pt>
                <c:pt idx="2042">
                  <c:v>-130.00409920000001</c:v>
                </c:pt>
                <c:pt idx="2043">
                  <c:v>-131.68692780000001</c:v>
                </c:pt>
                <c:pt idx="2044">
                  <c:v>-132.18743079999999</c:v>
                </c:pt>
                <c:pt idx="2045">
                  <c:v>-132.14824419999999</c:v>
                </c:pt>
                <c:pt idx="2046">
                  <c:v>-132.6314672</c:v>
                </c:pt>
                <c:pt idx="2047">
                  <c:v>-131.2780582</c:v>
                </c:pt>
                <c:pt idx="2048">
                  <c:v>-132.20019619999999</c:v>
                </c:pt>
                <c:pt idx="2049">
                  <c:v>-145.91647380000001</c:v>
                </c:pt>
                <c:pt idx="2050">
                  <c:v>-142.2069242</c:v>
                </c:pt>
                <c:pt idx="2051">
                  <c:v>-140.62152829999999</c:v>
                </c:pt>
                <c:pt idx="2052">
                  <c:v>-139.30742770000001</c:v>
                </c:pt>
                <c:pt idx="2053">
                  <c:v>-139.03682910000001</c:v>
                </c:pt>
                <c:pt idx="2054">
                  <c:v>-141.35436229999999</c:v>
                </c:pt>
                <c:pt idx="2055">
                  <c:v>-139.07248920000001</c:v>
                </c:pt>
                <c:pt idx="2056">
                  <c:v>-139.3212661</c:v>
                </c:pt>
                <c:pt idx="2057">
                  <c:v>-139.07593199999999</c:v>
                </c:pt>
                <c:pt idx="2058">
                  <c:v>-138.15740260000001</c:v>
                </c:pt>
                <c:pt idx="2059">
                  <c:v>-139.43148289999999</c:v>
                </c:pt>
                <c:pt idx="2060">
                  <c:v>-139.8485096</c:v>
                </c:pt>
                <c:pt idx="2061">
                  <c:v>-140.8436931</c:v>
                </c:pt>
                <c:pt idx="2062">
                  <c:v>-139.11297379999999</c:v>
                </c:pt>
                <c:pt idx="2063">
                  <c:v>-140.01660179999999</c:v>
                </c:pt>
                <c:pt idx="2064">
                  <c:v>-139.37798810000001</c:v>
                </c:pt>
                <c:pt idx="2065">
                  <c:v>-140.09802930000001</c:v>
                </c:pt>
                <c:pt idx="2066">
                  <c:v>-140.61397109999999</c:v>
                </c:pt>
                <c:pt idx="2067">
                  <c:v>-139.5661245</c:v>
                </c:pt>
                <c:pt idx="2068">
                  <c:v>-140.92634100000001</c:v>
                </c:pt>
                <c:pt idx="2069">
                  <c:v>-143.20272220000001</c:v>
                </c:pt>
                <c:pt idx="2070">
                  <c:v>-145.164635</c:v>
                </c:pt>
                <c:pt idx="2071">
                  <c:v>-147.5088361</c:v>
                </c:pt>
                <c:pt idx="2072">
                  <c:v>-151.85655120000001</c:v>
                </c:pt>
                <c:pt idx="2073">
                  <c:v>-154.0701383</c:v>
                </c:pt>
                <c:pt idx="2074">
                  <c:v>-154.68064749999999</c:v>
                </c:pt>
                <c:pt idx="2075">
                  <c:v>-156.11080089999999</c:v>
                </c:pt>
                <c:pt idx="2076">
                  <c:v>-159.5044082</c:v>
                </c:pt>
                <c:pt idx="2077">
                  <c:v>-159.15675770000001</c:v>
                </c:pt>
                <c:pt idx="2078">
                  <c:v>-158.34674519999999</c:v>
                </c:pt>
                <c:pt idx="2079">
                  <c:v>-160.75487609999999</c:v>
                </c:pt>
                <c:pt idx="2080">
                  <c:v>-161.1961263</c:v>
                </c:pt>
                <c:pt idx="2081">
                  <c:v>-161.5170851</c:v>
                </c:pt>
                <c:pt idx="2082">
                  <c:v>-162.12031970000001</c:v>
                </c:pt>
                <c:pt idx="2083">
                  <c:v>-161.52824190000001</c:v>
                </c:pt>
                <c:pt idx="2084">
                  <c:v>-162.00738200000001</c:v>
                </c:pt>
                <c:pt idx="2085">
                  <c:v>-161.73460320000001</c:v>
                </c:pt>
                <c:pt idx="2086">
                  <c:v>-162.456492</c:v>
                </c:pt>
                <c:pt idx="2087">
                  <c:v>-163.86666489999999</c:v>
                </c:pt>
                <c:pt idx="2088">
                  <c:v>-163.18756089999999</c:v>
                </c:pt>
                <c:pt idx="2089">
                  <c:v>-163.76704939999999</c:v>
                </c:pt>
                <c:pt idx="2090">
                  <c:v>-162.7487409</c:v>
                </c:pt>
                <c:pt idx="2091">
                  <c:v>-162.54366189999999</c:v>
                </c:pt>
                <c:pt idx="2092">
                  <c:v>-164.16864419999999</c:v>
                </c:pt>
                <c:pt idx="2093">
                  <c:v>-162.62483660000001</c:v>
                </c:pt>
                <c:pt idx="2094">
                  <c:v>-162.43090269999999</c:v>
                </c:pt>
                <c:pt idx="2095">
                  <c:v>-161.1055901</c:v>
                </c:pt>
                <c:pt idx="2096">
                  <c:v>-162.97964999999999</c:v>
                </c:pt>
                <c:pt idx="2097">
                  <c:v>-162.49359269999999</c:v>
                </c:pt>
                <c:pt idx="2098">
                  <c:v>-161.54204630000001</c:v>
                </c:pt>
                <c:pt idx="2099">
                  <c:v>-159.98951869999999</c:v>
                </c:pt>
                <c:pt idx="2100">
                  <c:v>-162.34353609999999</c:v>
                </c:pt>
                <c:pt idx="2101">
                  <c:v>-161.44722479999999</c:v>
                </c:pt>
                <c:pt idx="2102">
                  <c:v>-160.3894875</c:v>
                </c:pt>
                <c:pt idx="2103">
                  <c:v>-162.77780849999999</c:v>
                </c:pt>
                <c:pt idx="2104">
                  <c:v>-162.7283769</c:v>
                </c:pt>
                <c:pt idx="2105">
                  <c:v>-161.41806740000001</c:v>
                </c:pt>
                <c:pt idx="2106">
                  <c:v>-162.79035690000001</c:v>
                </c:pt>
                <c:pt idx="2107">
                  <c:v>-162.1676382</c:v>
                </c:pt>
                <c:pt idx="2108">
                  <c:v>-161.39005130000001</c:v>
                </c:pt>
                <c:pt idx="2109">
                  <c:v>-162.13469319999999</c:v>
                </c:pt>
                <c:pt idx="2110">
                  <c:v>-161.18263920000001</c:v>
                </c:pt>
                <c:pt idx="2111">
                  <c:v>-163.06634460000001</c:v>
                </c:pt>
                <c:pt idx="2112">
                  <c:v>-162.982359</c:v>
                </c:pt>
                <c:pt idx="2113">
                  <c:v>-163.19770299999999</c:v>
                </c:pt>
                <c:pt idx="2114">
                  <c:v>-162.2199565</c:v>
                </c:pt>
                <c:pt idx="2115">
                  <c:v>-162.91918770000001</c:v>
                </c:pt>
                <c:pt idx="2116">
                  <c:v>-161.09526779999999</c:v>
                </c:pt>
                <c:pt idx="2117">
                  <c:v>-164.01391409999999</c:v>
                </c:pt>
                <c:pt idx="2118">
                  <c:v>-162.9076694</c:v>
                </c:pt>
                <c:pt idx="2119">
                  <c:v>-162.70932239999999</c:v>
                </c:pt>
                <c:pt idx="2120">
                  <c:v>-161.23292660000001</c:v>
                </c:pt>
                <c:pt idx="2121">
                  <c:v>-162.4622334</c:v>
                </c:pt>
                <c:pt idx="2122">
                  <c:v>-162.0921577</c:v>
                </c:pt>
                <c:pt idx="2123">
                  <c:v>-161.45197139999999</c:v>
                </c:pt>
                <c:pt idx="2124">
                  <c:v>-162.80067</c:v>
                </c:pt>
                <c:pt idx="2125">
                  <c:v>-162.44737950000001</c:v>
                </c:pt>
                <c:pt idx="2126">
                  <c:v>-162.6775681</c:v>
                </c:pt>
                <c:pt idx="2127">
                  <c:v>-162.10542359999999</c:v>
                </c:pt>
                <c:pt idx="2128">
                  <c:v>-154.60639219999999</c:v>
                </c:pt>
                <c:pt idx="2129">
                  <c:v>-143.40892740000001</c:v>
                </c:pt>
                <c:pt idx="2130">
                  <c:v>-144.3762041</c:v>
                </c:pt>
                <c:pt idx="2131">
                  <c:v>-142.62724230000001</c:v>
                </c:pt>
                <c:pt idx="2132">
                  <c:v>-143.146591</c:v>
                </c:pt>
                <c:pt idx="2133">
                  <c:v>-142.37894460000001</c:v>
                </c:pt>
                <c:pt idx="2134">
                  <c:v>-141.72208420000001</c:v>
                </c:pt>
                <c:pt idx="2135">
                  <c:v>-142.815731</c:v>
                </c:pt>
                <c:pt idx="2136">
                  <c:v>-144.4296009</c:v>
                </c:pt>
                <c:pt idx="2137">
                  <c:v>-141.73982939999999</c:v>
                </c:pt>
                <c:pt idx="2138">
                  <c:v>-142.4994772</c:v>
                </c:pt>
                <c:pt idx="2139">
                  <c:v>-143.08758700000001</c:v>
                </c:pt>
                <c:pt idx="2140">
                  <c:v>-141.81706500000001</c:v>
                </c:pt>
                <c:pt idx="2141">
                  <c:v>-141.11718769999999</c:v>
                </c:pt>
                <c:pt idx="2142">
                  <c:v>-142.164647</c:v>
                </c:pt>
                <c:pt idx="2143">
                  <c:v>-142.9310261</c:v>
                </c:pt>
                <c:pt idx="2144">
                  <c:v>-144.746059</c:v>
                </c:pt>
                <c:pt idx="2145">
                  <c:v>-145.58726150000001</c:v>
                </c:pt>
                <c:pt idx="2146">
                  <c:v>-151.23111399999999</c:v>
                </c:pt>
                <c:pt idx="2147">
                  <c:v>-160.56031820000001</c:v>
                </c:pt>
                <c:pt idx="2148">
                  <c:v>-170.4265087</c:v>
                </c:pt>
                <c:pt idx="2149">
                  <c:v>-183.32774230000001</c:v>
                </c:pt>
                <c:pt idx="2150">
                  <c:v>-195.5375378</c:v>
                </c:pt>
                <c:pt idx="2151">
                  <c:v>-209.855277</c:v>
                </c:pt>
                <c:pt idx="2152">
                  <c:v>-217.440234</c:v>
                </c:pt>
                <c:pt idx="2153">
                  <c:v>-220.72009850000001</c:v>
                </c:pt>
                <c:pt idx="2154">
                  <c:v>-223.155869</c:v>
                </c:pt>
                <c:pt idx="2155">
                  <c:v>-227.56293020000001</c:v>
                </c:pt>
                <c:pt idx="2156">
                  <c:v>-229.250753</c:v>
                </c:pt>
                <c:pt idx="2157">
                  <c:v>-230.31434419999999</c:v>
                </c:pt>
                <c:pt idx="2158">
                  <c:v>-228.93974209999999</c:v>
                </c:pt>
                <c:pt idx="2159">
                  <c:v>-227.69959600000001</c:v>
                </c:pt>
                <c:pt idx="2160">
                  <c:v>-227.05486099999999</c:v>
                </c:pt>
                <c:pt idx="2161">
                  <c:v>-227.94929010000001</c:v>
                </c:pt>
                <c:pt idx="2162">
                  <c:v>-228.0015314</c:v>
                </c:pt>
                <c:pt idx="2163">
                  <c:v>-228.60998710000001</c:v>
                </c:pt>
                <c:pt idx="2164">
                  <c:v>-229.45419240000001</c:v>
                </c:pt>
                <c:pt idx="2165">
                  <c:v>-228.46777159999999</c:v>
                </c:pt>
                <c:pt idx="2166">
                  <c:v>-229.5652403</c:v>
                </c:pt>
                <c:pt idx="2167">
                  <c:v>-228.3562527</c:v>
                </c:pt>
                <c:pt idx="2168">
                  <c:v>-227.96000839999999</c:v>
                </c:pt>
                <c:pt idx="2169">
                  <c:v>-228.2987172</c:v>
                </c:pt>
                <c:pt idx="2170">
                  <c:v>-228.30959970000001</c:v>
                </c:pt>
                <c:pt idx="2171">
                  <c:v>-227.083122</c:v>
                </c:pt>
                <c:pt idx="2172">
                  <c:v>-228.92245800000001</c:v>
                </c:pt>
                <c:pt idx="2173">
                  <c:v>-228.3200349</c:v>
                </c:pt>
                <c:pt idx="2174">
                  <c:v>-228.66443770000001</c:v>
                </c:pt>
                <c:pt idx="2175">
                  <c:v>-227.66844810000001</c:v>
                </c:pt>
                <c:pt idx="2176">
                  <c:v>-228.44216589999999</c:v>
                </c:pt>
                <c:pt idx="2177">
                  <c:v>-227.5228152</c:v>
                </c:pt>
                <c:pt idx="2178">
                  <c:v>-227.64438329999999</c:v>
                </c:pt>
                <c:pt idx="2179">
                  <c:v>-227.67226830000001</c:v>
                </c:pt>
                <c:pt idx="2180">
                  <c:v>-228.61062369999999</c:v>
                </c:pt>
                <c:pt idx="2181">
                  <c:v>-228.37170929999999</c:v>
                </c:pt>
                <c:pt idx="2182">
                  <c:v>-228.69523359999999</c:v>
                </c:pt>
                <c:pt idx="2183">
                  <c:v>-227.6915061</c:v>
                </c:pt>
                <c:pt idx="2184">
                  <c:v>-227.67804699999999</c:v>
                </c:pt>
                <c:pt idx="2185">
                  <c:v>-228.583112</c:v>
                </c:pt>
                <c:pt idx="2186">
                  <c:v>-227.40530910000001</c:v>
                </c:pt>
                <c:pt idx="2187">
                  <c:v>-226.7500565</c:v>
                </c:pt>
                <c:pt idx="2188">
                  <c:v>-229.55106720000001</c:v>
                </c:pt>
                <c:pt idx="2189">
                  <c:v>-228.33717669999999</c:v>
                </c:pt>
                <c:pt idx="2190">
                  <c:v>-228.00641859999999</c:v>
                </c:pt>
                <c:pt idx="2191">
                  <c:v>-228.19549029999999</c:v>
                </c:pt>
                <c:pt idx="2192">
                  <c:v>-228.3190994</c:v>
                </c:pt>
                <c:pt idx="2193">
                  <c:v>-228.51614079999999</c:v>
                </c:pt>
                <c:pt idx="2194">
                  <c:v>-229.51998399999999</c:v>
                </c:pt>
                <c:pt idx="2195">
                  <c:v>-229.53648699999999</c:v>
                </c:pt>
                <c:pt idx="2196">
                  <c:v>-228.5020509</c:v>
                </c:pt>
                <c:pt idx="2197">
                  <c:v>-227.1944384</c:v>
                </c:pt>
                <c:pt idx="2198">
                  <c:v>-227.551424</c:v>
                </c:pt>
                <c:pt idx="2199">
                  <c:v>-227.53182580000001</c:v>
                </c:pt>
                <c:pt idx="2200">
                  <c:v>-227.70526079999999</c:v>
                </c:pt>
                <c:pt idx="2201">
                  <c:v>-228.36072419999999</c:v>
                </c:pt>
                <c:pt idx="2202">
                  <c:v>-227.3964071</c:v>
                </c:pt>
                <c:pt idx="2203">
                  <c:v>-229.60020320000001</c:v>
                </c:pt>
                <c:pt idx="2204">
                  <c:v>-229.79871800000001</c:v>
                </c:pt>
                <c:pt idx="2205">
                  <c:v>-226.7183866</c:v>
                </c:pt>
                <c:pt idx="2206">
                  <c:v>-230.27176159999999</c:v>
                </c:pt>
                <c:pt idx="2207">
                  <c:v>-234.52907189999999</c:v>
                </c:pt>
                <c:pt idx="2208">
                  <c:v>-236.25316509999999</c:v>
                </c:pt>
                <c:pt idx="2209">
                  <c:v>-241.96129139999999</c:v>
                </c:pt>
                <c:pt idx="2210">
                  <c:v>-244.50152679999999</c:v>
                </c:pt>
                <c:pt idx="2211">
                  <c:v>-249.6511567</c:v>
                </c:pt>
                <c:pt idx="2212">
                  <c:v>-249.52238320000001</c:v>
                </c:pt>
                <c:pt idx="2213">
                  <c:v>-250.4985781</c:v>
                </c:pt>
                <c:pt idx="2214">
                  <c:v>-250.14254600000001</c:v>
                </c:pt>
                <c:pt idx="2215">
                  <c:v>-249.0944557</c:v>
                </c:pt>
                <c:pt idx="2216">
                  <c:v>-250.9260294</c:v>
                </c:pt>
                <c:pt idx="2217">
                  <c:v>-248.49337449999999</c:v>
                </c:pt>
                <c:pt idx="2218">
                  <c:v>-249.38281610000001</c:v>
                </c:pt>
                <c:pt idx="2219">
                  <c:v>-249.1605453</c:v>
                </c:pt>
                <c:pt idx="2220">
                  <c:v>-250.13303479999999</c:v>
                </c:pt>
                <c:pt idx="2221">
                  <c:v>-249.3566424</c:v>
                </c:pt>
                <c:pt idx="2222">
                  <c:v>-249.2176067</c:v>
                </c:pt>
                <c:pt idx="2223">
                  <c:v>-249.35533229999999</c:v>
                </c:pt>
                <c:pt idx="2224">
                  <c:v>-249.3762481</c:v>
                </c:pt>
                <c:pt idx="2225">
                  <c:v>-249.2508297</c:v>
                </c:pt>
                <c:pt idx="2226">
                  <c:v>-247.8028462</c:v>
                </c:pt>
                <c:pt idx="2227">
                  <c:v>-248.47837949999999</c:v>
                </c:pt>
                <c:pt idx="2228">
                  <c:v>-249.60432510000001</c:v>
                </c:pt>
                <c:pt idx="2229">
                  <c:v>-249.02723549999999</c:v>
                </c:pt>
                <c:pt idx="2230">
                  <c:v>-249.2472697</c:v>
                </c:pt>
                <c:pt idx="2231">
                  <c:v>-250.3199712</c:v>
                </c:pt>
                <c:pt idx="2232">
                  <c:v>-249.25678500000001</c:v>
                </c:pt>
                <c:pt idx="2233">
                  <c:v>-248.6769209</c:v>
                </c:pt>
                <c:pt idx="2234">
                  <c:v>-249.84856540000001</c:v>
                </c:pt>
                <c:pt idx="2235">
                  <c:v>-249.84132270000001</c:v>
                </c:pt>
                <c:pt idx="2236">
                  <c:v>-249.70632760000001</c:v>
                </c:pt>
                <c:pt idx="2237">
                  <c:v>-250.90786790000001</c:v>
                </c:pt>
                <c:pt idx="2238">
                  <c:v>-250.2834857</c:v>
                </c:pt>
                <c:pt idx="2239">
                  <c:v>-250.7833608</c:v>
                </c:pt>
                <c:pt idx="2240">
                  <c:v>-250.92004460000001</c:v>
                </c:pt>
                <c:pt idx="2241">
                  <c:v>-251.52559500000001</c:v>
                </c:pt>
                <c:pt idx="2242">
                  <c:v>-250.9928482</c:v>
                </c:pt>
                <c:pt idx="2243">
                  <c:v>-250.33274270000001</c:v>
                </c:pt>
                <c:pt idx="2244">
                  <c:v>-249.1397758</c:v>
                </c:pt>
                <c:pt idx="2245">
                  <c:v>-250.4569979</c:v>
                </c:pt>
                <c:pt idx="2246">
                  <c:v>-250.0268681</c:v>
                </c:pt>
                <c:pt idx="2247">
                  <c:v>-251.09362909999999</c:v>
                </c:pt>
                <c:pt idx="2248">
                  <c:v>-137.61458709999999</c:v>
                </c:pt>
                <c:pt idx="2249">
                  <c:v>-141.7171744</c:v>
                </c:pt>
                <c:pt idx="2250">
                  <c:v>-140.01678390000001</c:v>
                </c:pt>
                <c:pt idx="2251">
                  <c:v>-140.61258340000001</c:v>
                </c:pt>
                <c:pt idx="2252">
                  <c:v>-142.3273346</c:v>
                </c:pt>
                <c:pt idx="2253">
                  <c:v>-141.85903630000001</c:v>
                </c:pt>
                <c:pt idx="2254">
                  <c:v>-142.6396245</c:v>
                </c:pt>
                <c:pt idx="2255">
                  <c:v>-139.684225</c:v>
                </c:pt>
                <c:pt idx="2256">
                  <c:v>-141.52164060000001</c:v>
                </c:pt>
                <c:pt idx="2257">
                  <c:v>-142.49594500000001</c:v>
                </c:pt>
                <c:pt idx="2258">
                  <c:v>-142.1685597</c:v>
                </c:pt>
                <c:pt idx="2259">
                  <c:v>-142.37510030000001</c:v>
                </c:pt>
                <c:pt idx="2260">
                  <c:v>-141.72766949999999</c:v>
                </c:pt>
                <c:pt idx="2261">
                  <c:v>-141.66235209999999</c:v>
                </c:pt>
                <c:pt idx="2262">
                  <c:v>-142.65388189999999</c:v>
                </c:pt>
                <c:pt idx="2263">
                  <c:v>-142.81894890000001</c:v>
                </c:pt>
                <c:pt idx="2264">
                  <c:v>-141.3573542</c:v>
                </c:pt>
                <c:pt idx="2265">
                  <c:v>-142.34343329999999</c:v>
                </c:pt>
                <c:pt idx="2266">
                  <c:v>-143.2321053</c:v>
                </c:pt>
                <c:pt idx="2267">
                  <c:v>-141.68398210000001</c:v>
                </c:pt>
                <c:pt idx="2268">
                  <c:v>-141.9649637</c:v>
                </c:pt>
                <c:pt idx="2269">
                  <c:v>-142.48275340000001</c:v>
                </c:pt>
                <c:pt idx="2270">
                  <c:v>-143.24077940000001</c:v>
                </c:pt>
                <c:pt idx="2271">
                  <c:v>-143.2165292</c:v>
                </c:pt>
                <c:pt idx="2272">
                  <c:v>-143.6933209</c:v>
                </c:pt>
                <c:pt idx="2273">
                  <c:v>-144.4057445</c:v>
                </c:pt>
                <c:pt idx="2274">
                  <c:v>-142.6388499</c:v>
                </c:pt>
                <c:pt idx="2275">
                  <c:v>-143.9408057</c:v>
                </c:pt>
                <c:pt idx="2276">
                  <c:v>-143.1029274</c:v>
                </c:pt>
                <c:pt idx="2277">
                  <c:v>-141.7098206</c:v>
                </c:pt>
                <c:pt idx="2278">
                  <c:v>-143.06483019999999</c:v>
                </c:pt>
                <c:pt idx="2279">
                  <c:v>-142.94132260000001</c:v>
                </c:pt>
                <c:pt idx="2280">
                  <c:v>-142.7627502</c:v>
                </c:pt>
                <c:pt idx="2281">
                  <c:v>-141.8497759</c:v>
                </c:pt>
                <c:pt idx="2282">
                  <c:v>-141.43035810000001</c:v>
                </c:pt>
                <c:pt idx="2283">
                  <c:v>-142.5025914</c:v>
                </c:pt>
                <c:pt idx="2284">
                  <c:v>-142.21147529999999</c:v>
                </c:pt>
                <c:pt idx="2285">
                  <c:v>-142.23967149999999</c:v>
                </c:pt>
                <c:pt idx="2286">
                  <c:v>-142.60776580000001</c:v>
                </c:pt>
                <c:pt idx="2287">
                  <c:v>-141.9869285</c:v>
                </c:pt>
                <c:pt idx="2288">
                  <c:v>-143.60317319999999</c:v>
                </c:pt>
                <c:pt idx="2289">
                  <c:v>-142.170762</c:v>
                </c:pt>
                <c:pt idx="2290">
                  <c:v>-142.49027910000001</c:v>
                </c:pt>
                <c:pt idx="2291">
                  <c:v>-143.78579619999999</c:v>
                </c:pt>
                <c:pt idx="2292">
                  <c:v>-144.60792369999999</c:v>
                </c:pt>
                <c:pt idx="2293">
                  <c:v>-144.04457579999999</c:v>
                </c:pt>
                <c:pt idx="2294">
                  <c:v>-143.18441530000001</c:v>
                </c:pt>
                <c:pt idx="2295">
                  <c:v>-144.53512219999999</c:v>
                </c:pt>
                <c:pt idx="2296">
                  <c:v>-143.1772009</c:v>
                </c:pt>
                <c:pt idx="2297">
                  <c:v>-142.77993069999999</c:v>
                </c:pt>
                <c:pt idx="2298">
                  <c:v>-143.1558751</c:v>
                </c:pt>
                <c:pt idx="2299">
                  <c:v>-143.28167529999999</c:v>
                </c:pt>
                <c:pt idx="2300">
                  <c:v>-141.75391769999999</c:v>
                </c:pt>
                <c:pt idx="2301">
                  <c:v>-143.287644</c:v>
                </c:pt>
                <c:pt idx="2302">
                  <c:v>-142.4886683</c:v>
                </c:pt>
                <c:pt idx="2303">
                  <c:v>-142.21348789999999</c:v>
                </c:pt>
                <c:pt idx="2304">
                  <c:v>-141.98616670000001</c:v>
                </c:pt>
                <c:pt idx="2305">
                  <c:v>-142.83018419999999</c:v>
                </c:pt>
                <c:pt idx="2306">
                  <c:v>-141.2583917</c:v>
                </c:pt>
                <c:pt idx="2307">
                  <c:v>-142.07673600000001</c:v>
                </c:pt>
                <c:pt idx="2308">
                  <c:v>-142.8118522</c:v>
                </c:pt>
                <c:pt idx="2309">
                  <c:v>-142.71025969999999</c:v>
                </c:pt>
                <c:pt idx="2310">
                  <c:v>-142.854028</c:v>
                </c:pt>
                <c:pt idx="2311">
                  <c:v>-142.91200689999999</c:v>
                </c:pt>
                <c:pt idx="2312">
                  <c:v>-142.80988249999999</c:v>
                </c:pt>
                <c:pt idx="2313">
                  <c:v>-142.81166959999999</c:v>
                </c:pt>
                <c:pt idx="2314">
                  <c:v>-143.17342980000001</c:v>
                </c:pt>
                <c:pt idx="2315">
                  <c:v>-144.15390679999999</c:v>
                </c:pt>
                <c:pt idx="2316">
                  <c:v>-142.20779329999999</c:v>
                </c:pt>
                <c:pt idx="2317">
                  <c:v>-141.60290370000001</c:v>
                </c:pt>
                <c:pt idx="2318">
                  <c:v>-142.41220870000001</c:v>
                </c:pt>
                <c:pt idx="2319">
                  <c:v>-144.21923570000001</c:v>
                </c:pt>
                <c:pt idx="2320">
                  <c:v>-143.71946829999999</c:v>
                </c:pt>
                <c:pt idx="2321">
                  <c:v>-144.66302519999999</c:v>
                </c:pt>
                <c:pt idx="2322">
                  <c:v>-143.28142869999999</c:v>
                </c:pt>
                <c:pt idx="2323">
                  <c:v>-142.98829319999999</c:v>
                </c:pt>
                <c:pt idx="2324">
                  <c:v>-143.4357426</c:v>
                </c:pt>
                <c:pt idx="2325">
                  <c:v>-141.920795</c:v>
                </c:pt>
                <c:pt idx="2326">
                  <c:v>-144.05717809999999</c:v>
                </c:pt>
                <c:pt idx="2327">
                  <c:v>-143.15654520000001</c:v>
                </c:pt>
                <c:pt idx="2328">
                  <c:v>-143.4768436</c:v>
                </c:pt>
                <c:pt idx="2329">
                  <c:v>-142.8723531</c:v>
                </c:pt>
                <c:pt idx="2330">
                  <c:v>-143.7823617</c:v>
                </c:pt>
                <c:pt idx="2331">
                  <c:v>-143.0219654</c:v>
                </c:pt>
                <c:pt idx="2332">
                  <c:v>-144.26534820000001</c:v>
                </c:pt>
                <c:pt idx="2333">
                  <c:v>-142.99565999999999</c:v>
                </c:pt>
                <c:pt idx="2334">
                  <c:v>-143.88971989999999</c:v>
                </c:pt>
                <c:pt idx="2335">
                  <c:v>-142.95303469999999</c:v>
                </c:pt>
                <c:pt idx="2336">
                  <c:v>-142.52852240000001</c:v>
                </c:pt>
                <c:pt idx="2337">
                  <c:v>-142.37772570000001</c:v>
                </c:pt>
                <c:pt idx="2338">
                  <c:v>-142.20911559999999</c:v>
                </c:pt>
                <c:pt idx="2339">
                  <c:v>-143.07627429999999</c:v>
                </c:pt>
                <c:pt idx="2340">
                  <c:v>-144.66683259999999</c:v>
                </c:pt>
                <c:pt idx="2341">
                  <c:v>-142.82901699999999</c:v>
                </c:pt>
                <c:pt idx="2342">
                  <c:v>-144.30886620000001</c:v>
                </c:pt>
                <c:pt idx="2343">
                  <c:v>-143.6763009</c:v>
                </c:pt>
                <c:pt idx="2344">
                  <c:v>-143.29306510000001</c:v>
                </c:pt>
                <c:pt idx="2345">
                  <c:v>-144.91470469999999</c:v>
                </c:pt>
                <c:pt idx="2346">
                  <c:v>-143.78788170000001</c:v>
                </c:pt>
                <c:pt idx="2347">
                  <c:v>-144.88684939999999</c:v>
                </c:pt>
                <c:pt idx="2348">
                  <c:v>-143.2651999</c:v>
                </c:pt>
                <c:pt idx="2349">
                  <c:v>-143.2987589</c:v>
                </c:pt>
                <c:pt idx="2350">
                  <c:v>-143.9199467</c:v>
                </c:pt>
                <c:pt idx="2351">
                  <c:v>-142.49239439999999</c:v>
                </c:pt>
                <c:pt idx="2352">
                  <c:v>-142.66500590000001</c:v>
                </c:pt>
                <c:pt idx="2353">
                  <c:v>-144.37702150000001</c:v>
                </c:pt>
                <c:pt idx="2354">
                  <c:v>-142.85244320000001</c:v>
                </c:pt>
                <c:pt idx="2355">
                  <c:v>-143.78570690000001</c:v>
                </c:pt>
                <c:pt idx="2356">
                  <c:v>-143.1488143</c:v>
                </c:pt>
                <c:pt idx="2357">
                  <c:v>-145.44785529999999</c:v>
                </c:pt>
                <c:pt idx="2358">
                  <c:v>-142.82325180000001</c:v>
                </c:pt>
                <c:pt idx="2359">
                  <c:v>-142.61870139999999</c:v>
                </c:pt>
                <c:pt idx="2360">
                  <c:v>-142.68656759999999</c:v>
                </c:pt>
                <c:pt idx="2361">
                  <c:v>-143.69992590000001</c:v>
                </c:pt>
                <c:pt idx="2362">
                  <c:v>-142.53359159999999</c:v>
                </c:pt>
                <c:pt idx="2363">
                  <c:v>-144.51277780000001</c:v>
                </c:pt>
                <c:pt idx="2364">
                  <c:v>-143.16354749999999</c:v>
                </c:pt>
                <c:pt idx="2365">
                  <c:v>-143.93756239999999</c:v>
                </c:pt>
                <c:pt idx="2366">
                  <c:v>-144.3996186</c:v>
                </c:pt>
                <c:pt idx="2367">
                  <c:v>-145.16788529999999</c:v>
                </c:pt>
                <c:pt idx="2368">
                  <c:v>-142.98840150000001</c:v>
                </c:pt>
                <c:pt idx="2369">
                  <c:v>-142.74896179999999</c:v>
                </c:pt>
                <c:pt idx="2370">
                  <c:v>-143.9124783</c:v>
                </c:pt>
                <c:pt idx="2371">
                  <c:v>-143.93020129999999</c:v>
                </c:pt>
                <c:pt idx="2372">
                  <c:v>-143.9592183</c:v>
                </c:pt>
                <c:pt idx="2373">
                  <c:v>-143.09998909999999</c:v>
                </c:pt>
                <c:pt idx="2374">
                  <c:v>-144.33920910000001</c:v>
                </c:pt>
                <c:pt idx="2375">
                  <c:v>-144.2260507</c:v>
                </c:pt>
                <c:pt idx="2376">
                  <c:v>-143.2832372</c:v>
                </c:pt>
                <c:pt idx="2377">
                  <c:v>-143.563287</c:v>
                </c:pt>
                <c:pt idx="2378">
                  <c:v>-142.67740180000001</c:v>
                </c:pt>
                <c:pt idx="2379">
                  <c:v>-141.75813629999999</c:v>
                </c:pt>
                <c:pt idx="2380">
                  <c:v>-142.57888009999999</c:v>
                </c:pt>
                <c:pt idx="2381">
                  <c:v>-142.62665709999999</c:v>
                </c:pt>
                <c:pt idx="2382">
                  <c:v>-143.05539160000001</c:v>
                </c:pt>
                <c:pt idx="2383">
                  <c:v>-143.11893000000001</c:v>
                </c:pt>
                <c:pt idx="2384">
                  <c:v>-143.70558360000001</c:v>
                </c:pt>
                <c:pt idx="2385">
                  <c:v>-143.0771617</c:v>
                </c:pt>
                <c:pt idx="2386">
                  <c:v>-145.0359066</c:v>
                </c:pt>
                <c:pt idx="2387">
                  <c:v>-143.37512229999999</c:v>
                </c:pt>
                <c:pt idx="2388">
                  <c:v>-143.8851291</c:v>
                </c:pt>
                <c:pt idx="2389">
                  <c:v>-143.62666200000001</c:v>
                </c:pt>
                <c:pt idx="2390">
                  <c:v>-143.13107980000001</c:v>
                </c:pt>
                <c:pt idx="2391">
                  <c:v>-143.2736548</c:v>
                </c:pt>
                <c:pt idx="2392">
                  <c:v>-142.92632320000001</c:v>
                </c:pt>
                <c:pt idx="2393">
                  <c:v>-141.59289960000001</c:v>
                </c:pt>
                <c:pt idx="2394">
                  <c:v>-144.311374</c:v>
                </c:pt>
                <c:pt idx="2395">
                  <c:v>-142.96759660000001</c:v>
                </c:pt>
                <c:pt idx="2396">
                  <c:v>-142.87887219999999</c:v>
                </c:pt>
                <c:pt idx="2397">
                  <c:v>-142.7131612</c:v>
                </c:pt>
                <c:pt idx="2398">
                  <c:v>-143.06093490000001</c:v>
                </c:pt>
                <c:pt idx="2399">
                  <c:v>-142.292699</c:v>
                </c:pt>
                <c:pt idx="2400">
                  <c:v>-142.79741129999999</c:v>
                </c:pt>
                <c:pt idx="2401">
                  <c:v>-144.6676257</c:v>
                </c:pt>
                <c:pt idx="2402">
                  <c:v>-143.2342592</c:v>
                </c:pt>
                <c:pt idx="2403">
                  <c:v>-142.93942899999999</c:v>
                </c:pt>
                <c:pt idx="2404">
                  <c:v>-143.2775852</c:v>
                </c:pt>
                <c:pt idx="2405">
                  <c:v>-143.85968130000001</c:v>
                </c:pt>
                <c:pt idx="2406">
                  <c:v>-144.33489879999999</c:v>
                </c:pt>
                <c:pt idx="2407">
                  <c:v>-143.67137940000001</c:v>
                </c:pt>
                <c:pt idx="2408">
                  <c:v>-144.43315240000001</c:v>
                </c:pt>
                <c:pt idx="2409">
                  <c:v>-144.8235727</c:v>
                </c:pt>
                <c:pt idx="2410">
                  <c:v>-143.5609552</c:v>
                </c:pt>
                <c:pt idx="2411">
                  <c:v>-142.37312660000001</c:v>
                </c:pt>
                <c:pt idx="2412">
                  <c:v>-142.79459539999999</c:v>
                </c:pt>
                <c:pt idx="2413">
                  <c:v>-141.91586100000001</c:v>
                </c:pt>
                <c:pt idx="2414">
                  <c:v>-143.75937909999999</c:v>
                </c:pt>
                <c:pt idx="2415">
                  <c:v>-143.2695846</c:v>
                </c:pt>
                <c:pt idx="2416">
                  <c:v>-142.17910269999999</c:v>
                </c:pt>
                <c:pt idx="2417">
                  <c:v>-142.36390040000001</c:v>
                </c:pt>
                <c:pt idx="2418">
                  <c:v>-142.95871450000001</c:v>
                </c:pt>
                <c:pt idx="2419">
                  <c:v>-143.99276839999999</c:v>
                </c:pt>
                <c:pt idx="2420">
                  <c:v>-143.5486659</c:v>
                </c:pt>
                <c:pt idx="2421">
                  <c:v>-143.4290388</c:v>
                </c:pt>
                <c:pt idx="2422">
                  <c:v>-142.488485</c:v>
                </c:pt>
                <c:pt idx="2423">
                  <c:v>-142.5387581</c:v>
                </c:pt>
                <c:pt idx="2424">
                  <c:v>-142.8664928</c:v>
                </c:pt>
                <c:pt idx="2425">
                  <c:v>-142.64837510000001</c:v>
                </c:pt>
                <c:pt idx="2426">
                  <c:v>-145.1917555</c:v>
                </c:pt>
                <c:pt idx="2427">
                  <c:v>-144.10947730000001</c:v>
                </c:pt>
                <c:pt idx="2428">
                  <c:v>-142.50169589999999</c:v>
                </c:pt>
                <c:pt idx="2429">
                  <c:v>-142.6393592</c:v>
                </c:pt>
                <c:pt idx="2430">
                  <c:v>-142.1742237</c:v>
                </c:pt>
                <c:pt idx="2431">
                  <c:v>-143.84928819999999</c:v>
                </c:pt>
                <c:pt idx="2432">
                  <c:v>-144.18852229999999</c:v>
                </c:pt>
                <c:pt idx="2433">
                  <c:v>-142.48314439999999</c:v>
                </c:pt>
                <c:pt idx="2434">
                  <c:v>-144.40826100000001</c:v>
                </c:pt>
                <c:pt idx="2435">
                  <c:v>-143.64376590000001</c:v>
                </c:pt>
                <c:pt idx="2436">
                  <c:v>-142.52069839999999</c:v>
                </c:pt>
                <c:pt idx="2437">
                  <c:v>-143.43942100000001</c:v>
                </c:pt>
                <c:pt idx="2438">
                  <c:v>-143.09863150000001</c:v>
                </c:pt>
                <c:pt idx="2439">
                  <c:v>-144.0767821</c:v>
                </c:pt>
                <c:pt idx="2440">
                  <c:v>-142.0260146</c:v>
                </c:pt>
                <c:pt idx="2441">
                  <c:v>-142.80343189999999</c:v>
                </c:pt>
                <c:pt idx="2442">
                  <c:v>-142.80068840000001</c:v>
                </c:pt>
                <c:pt idx="2443">
                  <c:v>-142.4034375</c:v>
                </c:pt>
                <c:pt idx="2444">
                  <c:v>-143.31048190000001</c:v>
                </c:pt>
                <c:pt idx="2445">
                  <c:v>-141.7031916</c:v>
                </c:pt>
                <c:pt idx="2446">
                  <c:v>-144.2355159</c:v>
                </c:pt>
                <c:pt idx="2447">
                  <c:v>-143.1167332</c:v>
                </c:pt>
                <c:pt idx="2448">
                  <c:v>-143.31904489999999</c:v>
                </c:pt>
                <c:pt idx="2449">
                  <c:v>-143.12649579999999</c:v>
                </c:pt>
                <c:pt idx="2450">
                  <c:v>-144.8252535</c:v>
                </c:pt>
                <c:pt idx="2451">
                  <c:v>-143.70245650000001</c:v>
                </c:pt>
                <c:pt idx="2452">
                  <c:v>-144.80073200000001</c:v>
                </c:pt>
                <c:pt idx="2453">
                  <c:v>-143.8601453</c:v>
                </c:pt>
                <c:pt idx="2454">
                  <c:v>-143.62763390000001</c:v>
                </c:pt>
                <c:pt idx="2455">
                  <c:v>-144.37752689999999</c:v>
                </c:pt>
                <c:pt idx="2456">
                  <c:v>-143.71996820000001</c:v>
                </c:pt>
                <c:pt idx="2457">
                  <c:v>-141.39701600000001</c:v>
                </c:pt>
                <c:pt idx="2458">
                  <c:v>-142.4881523</c:v>
                </c:pt>
                <c:pt idx="2459">
                  <c:v>-141.42185939999999</c:v>
                </c:pt>
                <c:pt idx="2460">
                  <c:v>-143.75323829999999</c:v>
                </c:pt>
                <c:pt idx="2461">
                  <c:v>-142.59576290000001</c:v>
                </c:pt>
                <c:pt idx="2462">
                  <c:v>-142.18786109999999</c:v>
                </c:pt>
                <c:pt idx="2463">
                  <c:v>-141.84822439999999</c:v>
                </c:pt>
                <c:pt idx="2464">
                  <c:v>-143.7789621</c:v>
                </c:pt>
                <c:pt idx="2465">
                  <c:v>-144.04618679999999</c:v>
                </c:pt>
                <c:pt idx="2466">
                  <c:v>-144.50379580000001</c:v>
                </c:pt>
                <c:pt idx="2467">
                  <c:v>-142.94312719999999</c:v>
                </c:pt>
                <c:pt idx="2468">
                  <c:v>-142.48499179999999</c:v>
                </c:pt>
                <c:pt idx="2469">
                  <c:v>-144.16926050000001</c:v>
                </c:pt>
                <c:pt idx="2470">
                  <c:v>-143.30744329999999</c:v>
                </c:pt>
                <c:pt idx="2471">
                  <c:v>-142.6541258</c:v>
                </c:pt>
                <c:pt idx="2472">
                  <c:v>-143.4504829</c:v>
                </c:pt>
                <c:pt idx="2473">
                  <c:v>-143.2191923</c:v>
                </c:pt>
                <c:pt idx="2474">
                  <c:v>-143.62000449999999</c:v>
                </c:pt>
                <c:pt idx="2475">
                  <c:v>-144.11272249999999</c:v>
                </c:pt>
                <c:pt idx="2476">
                  <c:v>-143.10245209999999</c:v>
                </c:pt>
                <c:pt idx="2477">
                  <c:v>-142.1532502</c:v>
                </c:pt>
                <c:pt idx="2478">
                  <c:v>-143.68555169999999</c:v>
                </c:pt>
                <c:pt idx="2479">
                  <c:v>-142.08747690000001</c:v>
                </c:pt>
                <c:pt idx="2480">
                  <c:v>-142.98587739999999</c:v>
                </c:pt>
                <c:pt idx="2481">
                  <c:v>-138.52776800000001</c:v>
                </c:pt>
                <c:pt idx="2482">
                  <c:v>-140.06561980000001</c:v>
                </c:pt>
                <c:pt idx="2483">
                  <c:v>-138.54942779999999</c:v>
                </c:pt>
                <c:pt idx="2484">
                  <c:v>-138.26621969999999</c:v>
                </c:pt>
                <c:pt idx="2485">
                  <c:v>-137.68454850000001</c:v>
                </c:pt>
                <c:pt idx="2486">
                  <c:v>-138.99133599999999</c:v>
                </c:pt>
                <c:pt idx="2487">
                  <c:v>-138.41157179999999</c:v>
                </c:pt>
                <c:pt idx="2488">
                  <c:v>-139.43160420000001</c:v>
                </c:pt>
                <c:pt idx="2489">
                  <c:v>-138.31516790000001</c:v>
                </c:pt>
                <c:pt idx="2490">
                  <c:v>-138.9917767</c:v>
                </c:pt>
                <c:pt idx="2491">
                  <c:v>-139.05916289999999</c:v>
                </c:pt>
                <c:pt idx="2492">
                  <c:v>-139.11874299999999</c:v>
                </c:pt>
                <c:pt idx="2493">
                  <c:v>-137.88730469999999</c:v>
                </c:pt>
                <c:pt idx="2494">
                  <c:v>-136.82765259999999</c:v>
                </c:pt>
                <c:pt idx="2495">
                  <c:v>-139.29167440000001</c:v>
                </c:pt>
                <c:pt idx="2496">
                  <c:v>-138.3590298</c:v>
                </c:pt>
                <c:pt idx="2497">
                  <c:v>-137.00715009999999</c:v>
                </c:pt>
                <c:pt idx="2498">
                  <c:v>-138.77343569999999</c:v>
                </c:pt>
                <c:pt idx="2499">
                  <c:v>-138.9800324</c:v>
                </c:pt>
                <c:pt idx="2500">
                  <c:v>-138.05761820000001</c:v>
                </c:pt>
                <c:pt idx="2501">
                  <c:v>-138.75680689999999</c:v>
                </c:pt>
                <c:pt idx="2502">
                  <c:v>-137.2221619</c:v>
                </c:pt>
                <c:pt idx="2503">
                  <c:v>-137.56847389999999</c:v>
                </c:pt>
                <c:pt idx="2504">
                  <c:v>-136.56940660000001</c:v>
                </c:pt>
                <c:pt idx="2505">
                  <c:v>-137.11408779999999</c:v>
                </c:pt>
                <c:pt idx="2506">
                  <c:v>-138.16176730000001</c:v>
                </c:pt>
                <c:pt idx="2507">
                  <c:v>-138.745023</c:v>
                </c:pt>
                <c:pt idx="2508">
                  <c:v>-138.19779869999999</c:v>
                </c:pt>
                <c:pt idx="2509">
                  <c:v>-138.1983961</c:v>
                </c:pt>
                <c:pt idx="2510">
                  <c:v>-138.58860519999999</c:v>
                </c:pt>
                <c:pt idx="2511">
                  <c:v>-138.5862995</c:v>
                </c:pt>
                <c:pt idx="2512">
                  <c:v>-137.52786649999999</c:v>
                </c:pt>
                <c:pt idx="2513">
                  <c:v>-138.20530170000001</c:v>
                </c:pt>
                <c:pt idx="2514">
                  <c:v>-138.80973370000001</c:v>
                </c:pt>
                <c:pt idx="2515">
                  <c:v>-138.39308489999999</c:v>
                </c:pt>
                <c:pt idx="2516">
                  <c:v>-137.36339169999999</c:v>
                </c:pt>
                <c:pt idx="2517">
                  <c:v>-137.32513839999999</c:v>
                </c:pt>
                <c:pt idx="2518">
                  <c:v>-138.47379889999999</c:v>
                </c:pt>
                <c:pt idx="2519">
                  <c:v>-137.5234762</c:v>
                </c:pt>
                <c:pt idx="2520">
                  <c:v>-138.5994828</c:v>
                </c:pt>
                <c:pt idx="2521">
                  <c:v>-137.53191330000001</c:v>
                </c:pt>
                <c:pt idx="2522">
                  <c:v>-138.29564250000001</c:v>
                </c:pt>
                <c:pt idx="2523">
                  <c:v>-138.6293403</c:v>
                </c:pt>
                <c:pt idx="2524">
                  <c:v>-138.27102930000001</c:v>
                </c:pt>
                <c:pt idx="2525">
                  <c:v>-139.58683070000001</c:v>
                </c:pt>
                <c:pt idx="2526">
                  <c:v>-138.81950699999999</c:v>
                </c:pt>
                <c:pt idx="2527">
                  <c:v>-140.5034948</c:v>
                </c:pt>
                <c:pt idx="2528">
                  <c:v>-138.5002657</c:v>
                </c:pt>
                <c:pt idx="2529">
                  <c:v>-139.2393908</c:v>
                </c:pt>
                <c:pt idx="2530">
                  <c:v>-140.1976176</c:v>
                </c:pt>
                <c:pt idx="2531">
                  <c:v>-138.08918829999999</c:v>
                </c:pt>
                <c:pt idx="2532">
                  <c:v>-139.22534920000001</c:v>
                </c:pt>
                <c:pt idx="2533">
                  <c:v>-139.11750570000001</c:v>
                </c:pt>
                <c:pt idx="2534">
                  <c:v>-138.6144242</c:v>
                </c:pt>
                <c:pt idx="2535">
                  <c:v>-137.76663740000001</c:v>
                </c:pt>
                <c:pt idx="2536">
                  <c:v>-137.19973390000001</c:v>
                </c:pt>
                <c:pt idx="2537">
                  <c:v>-137.257026</c:v>
                </c:pt>
                <c:pt idx="2538">
                  <c:v>-139.37925200000001</c:v>
                </c:pt>
                <c:pt idx="2539">
                  <c:v>-137.39610680000001</c:v>
                </c:pt>
                <c:pt idx="2540">
                  <c:v>-138.2048044</c:v>
                </c:pt>
                <c:pt idx="2541">
                  <c:v>-136.93992800000001</c:v>
                </c:pt>
                <c:pt idx="2542">
                  <c:v>-138.470741</c:v>
                </c:pt>
                <c:pt idx="2543">
                  <c:v>-137.8956699</c:v>
                </c:pt>
                <c:pt idx="2544">
                  <c:v>-139.41955970000001</c:v>
                </c:pt>
                <c:pt idx="2545">
                  <c:v>-139.68183859999999</c:v>
                </c:pt>
                <c:pt idx="2546">
                  <c:v>-140.3429246</c:v>
                </c:pt>
                <c:pt idx="2547">
                  <c:v>-138.66304349999999</c:v>
                </c:pt>
                <c:pt idx="2548">
                  <c:v>-136.92008200000001</c:v>
                </c:pt>
                <c:pt idx="2549">
                  <c:v>-140.38815500000001</c:v>
                </c:pt>
                <c:pt idx="2550">
                  <c:v>-139.86000010000001</c:v>
                </c:pt>
                <c:pt idx="2551">
                  <c:v>-137.81617259999999</c:v>
                </c:pt>
                <c:pt idx="2552">
                  <c:v>-139.25557269999999</c:v>
                </c:pt>
                <c:pt idx="2553">
                  <c:v>-137.1871214</c:v>
                </c:pt>
                <c:pt idx="2554">
                  <c:v>-138.6193686</c:v>
                </c:pt>
                <c:pt idx="2555">
                  <c:v>-138.2119563</c:v>
                </c:pt>
                <c:pt idx="2556">
                  <c:v>-138.17596270000001</c:v>
                </c:pt>
                <c:pt idx="2557">
                  <c:v>-137.41598300000001</c:v>
                </c:pt>
                <c:pt idx="2558">
                  <c:v>-138.14613439999999</c:v>
                </c:pt>
                <c:pt idx="2559">
                  <c:v>-137.8377121</c:v>
                </c:pt>
                <c:pt idx="2560">
                  <c:v>-138.46571449999999</c:v>
                </c:pt>
                <c:pt idx="2561">
                  <c:v>-137.8132037</c:v>
                </c:pt>
                <c:pt idx="2562">
                  <c:v>-137.27015</c:v>
                </c:pt>
                <c:pt idx="2563">
                  <c:v>-137.52173780000001</c:v>
                </c:pt>
                <c:pt idx="2564">
                  <c:v>-137.80595349999999</c:v>
                </c:pt>
                <c:pt idx="2565">
                  <c:v>-137.9987869</c:v>
                </c:pt>
                <c:pt idx="2566">
                  <c:v>-137.68642689999999</c:v>
                </c:pt>
                <c:pt idx="2567">
                  <c:v>-138.0331535</c:v>
                </c:pt>
                <c:pt idx="2568">
                  <c:v>-138.558222</c:v>
                </c:pt>
                <c:pt idx="2569">
                  <c:v>-138.2561934</c:v>
                </c:pt>
                <c:pt idx="2570">
                  <c:v>-138.9148706</c:v>
                </c:pt>
                <c:pt idx="2571">
                  <c:v>-139.0479814</c:v>
                </c:pt>
                <c:pt idx="2572">
                  <c:v>-140.205309</c:v>
                </c:pt>
                <c:pt idx="2573">
                  <c:v>-138.7914815</c:v>
                </c:pt>
                <c:pt idx="2574">
                  <c:v>-138.77441300000001</c:v>
                </c:pt>
                <c:pt idx="2575">
                  <c:v>-139.23507119999999</c:v>
                </c:pt>
                <c:pt idx="2576">
                  <c:v>-138.39860179999999</c:v>
                </c:pt>
                <c:pt idx="2577">
                  <c:v>-140.18670950000001</c:v>
                </c:pt>
                <c:pt idx="2578">
                  <c:v>-138.5232704</c:v>
                </c:pt>
                <c:pt idx="2579">
                  <c:v>-138.83350060000001</c:v>
                </c:pt>
                <c:pt idx="2580">
                  <c:v>-138.34759510000001</c:v>
                </c:pt>
                <c:pt idx="2581">
                  <c:v>-139.3613422</c:v>
                </c:pt>
                <c:pt idx="2582">
                  <c:v>-139.0443683</c:v>
                </c:pt>
                <c:pt idx="2583">
                  <c:v>-139.99733269999999</c:v>
                </c:pt>
                <c:pt idx="2584">
                  <c:v>-139.21181250000001</c:v>
                </c:pt>
                <c:pt idx="2585">
                  <c:v>-139.5709209</c:v>
                </c:pt>
                <c:pt idx="2586">
                  <c:v>-139.9775736</c:v>
                </c:pt>
                <c:pt idx="2587">
                  <c:v>-138.7167183</c:v>
                </c:pt>
                <c:pt idx="2588">
                  <c:v>-139.27909249999999</c:v>
                </c:pt>
                <c:pt idx="2589">
                  <c:v>-138.62650009999999</c:v>
                </c:pt>
                <c:pt idx="2590">
                  <c:v>-140.34732529999999</c:v>
                </c:pt>
                <c:pt idx="2591">
                  <c:v>-139.7468743</c:v>
                </c:pt>
                <c:pt idx="2592">
                  <c:v>-139.54284129999999</c:v>
                </c:pt>
                <c:pt idx="2593">
                  <c:v>-138.49687929999999</c:v>
                </c:pt>
                <c:pt idx="2594">
                  <c:v>-139.43346700000001</c:v>
                </c:pt>
                <c:pt idx="2595">
                  <c:v>-139.7257716</c:v>
                </c:pt>
                <c:pt idx="2596">
                  <c:v>-138.82291520000001</c:v>
                </c:pt>
                <c:pt idx="2597">
                  <c:v>-139.24266600000001</c:v>
                </c:pt>
                <c:pt idx="2598">
                  <c:v>-138.45900230000001</c:v>
                </c:pt>
                <c:pt idx="2599">
                  <c:v>-138.37254139999999</c:v>
                </c:pt>
                <c:pt idx="2600">
                  <c:v>-138.64656679999999</c:v>
                </c:pt>
                <c:pt idx="2601">
                  <c:v>-139.23735719999999</c:v>
                </c:pt>
                <c:pt idx="2602">
                  <c:v>-138.03839389999999</c:v>
                </c:pt>
                <c:pt idx="2603">
                  <c:v>-138.78694440000001</c:v>
                </c:pt>
                <c:pt idx="2604">
                  <c:v>-138.1965265</c:v>
                </c:pt>
                <c:pt idx="2605">
                  <c:v>-136.46124589999999</c:v>
                </c:pt>
                <c:pt idx="2606">
                  <c:v>-138.64720819999999</c:v>
                </c:pt>
                <c:pt idx="2607">
                  <c:v>-137.54216109999999</c:v>
                </c:pt>
                <c:pt idx="2608">
                  <c:v>-137.68605740000001</c:v>
                </c:pt>
                <c:pt idx="2609">
                  <c:v>-139.30800629999999</c:v>
                </c:pt>
                <c:pt idx="2610">
                  <c:v>-138.94697590000001</c:v>
                </c:pt>
                <c:pt idx="2611">
                  <c:v>-138.84375850000001</c:v>
                </c:pt>
                <c:pt idx="2612">
                  <c:v>-139.25325620000001</c:v>
                </c:pt>
                <c:pt idx="2613">
                  <c:v>-138.177043</c:v>
                </c:pt>
                <c:pt idx="2614">
                  <c:v>-139.21013880000001</c:v>
                </c:pt>
                <c:pt idx="2615">
                  <c:v>-139.571958</c:v>
                </c:pt>
                <c:pt idx="2616">
                  <c:v>-139.69888040000001</c:v>
                </c:pt>
                <c:pt idx="2617">
                  <c:v>-139.07792119999999</c:v>
                </c:pt>
                <c:pt idx="2618">
                  <c:v>-138.34608549999999</c:v>
                </c:pt>
                <c:pt idx="2619">
                  <c:v>-139.55875700000001</c:v>
                </c:pt>
                <c:pt idx="2620">
                  <c:v>-139.6935028</c:v>
                </c:pt>
                <c:pt idx="2621">
                  <c:v>-140.19693090000001</c:v>
                </c:pt>
                <c:pt idx="2622">
                  <c:v>-139.27659249999999</c:v>
                </c:pt>
                <c:pt idx="2623">
                  <c:v>-137.18405559999999</c:v>
                </c:pt>
                <c:pt idx="2624">
                  <c:v>-137.69598099999999</c:v>
                </c:pt>
                <c:pt idx="2625">
                  <c:v>-139.39403150000001</c:v>
                </c:pt>
                <c:pt idx="2626">
                  <c:v>-139.09603139999999</c:v>
                </c:pt>
                <c:pt idx="2627">
                  <c:v>-139.0304271</c:v>
                </c:pt>
                <c:pt idx="2628">
                  <c:v>-138.82729639999999</c:v>
                </c:pt>
                <c:pt idx="2629">
                  <c:v>-138.74469199999999</c:v>
                </c:pt>
                <c:pt idx="2630">
                  <c:v>-138.0231732</c:v>
                </c:pt>
                <c:pt idx="2631">
                  <c:v>-137.24272590000001</c:v>
                </c:pt>
                <c:pt idx="2632">
                  <c:v>-137.20134759999999</c:v>
                </c:pt>
                <c:pt idx="2633">
                  <c:v>-138.1787253</c:v>
                </c:pt>
                <c:pt idx="2634">
                  <c:v>-138.5669484</c:v>
                </c:pt>
                <c:pt idx="2635">
                  <c:v>-138.8294539</c:v>
                </c:pt>
                <c:pt idx="2636">
                  <c:v>-137.6939433</c:v>
                </c:pt>
                <c:pt idx="2637">
                  <c:v>-139.85571350000001</c:v>
                </c:pt>
                <c:pt idx="2638">
                  <c:v>-137.8428007</c:v>
                </c:pt>
                <c:pt idx="2639">
                  <c:v>-138.83119310000001</c:v>
                </c:pt>
                <c:pt idx="2640">
                  <c:v>-137.23533990000001</c:v>
                </c:pt>
                <c:pt idx="2641">
                  <c:v>-138.26327359999999</c:v>
                </c:pt>
                <c:pt idx="2642">
                  <c:v>-139.23674360000001</c:v>
                </c:pt>
                <c:pt idx="2643">
                  <c:v>-137.17952940000001</c:v>
                </c:pt>
                <c:pt idx="2644">
                  <c:v>-139.24431680000001</c:v>
                </c:pt>
                <c:pt idx="2645">
                  <c:v>-138.92875660000001</c:v>
                </c:pt>
                <c:pt idx="2646">
                  <c:v>-137.81343279999999</c:v>
                </c:pt>
                <c:pt idx="2647">
                  <c:v>-138.23478789999999</c:v>
                </c:pt>
                <c:pt idx="2648">
                  <c:v>-139.03352240000001</c:v>
                </c:pt>
                <c:pt idx="2649">
                  <c:v>-138.4970864</c:v>
                </c:pt>
                <c:pt idx="2650">
                  <c:v>-137.19694440000001</c:v>
                </c:pt>
                <c:pt idx="2651">
                  <c:v>-138.0058276</c:v>
                </c:pt>
                <c:pt idx="2652">
                  <c:v>-138.46826909999999</c:v>
                </c:pt>
                <c:pt idx="2653">
                  <c:v>-139.71453779999999</c:v>
                </c:pt>
                <c:pt idx="2654">
                  <c:v>-137.85281810000001</c:v>
                </c:pt>
                <c:pt idx="2655">
                  <c:v>-137.99573609999999</c:v>
                </c:pt>
                <c:pt idx="2656">
                  <c:v>-137.67183589999999</c:v>
                </c:pt>
                <c:pt idx="2657">
                  <c:v>-138.2943381</c:v>
                </c:pt>
                <c:pt idx="2658">
                  <c:v>-137.61018970000001</c:v>
                </c:pt>
                <c:pt idx="2659">
                  <c:v>-139.05256829999999</c:v>
                </c:pt>
                <c:pt idx="2660">
                  <c:v>-138.16605870000001</c:v>
                </c:pt>
                <c:pt idx="2661">
                  <c:v>-138.50295109999999</c:v>
                </c:pt>
                <c:pt idx="2662">
                  <c:v>-138.26166749999999</c:v>
                </c:pt>
                <c:pt idx="2663">
                  <c:v>-139.42843020000001</c:v>
                </c:pt>
                <c:pt idx="2664">
                  <c:v>-138.1778128</c:v>
                </c:pt>
                <c:pt idx="2665">
                  <c:v>-137.71090520000001</c:v>
                </c:pt>
                <c:pt idx="2666">
                  <c:v>-138.4741181</c:v>
                </c:pt>
                <c:pt idx="2667">
                  <c:v>-137.96741259999999</c:v>
                </c:pt>
                <c:pt idx="2668">
                  <c:v>-138.1081604</c:v>
                </c:pt>
                <c:pt idx="2669">
                  <c:v>-139.26978120000001</c:v>
                </c:pt>
                <c:pt idx="2670">
                  <c:v>-138.4963362</c:v>
                </c:pt>
                <c:pt idx="2671">
                  <c:v>-138.8036582</c:v>
                </c:pt>
                <c:pt idx="2672">
                  <c:v>-137.80726150000001</c:v>
                </c:pt>
                <c:pt idx="2673">
                  <c:v>-138.15075350000001</c:v>
                </c:pt>
                <c:pt idx="2674">
                  <c:v>-137.85005659999999</c:v>
                </c:pt>
                <c:pt idx="2675">
                  <c:v>-137.39045780000001</c:v>
                </c:pt>
                <c:pt idx="2676">
                  <c:v>-139.11992420000001</c:v>
                </c:pt>
                <c:pt idx="2677">
                  <c:v>-138.62137670000001</c:v>
                </c:pt>
                <c:pt idx="2678">
                  <c:v>-138.53507110000001</c:v>
                </c:pt>
                <c:pt idx="2679">
                  <c:v>-138.83148539999999</c:v>
                </c:pt>
                <c:pt idx="2680">
                  <c:v>-138.8115316</c:v>
                </c:pt>
                <c:pt idx="2681">
                  <c:v>-138.39711689999999</c:v>
                </c:pt>
                <c:pt idx="2682">
                  <c:v>-138.6409051</c:v>
                </c:pt>
                <c:pt idx="2683">
                  <c:v>-138.18034280000001</c:v>
                </c:pt>
                <c:pt idx="2684">
                  <c:v>-139.15196330000001</c:v>
                </c:pt>
                <c:pt idx="2685">
                  <c:v>-136.93487260000001</c:v>
                </c:pt>
                <c:pt idx="2686">
                  <c:v>-137.22870459999999</c:v>
                </c:pt>
                <c:pt idx="2687">
                  <c:v>-136.23215630000001</c:v>
                </c:pt>
                <c:pt idx="2688">
                  <c:v>-135.78660239999999</c:v>
                </c:pt>
                <c:pt idx="2689">
                  <c:v>-134.4203</c:v>
                </c:pt>
                <c:pt idx="2690">
                  <c:v>-134.75930020000001</c:v>
                </c:pt>
                <c:pt idx="2691">
                  <c:v>-133.2134446</c:v>
                </c:pt>
                <c:pt idx="2692">
                  <c:v>-134.8819451</c:v>
                </c:pt>
                <c:pt idx="2693">
                  <c:v>-132.65450949999999</c:v>
                </c:pt>
                <c:pt idx="2694">
                  <c:v>-134.0443416</c:v>
                </c:pt>
                <c:pt idx="2695">
                  <c:v>-134.57167219999999</c:v>
                </c:pt>
                <c:pt idx="2696">
                  <c:v>-133.70914350000001</c:v>
                </c:pt>
                <c:pt idx="2697">
                  <c:v>-133.89171949999999</c:v>
                </c:pt>
                <c:pt idx="2698">
                  <c:v>-134.55245969999999</c:v>
                </c:pt>
                <c:pt idx="2699">
                  <c:v>-136.1073145</c:v>
                </c:pt>
                <c:pt idx="2700">
                  <c:v>-135.29378349999999</c:v>
                </c:pt>
                <c:pt idx="2701">
                  <c:v>-137.4134991</c:v>
                </c:pt>
                <c:pt idx="2702">
                  <c:v>-135.64210030000001</c:v>
                </c:pt>
                <c:pt idx="2703">
                  <c:v>-135.35286790000001</c:v>
                </c:pt>
                <c:pt idx="2704">
                  <c:v>-136.6724237</c:v>
                </c:pt>
                <c:pt idx="2705">
                  <c:v>-136.5200352</c:v>
                </c:pt>
                <c:pt idx="2706">
                  <c:v>-137.5390088</c:v>
                </c:pt>
                <c:pt idx="2707">
                  <c:v>-136.74315290000001</c:v>
                </c:pt>
                <c:pt idx="2708">
                  <c:v>-137.3507903</c:v>
                </c:pt>
                <c:pt idx="2709">
                  <c:v>-136.80704460000001</c:v>
                </c:pt>
                <c:pt idx="2710">
                  <c:v>-135.9869625</c:v>
                </c:pt>
                <c:pt idx="2711">
                  <c:v>-137.73820599999999</c:v>
                </c:pt>
                <c:pt idx="2712">
                  <c:v>-138.6418865</c:v>
                </c:pt>
                <c:pt idx="2713">
                  <c:v>-137.68753659999999</c:v>
                </c:pt>
                <c:pt idx="2714">
                  <c:v>-137.68300070000001</c:v>
                </c:pt>
                <c:pt idx="2715">
                  <c:v>-137.81756250000001</c:v>
                </c:pt>
                <c:pt idx="2716">
                  <c:v>-137.30065389999999</c:v>
                </c:pt>
                <c:pt idx="2717">
                  <c:v>-135.98983190000001</c:v>
                </c:pt>
                <c:pt idx="2718">
                  <c:v>-136.88996929999999</c:v>
                </c:pt>
                <c:pt idx="2719">
                  <c:v>-136.89341150000001</c:v>
                </c:pt>
                <c:pt idx="2720">
                  <c:v>-136.898909</c:v>
                </c:pt>
                <c:pt idx="2721">
                  <c:v>-136.12374209999999</c:v>
                </c:pt>
                <c:pt idx="2722">
                  <c:v>-136.09691799999999</c:v>
                </c:pt>
                <c:pt idx="2723">
                  <c:v>-135.50810619999999</c:v>
                </c:pt>
                <c:pt idx="2724">
                  <c:v>-136.2229457</c:v>
                </c:pt>
                <c:pt idx="2725">
                  <c:v>-136.6321615</c:v>
                </c:pt>
                <c:pt idx="2726">
                  <c:v>-136.51881700000001</c:v>
                </c:pt>
                <c:pt idx="2727">
                  <c:v>-137.16992149999999</c:v>
                </c:pt>
                <c:pt idx="2728">
                  <c:v>-134.84508840000001</c:v>
                </c:pt>
                <c:pt idx="2729">
                  <c:v>-137.36520049999999</c:v>
                </c:pt>
                <c:pt idx="2730">
                  <c:v>-138.00049519999999</c:v>
                </c:pt>
                <c:pt idx="2731">
                  <c:v>-137.41549950000001</c:v>
                </c:pt>
                <c:pt idx="2732">
                  <c:v>-136.9052082</c:v>
                </c:pt>
                <c:pt idx="2733">
                  <c:v>-137.52113689999999</c:v>
                </c:pt>
                <c:pt idx="2734">
                  <c:v>-137.8780644</c:v>
                </c:pt>
                <c:pt idx="2735">
                  <c:v>-138.0545094</c:v>
                </c:pt>
                <c:pt idx="2736">
                  <c:v>-138.782882</c:v>
                </c:pt>
                <c:pt idx="2737">
                  <c:v>-138.2271312</c:v>
                </c:pt>
                <c:pt idx="2738">
                  <c:v>-137.7516799</c:v>
                </c:pt>
                <c:pt idx="2739">
                  <c:v>-136.9437245</c:v>
                </c:pt>
                <c:pt idx="2740">
                  <c:v>-138.6402257</c:v>
                </c:pt>
                <c:pt idx="2741">
                  <c:v>-136.90452289999999</c:v>
                </c:pt>
                <c:pt idx="2742">
                  <c:v>-137.85156449999999</c:v>
                </c:pt>
                <c:pt idx="2743">
                  <c:v>-138.46372289999999</c:v>
                </c:pt>
                <c:pt idx="2744">
                  <c:v>-138.79418860000001</c:v>
                </c:pt>
                <c:pt idx="2745">
                  <c:v>-138.51016430000001</c:v>
                </c:pt>
                <c:pt idx="2746">
                  <c:v>-138.90757930000001</c:v>
                </c:pt>
                <c:pt idx="2747">
                  <c:v>-136.74477390000001</c:v>
                </c:pt>
                <c:pt idx="2748">
                  <c:v>-136.4627888</c:v>
                </c:pt>
                <c:pt idx="2749">
                  <c:v>-137.66116969999999</c:v>
                </c:pt>
                <c:pt idx="2750">
                  <c:v>-138.05200600000001</c:v>
                </c:pt>
                <c:pt idx="2751">
                  <c:v>-138.5430408</c:v>
                </c:pt>
                <c:pt idx="2752">
                  <c:v>-138.2144303</c:v>
                </c:pt>
                <c:pt idx="2753">
                  <c:v>-137.23640700000001</c:v>
                </c:pt>
                <c:pt idx="2754">
                  <c:v>-136.60645740000001</c:v>
                </c:pt>
                <c:pt idx="2755">
                  <c:v>-136.26684119999999</c:v>
                </c:pt>
                <c:pt idx="2756">
                  <c:v>-137.68371020000001</c:v>
                </c:pt>
                <c:pt idx="2757">
                  <c:v>-137.7375261</c:v>
                </c:pt>
                <c:pt idx="2758">
                  <c:v>-137.23479689999999</c:v>
                </c:pt>
                <c:pt idx="2759">
                  <c:v>-138.8005689</c:v>
                </c:pt>
                <c:pt idx="2760">
                  <c:v>-137.0680548</c:v>
                </c:pt>
                <c:pt idx="2761">
                  <c:v>-137.8910248</c:v>
                </c:pt>
                <c:pt idx="2762">
                  <c:v>-137.70015000000001</c:v>
                </c:pt>
                <c:pt idx="2763">
                  <c:v>-138.63041079999999</c:v>
                </c:pt>
                <c:pt idx="2764">
                  <c:v>-137.3054655</c:v>
                </c:pt>
                <c:pt idx="2765">
                  <c:v>-136.77681849999999</c:v>
                </c:pt>
                <c:pt idx="2766">
                  <c:v>-137.5987255</c:v>
                </c:pt>
                <c:pt idx="2767">
                  <c:v>-138.15825000000001</c:v>
                </c:pt>
                <c:pt idx="2768">
                  <c:v>-138.13913959999999</c:v>
                </c:pt>
                <c:pt idx="2769">
                  <c:v>-137.71123159999999</c:v>
                </c:pt>
                <c:pt idx="2770">
                  <c:v>-139.28531899999999</c:v>
                </c:pt>
                <c:pt idx="2771">
                  <c:v>-138.43396369999999</c:v>
                </c:pt>
                <c:pt idx="2772">
                  <c:v>-138.2541885</c:v>
                </c:pt>
                <c:pt idx="2773">
                  <c:v>-137.2084869</c:v>
                </c:pt>
                <c:pt idx="2774">
                  <c:v>-137.4957162</c:v>
                </c:pt>
                <c:pt idx="2775">
                  <c:v>-138.78541050000001</c:v>
                </c:pt>
                <c:pt idx="2776">
                  <c:v>-138.70095079999999</c:v>
                </c:pt>
                <c:pt idx="2777">
                  <c:v>-137.77683020000001</c:v>
                </c:pt>
                <c:pt idx="2778">
                  <c:v>-137.33459999999999</c:v>
                </c:pt>
                <c:pt idx="2779">
                  <c:v>-137.65271749999999</c:v>
                </c:pt>
                <c:pt idx="2780">
                  <c:v>-138.0262492</c:v>
                </c:pt>
                <c:pt idx="2781">
                  <c:v>-138.52546989999999</c:v>
                </c:pt>
                <c:pt idx="2782">
                  <c:v>-137.29416399999999</c:v>
                </c:pt>
                <c:pt idx="2783">
                  <c:v>-137.6488368</c:v>
                </c:pt>
                <c:pt idx="2784">
                  <c:v>-136.92419720000001</c:v>
                </c:pt>
                <c:pt idx="2785">
                  <c:v>-139.1336306</c:v>
                </c:pt>
                <c:pt idx="2786">
                  <c:v>-139.7707383</c:v>
                </c:pt>
                <c:pt idx="2787">
                  <c:v>-140.03392930000001</c:v>
                </c:pt>
                <c:pt idx="2788">
                  <c:v>-142.25149060000001</c:v>
                </c:pt>
                <c:pt idx="2789">
                  <c:v>-142.51940859999999</c:v>
                </c:pt>
                <c:pt idx="2790">
                  <c:v>-143.9910797</c:v>
                </c:pt>
                <c:pt idx="2791">
                  <c:v>-145.62760349999999</c:v>
                </c:pt>
                <c:pt idx="2792">
                  <c:v>-146.270286</c:v>
                </c:pt>
                <c:pt idx="2793">
                  <c:v>-146.08973499999999</c:v>
                </c:pt>
                <c:pt idx="2794">
                  <c:v>-145.73979349999999</c:v>
                </c:pt>
                <c:pt idx="2795">
                  <c:v>-147.1153146</c:v>
                </c:pt>
                <c:pt idx="2796">
                  <c:v>-146.63482339999999</c:v>
                </c:pt>
                <c:pt idx="2797">
                  <c:v>-146.3152369</c:v>
                </c:pt>
                <c:pt idx="2798">
                  <c:v>-147.34582700000001</c:v>
                </c:pt>
                <c:pt idx="2799">
                  <c:v>-147.2640873</c:v>
                </c:pt>
                <c:pt idx="2800">
                  <c:v>-146.5589463</c:v>
                </c:pt>
                <c:pt idx="2801">
                  <c:v>-146.7582343</c:v>
                </c:pt>
                <c:pt idx="2802">
                  <c:v>-145.63028130000001</c:v>
                </c:pt>
                <c:pt idx="2803">
                  <c:v>-145.9776986</c:v>
                </c:pt>
                <c:pt idx="2804">
                  <c:v>-145.3190525</c:v>
                </c:pt>
                <c:pt idx="2805">
                  <c:v>-146.79847050000001</c:v>
                </c:pt>
                <c:pt idx="2806">
                  <c:v>-146.72796539999999</c:v>
                </c:pt>
                <c:pt idx="2807">
                  <c:v>-144.7503269</c:v>
                </c:pt>
                <c:pt idx="2808">
                  <c:v>-146.15731589999999</c:v>
                </c:pt>
                <c:pt idx="2809">
                  <c:v>-146.58178770000001</c:v>
                </c:pt>
                <c:pt idx="2810">
                  <c:v>-146.33918610000001</c:v>
                </c:pt>
                <c:pt idx="2811">
                  <c:v>-147.1234719</c:v>
                </c:pt>
                <c:pt idx="2812">
                  <c:v>-147.00406219999999</c:v>
                </c:pt>
                <c:pt idx="2813">
                  <c:v>-147.20138539999999</c:v>
                </c:pt>
                <c:pt idx="2814">
                  <c:v>-146.62188939999999</c:v>
                </c:pt>
                <c:pt idx="2815">
                  <c:v>-147.6687542</c:v>
                </c:pt>
                <c:pt idx="2816">
                  <c:v>-146.91124740000001</c:v>
                </c:pt>
                <c:pt idx="2817">
                  <c:v>-147.5114926</c:v>
                </c:pt>
                <c:pt idx="2818">
                  <c:v>-146.89407750000001</c:v>
                </c:pt>
                <c:pt idx="2819">
                  <c:v>-147.25583660000001</c:v>
                </c:pt>
                <c:pt idx="2820">
                  <c:v>-146.6574225</c:v>
                </c:pt>
                <c:pt idx="2821">
                  <c:v>-146.60961069999999</c:v>
                </c:pt>
                <c:pt idx="2822">
                  <c:v>-146.32980359999999</c:v>
                </c:pt>
                <c:pt idx="2823">
                  <c:v>-146.54452910000001</c:v>
                </c:pt>
                <c:pt idx="2824">
                  <c:v>-145.30792589999999</c:v>
                </c:pt>
                <c:pt idx="2825">
                  <c:v>-146.60427329999999</c:v>
                </c:pt>
                <c:pt idx="2826">
                  <c:v>-147.49911510000001</c:v>
                </c:pt>
                <c:pt idx="2827">
                  <c:v>-145.36229800000001</c:v>
                </c:pt>
                <c:pt idx="2828">
                  <c:v>-147.2286623</c:v>
                </c:pt>
                <c:pt idx="2829">
                  <c:v>-146.76077100000001</c:v>
                </c:pt>
                <c:pt idx="2830">
                  <c:v>-146.21773540000001</c:v>
                </c:pt>
                <c:pt idx="2831">
                  <c:v>-147.6048466</c:v>
                </c:pt>
                <c:pt idx="2832">
                  <c:v>-146.9736743</c:v>
                </c:pt>
                <c:pt idx="2833">
                  <c:v>-146.59020820000001</c:v>
                </c:pt>
                <c:pt idx="2834">
                  <c:v>-146.02279619999999</c:v>
                </c:pt>
                <c:pt idx="2835">
                  <c:v>-147.3511307</c:v>
                </c:pt>
                <c:pt idx="2836">
                  <c:v>-146.46939470000001</c:v>
                </c:pt>
                <c:pt idx="2837">
                  <c:v>-147.52599309999999</c:v>
                </c:pt>
                <c:pt idx="2838">
                  <c:v>-146.2671244</c:v>
                </c:pt>
                <c:pt idx="2839">
                  <c:v>-148.6322705</c:v>
                </c:pt>
                <c:pt idx="2840">
                  <c:v>-145.81513200000001</c:v>
                </c:pt>
                <c:pt idx="2841">
                  <c:v>-147.85445010000001</c:v>
                </c:pt>
                <c:pt idx="2842">
                  <c:v>-152.84939919999999</c:v>
                </c:pt>
                <c:pt idx="2843">
                  <c:v>-159.30001569999999</c:v>
                </c:pt>
                <c:pt idx="2844">
                  <c:v>-159.36772439999999</c:v>
                </c:pt>
                <c:pt idx="2845">
                  <c:v>-160.1769108</c:v>
                </c:pt>
                <c:pt idx="2846">
                  <c:v>-160.7859215</c:v>
                </c:pt>
                <c:pt idx="2847">
                  <c:v>-160.32110800000001</c:v>
                </c:pt>
                <c:pt idx="2848">
                  <c:v>-160.03838379999999</c:v>
                </c:pt>
                <c:pt idx="2849">
                  <c:v>-159.24099949999999</c:v>
                </c:pt>
                <c:pt idx="2850">
                  <c:v>-160.5270562</c:v>
                </c:pt>
                <c:pt idx="2851">
                  <c:v>-159.632767</c:v>
                </c:pt>
                <c:pt idx="2852">
                  <c:v>-160.0701679</c:v>
                </c:pt>
                <c:pt idx="2853">
                  <c:v>-162.68142080000001</c:v>
                </c:pt>
                <c:pt idx="2854">
                  <c:v>-161.71017839999999</c:v>
                </c:pt>
                <c:pt idx="2855">
                  <c:v>-163.0626761</c:v>
                </c:pt>
                <c:pt idx="2856">
                  <c:v>-161.85680579999999</c:v>
                </c:pt>
                <c:pt idx="2857">
                  <c:v>-163.23025870000001</c:v>
                </c:pt>
                <c:pt idx="2858">
                  <c:v>-161.86418810000001</c:v>
                </c:pt>
                <c:pt idx="2859">
                  <c:v>-164.2348715</c:v>
                </c:pt>
                <c:pt idx="2860">
                  <c:v>-162.87210110000001</c:v>
                </c:pt>
                <c:pt idx="2861">
                  <c:v>-162.01127360000001</c:v>
                </c:pt>
                <c:pt idx="2862">
                  <c:v>-162.66486889999999</c:v>
                </c:pt>
                <c:pt idx="2863">
                  <c:v>-162.70345270000001</c:v>
                </c:pt>
                <c:pt idx="2864">
                  <c:v>-161.59543110000001</c:v>
                </c:pt>
                <c:pt idx="2865">
                  <c:v>-160.75452050000001</c:v>
                </c:pt>
                <c:pt idx="2866">
                  <c:v>-160.0041305</c:v>
                </c:pt>
                <c:pt idx="2867">
                  <c:v>-161.7535896</c:v>
                </c:pt>
                <c:pt idx="2868">
                  <c:v>-162.2666658</c:v>
                </c:pt>
                <c:pt idx="2869">
                  <c:v>-161.3931475</c:v>
                </c:pt>
                <c:pt idx="2870">
                  <c:v>-163.60157749999999</c:v>
                </c:pt>
                <c:pt idx="2871">
                  <c:v>-163.6156009</c:v>
                </c:pt>
                <c:pt idx="2872">
                  <c:v>-163.62864680000001</c:v>
                </c:pt>
                <c:pt idx="2873">
                  <c:v>-164.61491319999999</c:v>
                </c:pt>
                <c:pt idx="2874">
                  <c:v>-164.48814949999999</c:v>
                </c:pt>
                <c:pt idx="2875">
                  <c:v>-163.902287</c:v>
                </c:pt>
                <c:pt idx="2876">
                  <c:v>-165.9485047</c:v>
                </c:pt>
                <c:pt idx="2877">
                  <c:v>-165.46867800000001</c:v>
                </c:pt>
                <c:pt idx="2878">
                  <c:v>-164.5648243</c:v>
                </c:pt>
                <c:pt idx="2879">
                  <c:v>-163.9877487</c:v>
                </c:pt>
                <c:pt idx="2880">
                  <c:v>-165.31616560000001</c:v>
                </c:pt>
                <c:pt idx="2881">
                  <c:v>-165.74413179999999</c:v>
                </c:pt>
                <c:pt idx="2882">
                  <c:v>-164.2394286</c:v>
                </c:pt>
                <c:pt idx="2883">
                  <c:v>-165.6838142</c:v>
                </c:pt>
                <c:pt idx="2884">
                  <c:v>-165.66726109999999</c:v>
                </c:pt>
                <c:pt idx="2885">
                  <c:v>-164.3002425</c:v>
                </c:pt>
                <c:pt idx="2886">
                  <c:v>-165.40602060000001</c:v>
                </c:pt>
                <c:pt idx="2887">
                  <c:v>-167.1569843</c:v>
                </c:pt>
                <c:pt idx="2888">
                  <c:v>-165.44056950000001</c:v>
                </c:pt>
                <c:pt idx="2889">
                  <c:v>-165.30189379999999</c:v>
                </c:pt>
                <c:pt idx="2890">
                  <c:v>-166.76102119999999</c:v>
                </c:pt>
                <c:pt idx="2891">
                  <c:v>-166.09734829999999</c:v>
                </c:pt>
                <c:pt idx="2892">
                  <c:v>-164.81264830000001</c:v>
                </c:pt>
                <c:pt idx="2893">
                  <c:v>-165.5279051</c:v>
                </c:pt>
                <c:pt idx="2894">
                  <c:v>-165.2986597</c:v>
                </c:pt>
                <c:pt idx="2895">
                  <c:v>-163.29157509999999</c:v>
                </c:pt>
                <c:pt idx="2896">
                  <c:v>-165.94588619999999</c:v>
                </c:pt>
                <c:pt idx="2897">
                  <c:v>-166.0988098</c:v>
                </c:pt>
                <c:pt idx="2898">
                  <c:v>-164.56896990000001</c:v>
                </c:pt>
                <c:pt idx="2899">
                  <c:v>-166.57006899999999</c:v>
                </c:pt>
                <c:pt idx="2900">
                  <c:v>-165.65338589999999</c:v>
                </c:pt>
                <c:pt idx="2901">
                  <c:v>-165.1689859</c:v>
                </c:pt>
                <c:pt idx="2902">
                  <c:v>-166.50375500000001</c:v>
                </c:pt>
                <c:pt idx="2903">
                  <c:v>-165.3253224</c:v>
                </c:pt>
                <c:pt idx="2904">
                  <c:v>-165.60928060000001</c:v>
                </c:pt>
                <c:pt idx="2905">
                  <c:v>-166.67768169999999</c:v>
                </c:pt>
                <c:pt idx="2906">
                  <c:v>-165.7490133</c:v>
                </c:pt>
                <c:pt idx="2907">
                  <c:v>-165.30746199999999</c:v>
                </c:pt>
                <c:pt idx="2908">
                  <c:v>-165.2911991</c:v>
                </c:pt>
                <c:pt idx="2909">
                  <c:v>-164.55699229999999</c:v>
                </c:pt>
                <c:pt idx="2910">
                  <c:v>-164.81535220000001</c:v>
                </c:pt>
                <c:pt idx="2911">
                  <c:v>-164.71245479999999</c:v>
                </c:pt>
                <c:pt idx="2912">
                  <c:v>-166.21916049999999</c:v>
                </c:pt>
                <c:pt idx="2913">
                  <c:v>-165.75975829999999</c:v>
                </c:pt>
                <c:pt idx="2914">
                  <c:v>-165.48642330000001</c:v>
                </c:pt>
                <c:pt idx="2915">
                  <c:v>-166.8960955</c:v>
                </c:pt>
                <c:pt idx="2916">
                  <c:v>-165.77530400000001</c:v>
                </c:pt>
                <c:pt idx="2917">
                  <c:v>-166.9387825</c:v>
                </c:pt>
                <c:pt idx="2918">
                  <c:v>-167.08153949999999</c:v>
                </c:pt>
                <c:pt idx="2919">
                  <c:v>-166.76052039999999</c:v>
                </c:pt>
                <c:pt idx="2920">
                  <c:v>-167.08644169999999</c:v>
                </c:pt>
                <c:pt idx="2921">
                  <c:v>-168.62258170000001</c:v>
                </c:pt>
                <c:pt idx="2922">
                  <c:v>-166.48207289999999</c:v>
                </c:pt>
                <c:pt idx="2923">
                  <c:v>-166.60256269999999</c:v>
                </c:pt>
                <c:pt idx="2924">
                  <c:v>-166.13812899999999</c:v>
                </c:pt>
                <c:pt idx="2925">
                  <c:v>-166.4307982</c:v>
                </c:pt>
                <c:pt idx="2926">
                  <c:v>-165.92418499999999</c:v>
                </c:pt>
                <c:pt idx="2927">
                  <c:v>-166.0986494</c:v>
                </c:pt>
                <c:pt idx="2928">
                  <c:v>-165.725618</c:v>
                </c:pt>
                <c:pt idx="2929">
                  <c:v>-166.1896821</c:v>
                </c:pt>
                <c:pt idx="2930">
                  <c:v>-167.68312169999999</c:v>
                </c:pt>
                <c:pt idx="2931">
                  <c:v>-166.84134499999999</c:v>
                </c:pt>
                <c:pt idx="2932">
                  <c:v>-165.16311350000001</c:v>
                </c:pt>
                <c:pt idx="2933">
                  <c:v>-166.0174729</c:v>
                </c:pt>
                <c:pt idx="2934">
                  <c:v>-166.71171630000001</c:v>
                </c:pt>
                <c:pt idx="2935">
                  <c:v>-168.12382299999999</c:v>
                </c:pt>
                <c:pt idx="2936">
                  <c:v>-165.91958729999999</c:v>
                </c:pt>
                <c:pt idx="2937">
                  <c:v>-166.77984190000001</c:v>
                </c:pt>
                <c:pt idx="2938">
                  <c:v>-167.53045689999999</c:v>
                </c:pt>
                <c:pt idx="2939">
                  <c:v>-180.31219139999999</c:v>
                </c:pt>
                <c:pt idx="2940">
                  <c:v>-179.54888650000001</c:v>
                </c:pt>
                <c:pt idx="2941">
                  <c:v>-178.65560830000001</c:v>
                </c:pt>
                <c:pt idx="2942">
                  <c:v>-179.5617244</c:v>
                </c:pt>
                <c:pt idx="2943">
                  <c:v>-177.44569749999999</c:v>
                </c:pt>
                <c:pt idx="2944">
                  <c:v>-177.82128180000001</c:v>
                </c:pt>
                <c:pt idx="2945">
                  <c:v>-177.9510579</c:v>
                </c:pt>
                <c:pt idx="2946">
                  <c:v>-177.686543</c:v>
                </c:pt>
                <c:pt idx="2947">
                  <c:v>-177.63745969999999</c:v>
                </c:pt>
                <c:pt idx="2948">
                  <c:v>-177.3589399</c:v>
                </c:pt>
                <c:pt idx="2949">
                  <c:v>-176.8929474</c:v>
                </c:pt>
                <c:pt idx="2950">
                  <c:v>-177.29637049999999</c:v>
                </c:pt>
                <c:pt idx="2951">
                  <c:v>-177.13927179999999</c:v>
                </c:pt>
                <c:pt idx="2952">
                  <c:v>-178.23845080000001</c:v>
                </c:pt>
                <c:pt idx="2953">
                  <c:v>-178.43365009999999</c:v>
                </c:pt>
                <c:pt idx="2954">
                  <c:v>-179.10434599999999</c:v>
                </c:pt>
                <c:pt idx="2955">
                  <c:v>-178.41805099999999</c:v>
                </c:pt>
                <c:pt idx="2956">
                  <c:v>-177.42097999999999</c:v>
                </c:pt>
                <c:pt idx="2957">
                  <c:v>-176.8804169</c:v>
                </c:pt>
                <c:pt idx="2958">
                  <c:v>-175.8787159</c:v>
                </c:pt>
                <c:pt idx="2959">
                  <c:v>-177.8151063</c:v>
                </c:pt>
                <c:pt idx="2960">
                  <c:v>-178.2495146</c:v>
                </c:pt>
                <c:pt idx="2961">
                  <c:v>-178.31314180000001</c:v>
                </c:pt>
                <c:pt idx="2962">
                  <c:v>-177.58964929999999</c:v>
                </c:pt>
                <c:pt idx="2963">
                  <c:v>-178.43158879999999</c:v>
                </c:pt>
                <c:pt idx="2964">
                  <c:v>-178.0062164</c:v>
                </c:pt>
                <c:pt idx="2965">
                  <c:v>-177.46658579999999</c:v>
                </c:pt>
                <c:pt idx="2966">
                  <c:v>-178.31187170000001</c:v>
                </c:pt>
                <c:pt idx="2967">
                  <c:v>-178.9147557</c:v>
                </c:pt>
                <c:pt idx="2968">
                  <c:v>-178.13152389999999</c:v>
                </c:pt>
                <c:pt idx="2969">
                  <c:v>-177.62870950000001</c:v>
                </c:pt>
                <c:pt idx="2970">
                  <c:v>-177.5278806</c:v>
                </c:pt>
                <c:pt idx="2971">
                  <c:v>-177.94116600000001</c:v>
                </c:pt>
                <c:pt idx="2972">
                  <c:v>-178.9679706</c:v>
                </c:pt>
                <c:pt idx="2973">
                  <c:v>-178.8480892</c:v>
                </c:pt>
                <c:pt idx="2974">
                  <c:v>-179.97232389999999</c:v>
                </c:pt>
                <c:pt idx="2975">
                  <c:v>-181.92833110000001</c:v>
                </c:pt>
                <c:pt idx="2976">
                  <c:v>-186.70853199999999</c:v>
                </c:pt>
                <c:pt idx="2977">
                  <c:v>-189.1524641</c:v>
                </c:pt>
                <c:pt idx="2978">
                  <c:v>-193.70521170000001</c:v>
                </c:pt>
                <c:pt idx="2979">
                  <c:v>-196.54271489999999</c:v>
                </c:pt>
                <c:pt idx="2980">
                  <c:v>-199.07382939999999</c:v>
                </c:pt>
                <c:pt idx="2981">
                  <c:v>-201.0512871</c:v>
                </c:pt>
                <c:pt idx="2982">
                  <c:v>-201.0445407</c:v>
                </c:pt>
                <c:pt idx="2983">
                  <c:v>-202.92202889999999</c:v>
                </c:pt>
                <c:pt idx="2984">
                  <c:v>-202.66268840000001</c:v>
                </c:pt>
                <c:pt idx="2985">
                  <c:v>-202.61818020000001</c:v>
                </c:pt>
                <c:pt idx="2986">
                  <c:v>-205.40244960000001</c:v>
                </c:pt>
                <c:pt idx="2987">
                  <c:v>-204.45878389999999</c:v>
                </c:pt>
                <c:pt idx="2988">
                  <c:v>-203.5104704</c:v>
                </c:pt>
                <c:pt idx="2989">
                  <c:v>-204.63623799999999</c:v>
                </c:pt>
                <c:pt idx="2990">
                  <c:v>-204.64827080000001</c:v>
                </c:pt>
                <c:pt idx="2991">
                  <c:v>-203.9048665</c:v>
                </c:pt>
                <c:pt idx="2992">
                  <c:v>-205.53902959999999</c:v>
                </c:pt>
                <c:pt idx="2993">
                  <c:v>-204.64739309999999</c:v>
                </c:pt>
                <c:pt idx="2994">
                  <c:v>-204.12723020000001</c:v>
                </c:pt>
                <c:pt idx="2995">
                  <c:v>-203.7757393</c:v>
                </c:pt>
                <c:pt idx="2996">
                  <c:v>-203.94995059999999</c:v>
                </c:pt>
                <c:pt idx="2997">
                  <c:v>-205.12009259999999</c:v>
                </c:pt>
                <c:pt idx="2998">
                  <c:v>-203.65176389999999</c:v>
                </c:pt>
                <c:pt idx="2999">
                  <c:v>-204.60617809999999</c:v>
                </c:pt>
                <c:pt idx="3000">
                  <c:v>-204.42843619999999</c:v>
                </c:pt>
                <c:pt idx="3001">
                  <c:v>-205.5282062</c:v>
                </c:pt>
                <c:pt idx="3002">
                  <c:v>-204.59818910000001</c:v>
                </c:pt>
                <c:pt idx="3003">
                  <c:v>-204.0100798</c:v>
                </c:pt>
                <c:pt idx="3004">
                  <c:v>-205.85897600000001</c:v>
                </c:pt>
                <c:pt idx="3005">
                  <c:v>-204.1401687</c:v>
                </c:pt>
                <c:pt idx="3006">
                  <c:v>-204.99635219999999</c:v>
                </c:pt>
                <c:pt idx="3007">
                  <c:v>-204.47986660000001</c:v>
                </c:pt>
                <c:pt idx="3008">
                  <c:v>-203.763936</c:v>
                </c:pt>
                <c:pt idx="3009">
                  <c:v>-204.74774819999999</c:v>
                </c:pt>
                <c:pt idx="3010">
                  <c:v>-204.71636269999999</c:v>
                </c:pt>
                <c:pt idx="3011">
                  <c:v>-205.06233739999999</c:v>
                </c:pt>
                <c:pt idx="3012">
                  <c:v>-206.3309692</c:v>
                </c:pt>
                <c:pt idx="3013">
                  <c:v>-205.45122319999999</c:v>
                </c:pt>
                <c:pt idx="3014">
                  <c:v>-205.04454509999999</c:v>
                </c:pt>
                <c:pt idx="3015">
                  <c:v>-205.9399459</c:v>
                </c:pt>
                <c:pt idx="3016">
                  <c:v>-204.1270069</c:v>
                </c:pt>
                <c:pt idx="3017">
                  <c:v>-205.23082980000001</c:v>
                </c:pt>
                <c:pt idx="3018">
                  <c:v>-204.0602183</c:v>
                </c:pt>
                <c:pt idx="3019">
                  <c:v>-204.7482929</c:v>
                </c:pt>
                <c:pt idx="3020">
                  <c:v>-203.8174559</c:v>
                </c:pt>
                <c:pt idx="3021">
                  <c:v>-205.25958979999999</c:v>
                </c:pt>
                <c:pt idx="3022">
                  <c:v>-203.60200979999999</c:v>
                </c:pt>
                <c:pt idx="3023">
                  <c:v>-205.1110448</c:v>
                </c:pt>
                <c:pt idx="3024">
                  <c:v>-203.9781534</c:v>
                </c:pt>
                <c:pt idx="3025">
                  <c:v>-203.5097327</c:v>
                </c:pt>
                <c:pt idx="3026">
                  <c:v>-205.8356402</c:v>
                </c:pt>
                <c:pt idx="3027">
                  <c:v>-204.00741859999999</c:v>
                </c:pt>
                <c:pt idx="3028">
                  <c:v>-204.79782549999999</c:v>
                </c:pt>
                <c:pt idx="3029">
                  <c:v>-203.50327859999999</c:v>
                </c:pt>
                <c:pt idx="3030">
                  <c:v>-205.23922440000001</c:v>
                </c:pt>
                <c:pt idx="3031">
                  <c:v>-205.8012818</c:v>
                </c:pt>
                <c:pt idx="3032">
                  <c:v>-205.70311290000001</c:v>
                </c:pt>
                <c:pt idx="3033">
                  <c:v>-203.72397570000001</c:v>
                </c:pt>
                <c:pt idx="3034">
                  <c:v>-203.992707</c:v>
                </c:pt>
                <c:pt idx="3035">
                  <c:v>-203.99131460000001</c:v>
                </c:pt>
                <c:pt idx="3036">
                  <c:v>-205.96377770000001</c:v>
                </c:pt>
                <c:pt idx="3037">
                  <c:v>-204.90956700000001</c:v>
                </c:pt>
                <c:pt idx="3038">
                  <c:v>-204.59438309999999</c:v>
                </c:pt>
                <c:pt idx="3039">
                  <c:v>-201.63199789999999</c:v>
                </c:pt>
                <c:pt idx="3040">
                  <c:v>-180.0999482</c:v>
                </c:pt>
                <c:pt idx="3041">
                  <c:v>-181.0420402</c:v>
                </c:pt>
                <c:pt idx="3042">
                  <c:v>-180.79271800000001</c:v>
                </c:pt>
                <c:pt idx="3043">
                  <c:v>-182.42165030000001</c:v>
                </c:pt>
                <c:pt idx="3044">
                  <c:v>-180.58711489999999</c:v>
                </c:pt>
                <c:pt idx="3045">
                  <c:v>-183.53220630000001</c:v>
                </c:pt>
                <c:pt idx="3046">
                  <c:v>-182.298361</c:v>
                </c:pt>
                <c:pt idx="3047">
                  <c:v>-183.54590830000001</c:v>
                </c:pt>
                <c:pt idx="3048">
                  <c:v>-181.36072669999999</c:v>
                </c:pt>
                <c:pt idx="3049">
                  <c:v>-182.18753100000001</c:v>
                </c:pt>
                <c:pt idx="3050">
                  <c:v>-182.9123012</c:v>
                </c:pt>
                <c:pt idx="3051">
                  <c:v>-182.73297840000001</c:v>
                </c:pt>
                <c:pt idx="3052">
                  <c:v>-183.4237603</c:v>
                </c:pt>
                <c:pt idx="3053">
                  <c:v>-183.57252310000001</c:v>
                </c:pt>
                <c:pt idx="3054">
                  <c:v>-185.4588406</c:v>
                </c:pt>
                <c:pt idx="3055">
                  <c:v>-192.0353101</c:v>
                </c:pt>
                <c:pt idx="3056">
                  <c:v>-206.39533710000001</c:v>
                </c:pt>
                <c:pt idx="3057">
                  <c:v>-223.63898889999999</c:v>
                </c:pt>
                <c:pt idx="3058">
                  <c:v>-241.5113691</c:v>
                </c:pt>
                <c:pt idx="3059">
                  <c:v>-259.29450300000002</c:v>
                </c:pt>
                <c:pt idx="3060">
                  <c:v>-273.1323658</c:v>
                </c:pt>
                <c:pt idx="3061">
                  <c:v>-276.4370978</c:v>
                </c:pt>
                <c:pt idx="3062">
                  <c:v>-281.34785849999997</c:v>
                </c:pt>
                <c:pt idx="3063">
                  <c:v>-285.94650410000003</c:v>
                </c:pt>
                <c:pt idx="3064">
                  <c:v>-288.85613030000002</c:v>
                </c:pt>
                <c:pt idx="3065">
                  <c:v>-287.61615879999999</c:v>
                </c:pt>
                <c:pt idx="3066">
                  <c:v>-291.83996309999998</c:v>
                </c:pt>
                <c:pt idx="3067">
                  <c:v>-289.98145720000002</c:v>
                </c:pt>
                <c:pt idx="3068">
                  <c:v>-291.5005984</c:v>
                </c:pt>
                <c:pt idx="3069">
                  <c:v>-293.50554949999997</c:v>
                </c:pt>
                <c:pt idx="3070">
                  <c:v>-292.195671</c:v>
                </c:pt>
                <c:pt idx="3071">
                  <c:v>-292.1577173</c:v>
                </c:pt>
                <c:pt idx="3072">
                  <c:v>-294.03849609999997</c:v>
                </c:pt>
                <c:pt idx="3073">
                  <c:v>-294.1328249</c:v>
                </c:pt>
                <c:pt idx="3074">
                  <c:v>-293.96461959999999</c:v>
                </c:pt>
                <c:pt idx="3075">
                  <c:v>-292.57997060000002</c:v>
                </c:pt>
                <c:pt idx="3076">
                  <c:v>-291.65564899999998</c:v>
                </c:pt>
                <c:pt idx="3077">
                  <c:v>-293.26063010000001</c:v>
                </c:pt>
                <c:pt idx="3078">
                  <c:v>-293.47596829999998</c:v>
                </c:pt>
                <c:pt idx="3079">
                  <c:v>-294.01100719999999</c:v>
                </c:pt>
                <c:pt idx="3080">
                  <c:v>-292.16634399999998</c:v>
                </c:pt>
                <c:pt idx="3081">
                  <c:v>-294.37698519999998</c:v>
                </c:pt>
                <c:pt idx="3082">
                  <c:v>-292.76289480000003</c:v>
                </c:pt>
                <c:pt idx="3083">
                  <c:v>-293.34905020000002</c:v>
                </c:pt>
                <c:pt idx="3084">
                  <c:v>-292.36877079999999</c:v>
                </c:pt>
                <c:pt idx="3085">
                  <c:v>-294.18628260000003</c:v>
                </c:pt>
                <c:pt idx="3086">
                  <c:v>-293.34399009999998</c:v>
                </c:pt>
                <c:pt idx="3087">
                  <c:v>-294.03350269999999</c:v>
                </c:pt>
                <c:pt idx="3088">
                  <c:v>-293.7551019</c:v>
                </c:pt>
                <c:pt idx="3089">
                  <c:v>-292.83131309999999</c:v>
                </c:pt>
                <c:pt idx="3090">
                  <c:v>-294.2582668</c:v>
                </c:pt>
                <c:pt idx="3091">
                  <c:v>-294.53712999999999</c:v>
                </c:pt>
                <c:pt idx="3092">
                  <c:v>-293.41002040000001</c:v>
                </c:pt>
                <c:pt idx="3093">
                  <c:v>-293.84823349999999</c:v>
                </c:pt>
                <c:pt idx="3094">
                  <c:v>-293.87741130000001</c:v>
                </c:pt>
                <c:pt idx="3095">
                  <c:v>-294.20647100000002</c:v>
                </c:pt>
                <c:pt idx="3096">
                  <c:v>-292.81748549999998</c:v>
                </c:pt>
                <c:pt idx="3097">
                  <c:v>-292.49932469999999</c:v>
                </c:pt>
                <c:pt idx="3098">
                  <c:v>-294.02849309999999</c:v>
                </c:pt>
                <c:pt idx="3099">
                  <c:v>-294.03646980000002</c:v>
                </c:pt>
                <c:pt idx="3100">
                  <c:v>-294.9264943</c:v>
                </c:pt>
                <c:pt idx="3101">
                  <c:v>-295.00335910000001</c:v>
                </c:pt>
                <c:pt idx="3102">
                  <c:v>-296.63493089999997</c:v>
                </c:pt>
                <c:pt idx="3103">
                  <c:v>-293.60120849999998</c:v>
                </c:pt>
                <c:pt idx="3104">
                  <c:v>-292.77434019999998</c:v>
                </c:pt>
                <c:pt idx="3105">
                  <c:v>-293.12136880000003</c:v>
                </c:pt>
                <c:pt idx="3106">
                  <c:v>-293.91759780000001</c:v>
                </c:pt>
                <c:pt idx="3107">
                  <c:v>-294.0886691</c:v>
                </c:pt>
                <c:pt idx="3108">
                  <c:v>-294.2016648</c:v>
                </c:pt>
                <c:pt idx="3109">
                  <c:v>-293.87385519999998</c:v>
                </c:pt>
                <c:pt idx="3110">
                  <c:v>-293.73975130000002</c:v>
                </c:pt>
                <c:pt idx="3111">
                  <c:v>-293.40180299999997</c:v>
                </c:pt>
                <c:pt idx="3112">
                  <c:v>-292.92115840000002</c:v>
                </c:pt>
                <c:pt idx="3113">
                  <c:v>-294.2688809</c:v>
                </c:pt>
                <c:pt idx="3114">
                  <c:v>-294.33635270000002</c:v>
                </c:pt>
                <c:pt idx="3115">
                  <c:v>-294.87141550000001</c:v>
                </c:pt>
                <c:pt idx="3116">
                  <c:v>-294.22046560000001</c:v>
                </c:pt>
                <c:pt idx="3117">
                  <c:v>-293.26259679999998</c:v>
                </c:pt>
                <c:pt idx="3118">
                  <c:v>-293.13119590000002</c:v>
                </c:pt>
                <c:pt idx="3119">
                  <c:v>-293.4690248</c:v>
                </c:pt>
                <c:pt idx="3120">
                  <c:v>-294.42480490000003</c:v>
                </c:pt>
                <c:pt idx="3121">
                  <c:v>-294.13886200000002</c:v>
                </c:pt>
                <c:pt idx="3122">
                  <c:v>-295.4726273</c:v>
                </c:pt>
                <c:pt idx="3123">
                  <c:v>-294.18174060000001</c:v>
                </c:pt>
                <c:pt idx="3124">
                  <c:v>-294.98081250000001</c:v>
                </c:pt>
                <c:pt idx="3125">
                  <c:v>-294.03057999999999</c:v>
                </c:pt>
                <c:pt idx="3126">
                  <c:v>-294.34480710000003</c:v>
                </c:pt>
                <c:pt idx="3127">
                  <c:v>-292.93210260000001</c:v>
                </c:pt>
                <c:pt idx="3128">
                  <c:v>-293.61392389999997</c:v>
                </c:pt>
                <c:pt idx="3129">
                  <c:v>-294.41657520000001</c:v>
                </c:pt>
                <c:pt idx="3130">
                  <c:v>-294.7923998</c:v>
                </c:pt>
                <c:pt idx="3131">
                  <c:v>-293.87151189999997</c:v>
                </c:pt>
                <c:pt idx="3132">
                  <c:v>-293.89884919999997</c:v>
                </c:pt>
                <c:pt idx="3133">
                  <c:v>-294.0968833</c:v>
                </c:pt>
                <c:pt idx="3134">
                  <c:v>-294.85465299999998</c:v>
                </c:pt>
                <c:pt idx="3135">
                  <c:v>-294.75215229999998</c:v>
                </c:pt>
                <c:pt idx="3136">
                  <c:v>-293.86500910000001</c:v>
                </c:pt>
                <c:pt idx="3137">
                  <c:v>-213.9287909</c:v>
                </c:pt>
                <c:pt idx="3138">
                  <c:v>-189.60343280000001</c:v>
                </c:pt>
                <c:pt idx="3139">
                  <c:v>-191.01816909999999</c:v>
                </c:pt>
                <c:pt idx="3140">
                  <c:v>-189.65953690000001</c:v>
                </c:pt>
                <c:pt idx="3141">
                  <c:v>-189.52881859999999</c:v>
                </c:pt>
                <c:pt idx="3142">
                  <c:v>-191.79469789999999</c:v>
                </c:pt>
                <c:pt idx="3143">
                  <c:v>-191.16282469999999</c:v>
                </c:pt>
                <c:pt idx="3144">
                  <c:v>-190.1232124</c:v>
                </c:pt>
                <c:pt idx="3145">
                  <c:v>-190.3262819</c:v>
                </c:pt>
                <c:pt idx="3146">
                  <c:v>-190.59383819999999</c:v>
                </c:pt>
                <c:pt idx="3147">
                  <c:v>-190.5339218</c:v>
                </c:pt>
                <c:pt idx="3148">
                  <c:v>-190.90243190000001</c:v>
                </c:pt>
                <c:pt idx="3149">
                  <c:v>-190.5763996</c:v>
                </c:pt>
                <c:pt idx="3150">
                  <c:v>-189.7372383</c:v>
                </c:pt>
                <c:pt idx="3151">
                  <c:v>-190.3353395</c:v>
                </c:pt>
                <c:pt idx="3152">
                  <c:v>-191.68585189999999</c:v>
                </c:pt>
                <c:pt idx="3153">
                  <c:v>-190.61305039999999</c:v>
                </c:pt>
                <c:pt idx="3154">
                  <c:v>-190.3151263</c:v>
                </c:pt>
                <c:pt idx="3155">
                  <c:v>-191.19978520000001</c:v>
                </c:pt>
                <c:pt idx="3156">
                  <c:v>-190.74585310000001</c:v>
                </c:pt>
                <c:pt idx="3157">
                  <c:v>-191.3588096</c:v>
                </c:pt>
                <c:pt idx="3158">
                  <c:v>-190.91130530000001</c:v>
                </c:pt>
                <c:pt idx="3159">
                  <c:v>-189.8979544</c:v>
                </c:pt>
                <c:pt idx="3160">
                  <c:v>-191.5357242</c:v>
                </c:pt>
                <c:pt idx="3161">
                  <c:v>-191.90969999999999</c:v>
                </c:pt>
                <c:pt idx="3162">
                  <c:v>-192.12975839999999</c:v>
                </c:pt>
                <c:pt idx="3163">
                  <c:v>-192.24527459999999</c:v>
                </c:pt>
                <c:pt idx="3164">
                  <c:v>-191.54683470000001</c:v>
                </c:pt>
                <c:pt idx="3165">
                  <c:v>-190.41281620000001</c:v>
                </c:pt>
                <c:pt idx="3166">
                  <c:v>-191.492234</c:v>
                </c:pt>
                <c:pt idx="3167">
                  <c:v>-189.62927049999999</c:v>
                </c:pt>
                <c:pt idx="3168">
                  <c:v>-190.54712019999999</c:v>
                </c:pt>
                <c:pt idx="3169">
                  <c:v>-189.03578719999999</c:v>
                </c:pt>
                <c:pt idx="3170">
                  <c:v>-189.85198600000001</c:v>
                </c:pt>
                <c:pt idx="3171">
                  <c:v>-190.63225850000001</c:v>
                </c:pt>
                <c:pt idx="3172">
                  <c:v>-189.63815410000001</c:v>
                </c:pt>
                <c:pt idx="3173">
                  <c:v>-191.4238335</c:v>
                </c:pt>
                <c:pt idx="3174">
                  <c:v>-191.3693178</c:v>
                </c:pt>
                <c:pt idx="3175">
                  <c:v>-192.1190612</c:v>
                </c:pt>
                <c:pt idx="3176">
                  <c:v>-190.92363349999999</c:v>
                </c:pt>
                <c:pt idx="3177">
                  <c:v>-192.453453</c:v>
                </c:pt>
                <c:pt idx="3178">
                  <c:v>-190.1061153</c:v>
                </c:pt>
                <c:pt idx="3179">
                  <c:v>-190.0893021</c:v>
                </c:pt>
                <c:pt idx="3180">
                  <c:v>-190.74484340000001</c:v>
                </c:pt>
                <c:pt idx="3181">
                  <c:v>-190.60715089999999</c:v>
                </c:pt>
                <c:pt idx="3182">
                  <c:v>-190.09689309999999</c:v>
                </c:pt>
                <c:pt idx="3183">
                  <c:v>-192.28698790000001</c:v>
                </c:pt>
                <c:pt idx="3184">
                  <c:v>-190.67216250000001</c:v>
                </c:pt>
                <c:pt idx="3185">
                  <c:v>-191.9968653</c:v>
                </c:pt>
                <c:pt idx="3186">
                  <c:v>-190.24697219999999</c:v>
                </c:pt>
                <c:pt idx="3187">
                  <c:v>-189.8270875</c:v>
                </c:pt>
                <c:pt idx="3188">
                  <c:v>-190.8913594</c:v>
                </c:pt>
                <c:pt idx="3189">
                  <c:v>-192.6014064</c:v>
                </c:pt>
                <c:pt idx="3190">
                  <c:v>-189.61923730000001</c:v>
                </c:pt>
                <c:pt idx="3191">
                  <c:v>-190.92479729999999</c:v>
                </c:pt>
                <c:pt idx="3192">
                  <c:v>-192.34629820000001</c:v>
                </c:pt>
                <c:pt idx="3193">
                  <c:v>-191.53665369999999</c:v>
                </c:pt>
                <c:pt idx="3194">
                  <c:v>-190.54630549999999</c:v>
                </c:pt>
                <c:pt idx="3195">
                  <c:v>-191.89243279999999</c:v>
                </c:pt>
                <c:pt idx="3196">
                  <c:v>-190.77988260000001</c:v>
                </c:pt>
                <c:pt idx="3197">
                  <c:v>-191.17174610000001</c:v>
                </c:pt>
                <c:pt idx="3198">
                  <c:v>-191.00170180000001</c:v>
                </c:pt>
                <c:pt idx="3199">
                  <c:v>-191.79810090000001</c:v>
                </c:pt>
                <c:pt idx="3200">
                  <c:v>-189.66652690000001</c:v>
                </c:pt>
                <c:pt idx="3201">
                  <c:v>-192.2849052</c:v>
                </c:pt>
                <c:pt idx="3202">
                  <c:v>-191.05696800000001</c:v>
                </c:pt>
                <c:pt idx="3203">
                  <c:v>-191.99962959999999</c:v>
                </c:pt>
                <c:pt idx="3204">
                  <c:v>-191.44177959999999</c:v>
                </c:pt>
                <c:pt idx="3205">
                  <c:v>-191.1876992</c:v>
                </c:pt>
                <c:pt idx="3206">
                  <c:v>-192.07305249999999</c:v>
                </c:pt>
                <c:pt idx="3207">
                  <c:v>-191.39366480000001</c:v>
                </c:pt>
                <c:pt idx="3208">
                  <c:v>-191.20454839999999</c:v>
                </c:pt>
                <c:pt idx="3209">
                  <c:v>-192.1589074</c:v>
                </c:pt>
                <c:pt idx="3210">
                  <c:v>-190.91443000000001</c:v>
                </c:pt>
                <c:pt idx="3211">
                  <c:v>-191.59209670000001</c:v>
                </c:pt>
                <c:pt idx="3212">
                  <c:v>-190.2369472</c:v>
                </c:pt>
                <c:pt idx="3213">
                  <c:v>-191.78524899999999</c:v>
                </c:pt>
                <c:pt idx="3214">
                  <c:v>-191.66091420000001</c:v>
                </c:pt>
                <c:pt idx="3215">
                  <c:v>-191.3143226</c:v>
                </c:pt>
                <c:pt idx="3216">
                  <c:v>-190.57831479999999</c:v>
                </c:pt>
                <c:pt idx="3217">
                  <c:v>-191.38038130000001</c:v>
                </c:pt>
                <c:pt idx="3218">
                  <c:v>-191.73896490000001</c:v>
                </c:pt>
                <c:pt idx="3219">
                  <c:v>-190.7423374</c:v>
                </c:pt>
                <c:pt idx="3220">
                  <c:v>-191.70028110000001</c:v>
                </c:pt>
                <c:pt idx="3221">
                  <c:v>-191.9233581</c:v>
                </c:pt>
                <c:pt idx="3222">
                  <c:v>-191.99209300000001</c:v>
                </c:pt>
                <c:pt idx="3223">
                  <c:v>-192.2658903</c:v>
                </c:pt>
                <c:pt idx="3224">
                  <c:v>-192.6646283</c:v>
                </c:pt>
                <c:pt idx="3225">
                  <c:v>-191.96973249999999</c:v>
                </c:pt>
                <c:pt idx="3226">
                  <c:v>-191.80018899999999</c:v>
                </c:pt>
                <c:pt idx="3227">
                  <c:v>-191.2014738</c:v>
                </c:pt>
                <c:pt idx="3228">
                  <c:v>-191.65342469999999</c:v>
                </c:pt>
                <c:pt idx="3229">
                  <c:v>-191.47250099999999</c:v>
                </c:pt>
                <c:pt idx="3230">
                  <c:v>-191.49225390000001</c:v>
                </c:pt>
                <c:pt idx="3231">
                  <c:v>-191.47237989999999</c:v>
                </c:pt>
                <c:pt idx="3232">
                  <c:v>-190.86166739999999</c:v>
                </c:pt>
                <c:pt idx="3233">
                  <c:v>-192.61684880000001</c:v>
                </c:pt>
                <c:pt idx="3234">
                  <c:v>-191.65280089999999</c:v>
                </c:pt>
                <c:pt idx="3235">
                  <c:v>-192.61889669999999</c:v>
                </c:pt>
                <c:pt idx="3236">
                  <c:v>-191.06883329999999</c:v>
                </c:pt>
                <c:pt idx="3237">
                  <c:v>-191.5558044</c:v>
                </c:pt>
                <c:pt idx="3238">
                  <c:v>-191.4131884</c:v>
                </c:pt>
                <c:pt idx="3239">
                  <c:v>-190.57168630000001</c:v>
                </c:pt>
                <c:pt idx="3240">
                  <c:v>-192.0781388</c:v>
                </c:pt>
                <c:pt idx="3241">
                  <c:v>-191.24685579999999</c:v>
                </c:pt>
                <c:pt idx="3242">
                  <c:v>-191.18928790000001</c:v>
                </c:pt>
                <c:pt idx="3243">
                  <c:v>-190.66900570000001</c:v>
                </c:pt>
                <c:pt idx="3244">
                  <c:v>-191.5000215</c:v>
                </c:pt>
                <c:pt idx="3245">
                  <c:v>-191.7521759</c:v>
                </c:pt>
                <c:pt idx="3246">
                  <c:v>-191.1945241</c:v>
                </c:pt>
                <c:pt idx="3247">
                  <c:v>-191.79427369999999</c:v>
                </c:pt>
                <c:pt idx="3248">
                  <c:v>-191.2294201</c:v>
                </c:pt>
                <c:pt idx="3249">
                  <c:v>-191.66761349999999</c:v>
                </c:pt>
                <c:pt idx="3250">
                  <c:v>-192.22260069999999</c:v>
                </c:pt>
                <c:pt idx="3251">
                  <c:v>-192.9457213</c:v>
                </c:pt>
                <c:pt idx="3252">
                  <c:v>-190.8924327</c:v>
                </c:pt>
                <c:pt idx="3253">
                  <c:v>-191.84171420000001</c:v>
                </c:pt>
                <c:pt idx="3254">
                  <c:v>-191.4918103</c:v>
                </c:pt>
                <c:pt idx="3255">
                  <c:v>-191.3233936</c:v>
                </c:pt>
                <c:pt idx="3256">
                  <c:v>-190.6586145</c:v>
                </c:pt>
                <c:pt idx="3257">
                  <c:v>-191.67912889999999</c:v>
                </c:pt>
                <c:pt idx="3258">
                  <c:v>-192.62447940000001</c:v>
                </c:pt>
                <c:pt idx="3259">
                  <c:v>-191.21317629999999</c:v>
                </c:pt>
                <c:pt idx="3260">
                  <c:v>-191.9754054</c:v>
                </c:pt>
                <c:pt idx="3261">
                  <c:v>-192.93954110000001</c:v>
                </c:pt>
                <c:pt idx="3262">
                  <c:v>-191.6704407</c:v>
                </c:pt>
                <c:pt idx="3263">
                  <c:v>-191.07203749999999</c:v>
                </c:pt>
                <c:pt idx="3264">
                  <c:v>-191.09579550000001</c:v>
                </c:pt>
                <c:pt idx="3265">
                  <c:v>-192.91928440000001</c:v>
                </c:pt>
                <c:pt idx="3266">
                  <c:v>-191.7171683</c:v>
                </c:pt>
                <c:pt idx="3267">
                  <c:v>-191.12396939999999</c:v>
                </c:pt>
                <c:pt idx="3268">
                  <c:v>-192.20246879999999</c:v>
                </c:pt>
                <c:pt idx="3269">
                  <c:v>-192.19568839999999</c:v>
                </c:pt>
                <c:pt idx="3270">
                  <c:v>-191.8625333</c:v>
                </c:pt>
                <c:pt idx="3271">
                  <c:v>-190.76863979999999</c:v>
                </c:pt>
                <c:pt idx="3272">
                  <c:v>-191.28667960000001</c:v>
                </c:pt>
                <c:pt idx="3273">
                  <c:v>-191.3175597</c:v>
                </c:pt>
                <c:pt idx="3274">
                  <c:v>-192.57556880000001</c:v>
                </c:pt>
                <c:pt idx="3275">
                  <c:v>-191.57289349999999</c:v>
                </c:pt>
                <c:pt idx="3276">
                  <c:v>-190.91392930000001</c:v>
                </c:pt>
                <c:pt idx="3277">
                  <c:v>-191.34195339999999</c:v>
                </c:pt>
                <c:pt idx="3278">
                  <c:v>-191.81161470000001</c:v>
                </c:pt>
                <c:pt idx="3279">
                  <c:v>-191.20195419999999</c:v>
                </c:pt>
                <c:pt idx="3280">
                  <c:v>-192.3182936</c:v>
                </c:pt>
                <c:pt idx="3281">
                  <c:v>-192.31583910000001</c:v>
                </c:pt>
                <c:pt idx="3282">
                  <c:v>-191.86926600000001</c:v>
                </c:pt>
                <c:pt idx="3283">
                  <c:v>-190.58744540000001</c:v>
                </c:pt>
                <c:pt idx="3284">
                  <c:v>-193.53738430000001</c:v>
                </c:pt>
                <c:pt idx="3285">
                  <c:v>-193.113755</c:v>
                </c:pt>
                <c:pt idx="3286">
                  <c:v>-190.09204489999999</c:v>
                </c:pt>
                <c:pt idx="3287">
                  <c:v>-192.4008901</c:v>
                </c:pt>
                <c:pt idx="3288">
                  <c:v>-190.11618619999999</c:v>
                </c:pt>
                <c:pt idx="3289">
                  <c:v>-190.9233906</c:v>
                </c:pt>
                <c:pt idx="3290">
                  <c:v>-193.07638109999999</c:v>
                </c:pt>
                <c:pt idx="3291">
                  <c:v>-193.08838600000001</c:v>
                </c:pt>
                <c:pt idx="3292">
                  <c:v>-192.140323</c:v>
                </c:pt>
                <c:pt idx="3293">
                  <c:v>-191.5211449</c:v>
                </c:pt>
                <c:pt idx="3294">
                  <c:v>-190.54599490000001</c:v>
                </c:pt>
                <c:pt idx="3295">
                  <c:v>-192.8005469</c:v>
                </c:pt>
                <c:pt idx="3296">
                  <c:v>-191.03607510000001</c:v>
                </c:pt>
                <c:pt idx="3297">
                  <c:v>-192.5069699</c:v>
                </c:pt>
                <c:pt idx="3298">
                  <c:v>-191.998718</c:v>
                </c:pt>
                <c:pt idx="3299">
                  <c:v>-192.0111977</c:v>
                </c:pt>
                <c:pt idx="3300">
                  <c:v>-191.53080919999999</c:v>
                </c:pt>
                <c:pt idx="3301">
                  <c:v>-192.12653649999999</c:v>
                </c:pt>
                <c:pt idx="3302">
                  <c:v>-192.15091630000001</c:v>
                </c:pt>
                <c:pt idx="3303">
                  <c:v>-191.9857106</c:v>
                </c:pt>
                <c:pt idx="3304">
                  <c:v>-191.35699959999999</c:v>
                </c:pt>
                <c:pt idx="3305">
                  <c:v>-190.7729306</c:v>
                </c:pt>
                <c:pt idx="3306">
                  <c:v>-190.2885699</c:v>
                </c:pt>
                <c:pt idx="3307">
                  <c:v>-191.97641139999999</c:v>
                </c:pt>
                <c:pt idx="3308">
                  <c:v>-191.3552128</c:v>
                </c:pt>
                <c:pt idx="3309">
                  <c:v>-191.80100759999999</c:v>
                </c:pt>
                <c:pt idx="3310">
                  <c:v>-191.76581809999999</c:v>
                </c:pt>
                <c:pt idx="3311">
                  <c:v>-192.78077859999999</c:v>
                </c:pt>
                <c:pt idx="3312">
                  <c:v>-191.94561619999999</c:v>
                </c:pt>
                <c:pt idx="3313">
                  <c:v>-192.49190179999999</c:v>
                </c:pt>
                <c:pt idx="3314">
                  <c:v>-191.629977</c:v>
                </c:pt>
                <c:pt idx="3315">
                  <c:v>-191.15540200000001</c:v>
                </c:pt>
                <c:pt idx="3316">
                  <c:v>-190.92638819999999</c:v>
                </c:pt>
                <c:pt idx="3317">
                  <c:v>-191.54547980000001</c:v>
                </c:pt>
                <c:pt idx="3318">
                  <c:v>-190.5601771</c:v>
                </c:pt>
                <c:pt idx="3319">
                  <c:v>-191.06735950000001</c:v>
                </c:pt>
                <c:pt idx="3320">
                  <c:v>-190.9349642</c:v>
                </c:pt>
                <c:pt idx="3321">
                  <c:v>-191.8736992</c:v>
                </c:pt>
                <c:pt idx="3322">
                  <c:v>-190.2454084</c:v>
                </c:pt>
                <c:pt idx="3323">
                  <c:v>-191.19075040000001</c:v>
                </c:pt>
                <c:pt idx="3324">
                  <c:v>-195.0631042</c:v>
                </c:pt>
                <c:pt idx="3325">
                  <c:v>-194.9273871</c:v>
                </c:pt>
                <c:pt idx="3326">
                  <c:v>-198.57073930000001</c:v>
                </c:pt>
                <c:pt idx="3327">
                  <c:v>-205.5071758</c:v>
                </c:pt>
                <c:pt idx="3328">
                  <c:v>-219.61810259999999</c:v>
                </c:pt>
                <c:pt idx="3329">
                  <c:v>-237.66830010000001</c:v>
                </c:pt>
                <c:pt idx="3330">
                  <c:v>-256.35831460000003</c:v>
                </c:pt>
                <c:pt idx="3331">
                  <c:v>-278.32243349999999</c:v>
                </c:pt>
                <c:pt idx="3332">
                  <c:v>-293.53123790000001</c:v>
                </c:pt>
                <c:pt idx="3333">
                  <c:v>-296.73222989999999</c:v>
                </c:pt>
                <c:pt idx="3334">
                  <c:v>-299.584272</c:v>
                </c:pt>
                <c:pt idx="3335">
                  <c:v>-298.55073750000003</c:v>
                </c:pt>
                <c:pt idx="3336">
                  <c:v>-300.15155979999997</c:v>
                </c:pt>
                <c:pt idx="3337">
                  <c:v>-298.32614519999998</c:v>
                </c:pt>
                <c:pt idx="3338">
                  <c:v>-298.93832129999998</c:v>
                </c:pt>
                <c:pt idx="3339">
                  <c:v>-299.2185571</c:v>
                </c:pt>
                <c:pt idx="3340">
                  <c:v>-298.55636279999999</c:v>
                </c:pt>
                <c:pt idx="3341">
                  <c:v>-298.34113669999999</c:v>
                </c:pt>
                <c:pt idx="3342">
                  <c:v>-298.41797489999999</c:v>
                </c:pt>
                <c:pt idx="3343">
                  <c:v>-299.50678379999999</c:v>
                </c:pt>
                <c:pt idx="3344">
                  <c:v>-298.27861840000003</c:v>
                </c:pt>
                <c:pt idx="3345">
                  <c:v>-299.47280740000002</c:v>
                </c:pt>
                <c:pt idx="3346">
                  <c:v>-299.09007070000001</c:v>
                </c:pt>
                <c:pt idx="3347">
                  <c:v>-300.01156950000001</c:v>
                </c:pt>
                <c:pt idx="3348">
                  <c:v>-299.80919110000002</c:v>
                </c:pt>
                <c:pt idx="3349">
                  <c:v>-299.85424769999997</c:v>
                </c:pt>
                <c:pt idx="3350">
                  <c:v>-299.5917374</c:v>
                </c:pt>
                <c:pt idx="3351">
                  <c:v>-298.5460228</c:v>
                </c:pt>
                <c:pt idx="3352">
                  <c:v>-300.5722293</c:v>
                </c:pt>
                <c:pt idx="3353">
                  <c:v>-297.15550430000002</c:v>
                </c:pt>
                <c:pt idx="3354">
                  <c:v>-297.95626140000002</c:v>
                </c:pt>
                <c:pt idx="3355">
                  <c:v>-298.0923904</c:v>
                </c:pt>
                <c:pt idx="3356">
                  <c:v>-298.57656470000001</c:v>
                </c:pt>
                <c:pt idx="3357">
                  <c:v>-297.60710840000002</c:v>
                </c:pt>
                <c:pt idx="3358">
                  <c:v>-299.96521380000001</c:v>
                </c:pt>
                <c:pt idx="3359">
                  <c:v>-299.35294260000001</c:v>
                </c:pt>
                <c:pt idx="3360">
                  <c:v>-298.52995559999999</c:v>
                </c:pt>
                <c:pt idx="3361">
                  <c:v>-299.8297134</c:v>
                </c:pt>
                <c:pt idx="3362">
                  <c:v>-300.00421130000001</c:v>
                </c:pt>
                <c:pt idx="3363">
                  <c:v>-299.25120879999997</c:v>
                </c:pt>
                <c:pt idx="3364">
                  <c:v>-298.33403420000002</c:v>
                </c:pt>
                <c:pt idx="3365">
                  <c:v>-301.54784860000001</c:v>
                </c:pt>
                <c:pt idx="3366">
                  <c:v>-300.7566779</c:v>
                </c:pt>
                <c:pt idx="3367">
                  <c:v>-299.49589789999999</c:v>
                </c:pt>
                <c:pt idx="3368">
                  <c:v>-300.61363299999999</c:v>
                </c:pt>
                <c:pt idx="3369">
                  <c:v>-300.42103980000002</c:v>
                </c:pt>
                <c:pt idx="3370">
                  <c:v>-301.23865549999999</c:v>
                </c:pt>
                <c:pt idx="3371">
                  <c:v>-300.01674839999998</c:v>
                </c:pt>
                <c:pt idx="3372">
                  <c:v>-300.0977699</c:v>
                </c:pt>
                <c:pt idx="3373">
                  <c:v>-301.35793000000001</c:v>
                </c:pt>
                <c:pt idx="3374">
                  <c:v>-300.9348172</c:v>
                </c:pt>
                <c:pt idx="3375">
                  <c:v>-302.177954</c:v>
                </c:pt>
                <c:pt idx="3376">
                  <c:v>-301.56055629999997</c:v>
                </c:pt>
                <c:pt idx="3377">
                  <c:v>-299.92540120000001</c:v>
                </c:pt>
                <c:pt idx="3378">
                  <c:v>-299.66717510000001</c:v>
                </c:pt>
                <c:pt idx="3379">
                  <c:v>-301.54359950000003</c:v>
                </c:pt>
                <c:pt idx="3380">
                  <c:v>-302.82513569999998</c:v>
                </c:pt>
                <c:pt idx="3381">
                  <c:v>-300.74581979999999</c:v>
                </c:pt>
                <c:pt idx="3382">
                  <c:v>-302.2021633</c:v>
                </c:pt>
                <c:pt idx="3383">
                  <c:v>-301.42924529999999</c:v>
                </c:pt>
                <c:pt idx="3384">
                  <c:v>-302.78659649999997</c:v>
                </c:pt>
                <c:pt idx="3385">
                  <c:v>-302.8706148</c:v>
                </c:pt>
                <c:pt idx="3386">
                  <c:v>-301.70470139999998</c:v>
                </c:pt>
                <c:pt idx="3387">
                  <c:v>-303.20075079999998</c:v>
                </c:pt>
                <c:pt idx="3388">
                  <c:v>-302.18708600000002</c:v>
                </c:pt>
                <c:pt idx="3389">
                  <c:v>-301.70890969999999</c:v>
                </c:pt>
                <c:pt idx="3390">
                  <c:v>-301.74491319999998</c:v>
                </c:pt>
                <c:pt idx="3391">
                  <c:v>-301.97819340000001</c:v>
                </c:pt>
                <c:pt idx="3392">
                  <c:v>-303.2433489</c:v>
                </c:pt>
                <c:pt idx="3393">
                  <c:v>-303.88612269999999</c:v>
                </c:pt>
                <c:pt idx="3394">
                  <c:v>-301.89752060000001</c:v>
                </c:pt>
                <c:pt idx="3395">
                  <c:v>-302.94642620000002</c:v>
                </c:pt>
                <c:pt idx="3396">
                  <c:v>-303.61034419999999</c:v>
                </c:pt>
                <c:pt idx="3397">
                  <c:v>-303.29656310000001</c:v>
                </c:pt>
                <c:pt idx="3398">
                  <c:v>-303.67715759999999</c:v>
                </c:pt>
                <c:pt idx="3399">
                  <c:v>-303.39173729999999</c:v>
                </c:pt>
                <c:pt idx="3400">
                  <c:v>-302.63367670000002</c:v>
                </c:pt>
                <c:pt idx="3401">
                  <c:v>-301.71789539999997</c:v>
                </c:pt>
                <c:pt idx="3402">
                  <c:v>-302.97972729999998</c:v>
                </c:pt>
                <c:pt idx="3403">
                  <c:v>-303.04313789999998</c:v>
                </c:pt>
                <c:pt idx="3404">
                  <c:v>-302.76915650000001</c:v>
                </c:pt>
                <c:pt idx="3405">
                  <c:v>-303.56847040000002</c:v>
                </c:pt>
                <c:pt idx="3406">
                  <c:v>-302.7557395</c:v>
                </c:pt>
                <c:pt idx="3407">
                  <c:v>-304.36777540000003</c:v>
                </c:pt>
                <c:pt idx="3408">
                  <c:v>-303.0996652</c:v>
                </c:pt>
                <c:pt idx="3409">
                  <c:v>-303.28094579999998</c:v>
                </c:pt>
                <c:pt idx="3410">
                  <c:v>-302.01846660000001</c:v>
                </c:pt>
                <c:pt idx="3411">
                  <c:v>-302.5268428</c:v>
                </c:pt>
                <c:pt idx="3412">
                  <c:v>-302.76958489999998</c:v>
                </c:pt>
                <c:pt idx="3413">
                  <c:v>-302.4667475</c:v>
                </c:pt>
                <c:pt idx="3414">
                  <c:v>-302.08699100000001</c:v>
                </c:pt>
                <c:pt idx="3415">
                  <c:v>-302.98024479999998</c:v>
                </c:pt>
                <c:pt idx="3416">
                  <c:v>-304.38458050000003</c:v>
                </c:pt>
                <c:pt idx="3417">
                  <c:v>-301.71053430000001</c:v>
                </c:pt>
                <c:pt idx="3418">
                  <c:v>-301.91671259999998</c:v>
                </c:pt>
                <c:pt idx="3419">
                  <c:v>-303.70037530000002</c:v>
                </c:pt>
                <c:pt idx="3420">
                  <c:v>-303.60078820000001</c:v>
                </c:pt>
                <c:pt idx="3421">
                  <c:v>-303.46582960000001</c:v>
                </c:pt>
                <c:pt idx="3422">
                  <c:v>-302.3460154</c:v>
                </c:pt>
                <c:pt idx="3423">
                  <c:v>-303.16443379999998</c:v>
                </c:pt>
                <c:pt idx="3424">
                  <c:v>-303.01883459999999</c:v>
                </c:pt>
                <c:pt idx="3425">
                  <c:v>-302.95187770000001</c:v>
                </c:pt>
                <c:pt idx="3426">
                  <c:v>-302.68794910000003</c:v>
                </c:pt>
                <c:pt idx="3427">
                  <c:v>-301.90681549999999</c:v>
                </c:pt>
                <c:pt idx="3428">
                  <c:v>-302.80677700000001</c:v>
                </c:pt>
                <c:pt idx="3429">
                  <c:v>-303.00089170000001</c:v>
                </c:pt>
                <c:pt idx="3430">
                  <c:v>-302.75065530000001</c:v>
                </c:pt>
                <c:pt idx="3431">
                  <c:v>-302.11644319999999</c:v>
                </c:pt>
                <c:pt idx="3432">
                  <c:v>-303.13380869999997</c:v>
                </c:pt>
                <c:pt idx="3433">
                  <c:v>-303.13753969999999</c:v>
                </c:pt>
                <c:pt idx="3434">
                  <c:v>-303.51512889999998</c:v>
                </c:pt>
                <c:pt idx="3435">
                  <c:v>-301.16597890000003</c:v>
                </c:pt>
                <c:pt idx="3436">
                  <c:v>-303.77027249999998</c:v>
                </c:pt>
                <c:pt idx="3437">
                  <c:v>-301.90764389999998</c:v>
                </c:pt>
                <c:pt idx="3438">
                  <c:v>-301.85681779999999</c:v>
                </c:pt>
                <c:pt idx="3439">
                  <c:v>-303.42951140000002</c:v>
                </c:pt>
                <c:pt idx="3440">
                  <c:v>-303.56283730000001</c:v>
                </c:pt>
                <c:pt idx="3441">
                  <c:v>-301.00001830000002</c:v>
                </c:pt>
                <c:pt idx="3442">
                  <c:v>-301.54850850000003</c:v>
                </c:pt>
                <c:pt idx="3443">
                  <c:v>-299.74414849999999</c:v>
                </c:pt>
                <c:pt idx="3444">
                  <c:v>-302.03918279999999</c:v>
                </c:pt>
                <c:pt idx="3445">
                  <c:v>-302.91097230000003</c:v>
                </c:pt>
                <c:pt idx="3446">
                  <c:v>-302.46605790000001</c:v>
                </c:pt>
                <c:pt idx="3447">
                  <c:v>-302.50377689999999</c:v>
                </c:pt>
                <c:pt idx="3448">
                  <c:v>-302.147516</c:v>
                </c:pt>
                <c:pt idx="3449">
                  <c:v>-301.84392869999999</c:v>
                </c:pt>
                <c:pt idx="3450">
                  <c:v>-301.56351260000002</c:v>
                </c:pt>
                <c:pt idx="3451">
                  <c:v>-302.35062290000002</c:v>
                </c:pt>
                <c:pt idx="3452">
                  <c:v>-281.8450977</c:v>
                </c:pt>
                <c:pt idx="3453">
                  <c:v>-194.5992751</c:v>
                </c:pt>
                <c:pt idx="3454">
                  <c:v>-194.05451110000001</c:v>
                </c:pt>
                <c:pt idx="3455">
                  <c:v>-195.4482467</c:v>
                </c:pt>
                <c:pt idx="3456">
                  <c:v>-195.7524253</c:v>
                </c:pt>
                <c:pt idx="3457">
                  <c:v>-194.95614090000001</c:v>
                </c:pt>
                <c:pt idx="3458">
                  <c:v>-195.61846539999999</c:v>
                </c:pt>
                <c:pt idx="3459">
                  <c:v>-195.15252760000001</c:v>
                </c:pt>
                <c:pt idx="3460">
                  <c:v>-196.00008339999999</c:v>
                </c:pt>
                <c:pt idx="3461">
                  <c:v>-195.53423509999999</c:v>
                </c:pt>
                <c:pt idx="3462">
                  <c:v>-194.95232899999999</c:v>
                </c:pt>
                <c:pt idx="3463">
                  <c:v>-194.3874137</c:v>
                </c:pt>
                <c:pt idx="3464">
                  <c:v>-195.4892514</c:v>
                </c:pt>
                <c:pt idx="3465">
                  <c:v>-195.1962819</c:v>
                </c:pt>
                <c:pt idx="3466">
                  <c:v>-195.3888192</c:v>
                </c:pt>
                <c:pt idx="3467">
                  <c:v>-194.32572709999999</c:v>
                </c:pt>
                <c:pt idx="3468">
                  <c:v>-196.09061850000001</c:v>
                </c:pt>
                <c:pt idx="3469">
                  <c:v>-196.1754325</c:v>
                </c:pt>
                <c:pt idx="3470">
                  <c:v>-194.4685724</c:v>
                </c:pt>
                <c:pt idx="3471">
                  <c:v>-195.56375790000001</c:v>
                </c:pt>
                <c:pt idx="3472">
                  <c:v>-196.01472219999999</c:v>
                </c:pt>
                <c:pt idx="3473">
                  <c:v>-195.6066524</c:v>
                </c:pt>
                <c:pt idx="3474">
                  <c:v>-196.62983449999999</c:v>
                </c:pt>
                <c:pt idx="3475">
                  <c:v>-197.45965649999999</c:v>
                </c:pt>
                <c:pt idx="3476">
                  <c:v>-196.5313759</c:v>
                </c:pt>
                <c:pt idx="3477">
                  <c:v>-196.34538470000001</c:v>
                </c:pt>
                <c:pt idx="3478">
                  <c:v>-196.29909420000001</c:v>
                </c:pt>
                <c:pt idx="3479">
                  <c:v>-195.59935429999999</c:v>
                </c:pt>
                <c:pt idx="3480">
                  <c:v>-196.68628140000001</c:v>
                </c:pt>
                <c:pt idx="3481">
                  <c:v>-196.6607267</c:v>
                </c:pt>
                <c:pt idx="3482">
                  <c:v>-196.7098733</c:v>
                </c:pt>
                <c:pt idx="3483">
                  <c:v>-195.92746959999999</c:v>
                </c:pt>
                <c:pt idx="3484">
                  <c:v>-197.46697080000001</c:v>
                </c:pt>
                <c:pt idx="3485">
                  <c:v>-195.776769</c:v>
                </c:pt>
                <c:pt idx="3486">
                  <c:v>-195.60883229999999</c:v>
                </c:pt>
                <c:pt idx="3487">
                  <c:v>-196.55086879999999</c:v>
                </c:pt>
                <c:pt idx="3488">
                  <c:v>-196.52211729999999</c:v>
                </c:pt>
                <c:pt idx="3489">
                  <c:v>-196.19513140000001</c:v>
                </c:pt>
                <c:pt idx="3490">
                  <c:v>-195.6303456</c:v>
                </c:pt>
                <c:pt idx="3491">
                  <c:v>-195.88972949999999</c:v>
                </c:pt>
                <c:pt idx="3492">
                  <c:v>-196.64932949999999</c:v>
                </c:pt>
                <c:pt idx="3493">
                  <c:v>-196.2080588</c:v>
                </c:pt>
                <c:pt idx="3494">
                  <c:v>-195.55682569999999</c:v>
                </c:pt>
                <c:pt idx="3495">
                  <c:v>-195.88519669999999</c:v>
                </c:pt>
                <c:pt idx="3496">
                  <c:v>-195.9635505</c:v>
                </c:pt>
                <c:pt idx="3497">
                  <c:v>-196.03272000000001</c:v>
                </c:pt>
                <c:pt idx="3498">
                  <c:v>-197.3604746</c:v>
                </c:pt>
                <c:pt idx="3499">
                  <c:v>-197.45175309999999</c:v>
                </c:pt>
                <c:pt idx="3500">
                  <c:v>-195.75352480000001</c:v>
                </c:pt>
                <c:pt idx="3501">
                  <c:v>-195.78563500000001</c:v>
                </c:pt>
                <c:pt idx="3502">
                  <c:v>-197.14413949999999</c:v>
                </c:pt>
                <c:pt idx="3503">
                  <c:v>-195.90869290000001</c:v>
                </c:pt>
                <c:pt idx="3504">
                  <c:v>-196.94653059999999</c:v>
                </c:pt>
                <c:pt idx="3505">
                  <c:v>-198.3474128</c:v>
                </c:pt>
                <c:pt idx="3506">
                  <c:v>-196.1203898</c:v>
                </c:pt>
                <c:pt idx="3507">
                  <c:v>-197.4158678</c:v>
                </c:pt>
                <c:pt idx="3508">
                  <c:v>-195.87068970000001</c:v>
                </c:pt>
                <c:pt idx="3509">
                  <c:v>-196.2068524</c:v>
                </c:pt>
                <c:pt idx="3510">
                  <c:v>-196.04444789999999</c:v>
                </c:pt>
                <c:pt idx="3511">
                  <c:v>-195.89123029999999</c:v>
                </c:pt>
                <c:pt idx="3512">
                  <c:v>-195.77023819999999</c:v>
                </c:pt>
                <c:pt idx="3513">
                  <c:v>-196.66752769999999</c:v>
                </c:pt>
                <c:pt idx="3514">
                  <c:v>-195.93590320000001</c:v>
                </c:pt>
                <c:pt idx="3515">
                  <c:v>-196.65472199999999</c:v>
                </c:pt>
                <c:pt idx="3516">
                  <c:v>-196.30653459999999</c:v>
                </c:pt>
                <c:pt idx="3517">
                  <c:v>-196.37653080000001</c:v>
                </c:pt>
                <c:pt idx="3518">
                  <c:v>-196.19232539999999</c:v>
                </c:pt>
                <c:pt idx="3519">
                  <c:v>-195.90921109999999</c:v>
                </c:pt>
                <c:pt idx="3520">
                  <c:v>-195.4865159</c:v>
                </c:pt>
                <c:pt idx="3521">
                  <c:v>-197.65206800000001</c:v>
                </c:pt>
                <c:pt idx="3522">
                  <c:v>-196.21162090000001</c:v>
                </c:pt>
                <c:pt idx="3523">
                  <c:v>-196.81282590000001</c:v>
                </c:pt>
                <c:pt idx="3524">
                  <c:v>-197.4607848</c:v>
                </c:pt>
                <c:pt idx="3525">
                  <c:v>-195.60759849999999</c:v>
                </c:pt>
                <c:pt idx="3526">
                  <c:v>-196.98350579999999</c:v>
                </c:pt>
                <c:pt idx="3527">
                  <c:v>-196.6911139</c:v>
                </c:pt>
                <c:pt idx="3528">
                  <c:v>-197.46031840000001</c:v>
                </c:pt>
                <c:pt idx="3529">
                  <c:v>-196.9679482</c:v>
                </c:pt>
                <c:pt idx="3530">
                  <c:v>-197.15042589999999</c:v>
                </c:pt>
                <c:pt idx="3531">
                  <c:v>-195.8328003</c:v>
                </c:pt>
                <c:pt idx="3532">
                  <c:v>-195.82288019999999</c:v>
                </c:pt>
                <c:pt idx="3533">
                  <c:v>-197.62948349999999</c:v>
                </c:pt>
                <c:pt idx="3534">
                  <c:v>-197.7322308</c:v>
                </c:pt>
                <c:pt idx="3535">
                  <c:v>-195.7842196</c:v>
                </c:pt>
                <c:pt idx="3536">
                  <c:v>-198.12823829999999</c:v>
                </c:pt>
                <c:pt idx="3537">
                  <c:v>-196.2131464</c:v>
                </c:pt>
                <c:pt idx="3538">
                  <c:v>-196.8291505</c:v>
                </c:pt>
                <c:pt idx="3539">
                  <c:v>-197.13631839999999</c:v>
                </c:pt>
                <c:pt idx="3540">
                  <c:v>-197.46036659999999</c:v>
                </c:pt>
                <c:pt idx="3541">
                  <c:v>-195.5088409</c:v>
                </c:pt>
                <c:pt idx="3542">
                  <c:v>-196.16812250000001</c:v>
                </c:pt>
                <c:pt idx="3543">
                  <c:v>-198.20258279999999</c:v>
                </c:pt>
                <c:pt idx="3544">
                  <c:v>-196.47112999999999</c:v>
                </c:pt>
                <c:pt idx="3545">
                  <c:v>-195.88569039999999</c:v>
                </c:pt>
                <c:pt idx="3546">
                  <c:v>-197.30076510000001</c:v>
                </c:pt>
                <c:pt idx="3547">
                  <c:v>-196.5162565</c:v>
                </c:pt>
                <c:pt idx="3548">
                  <c:v>-196.37809970000001</c:v>
                </c:pt>
                <c:pt idx="3549">
                  <c:v>-197.34619499999999</c:v>
                </c:pt>
                <c:pt idx="3550">
                  <c:v>-195.72248490000001</c:v>
                </c:pt>
                <c:pt idx="3551">
                  <c:v>-197.05523239999999</c:v>
                </c:pt>
                <c:pt idx="3552">
                  <c:v>-196.54406220000001</c:v>
                </c:pt>
                <c:pt idx="3553">
                  <c:v>-196.1893254</c:v>
                </c:pt>
                <c:pt idx="3554">
                  <c:v>-197.5850906</c:v>
                </c:pt>
                <c:pt idx="3555">
                  <c:v>-197.38366600000001</c:v>
                </c:pt>
                <c:pt idx="3556">
                  <c:v>-197.2956945</c:v>
                </c:pt>
                <c:pt idx="3557">
                  <c:v>-195.73446849999999</c:v>
                </c:pt>
                <c:pt idx="3558">
                  <c:v>-196.2340341</c:v>
                </c:pt>
                <c:pt idx="3559">
                  <c:v>-195.90957969999999</c:v>
                </c:pt>
                <c:pt idx="3560">
                  <c:v>-196.8113123</c:v>
                </c:pt>
                <c:pt idx="3561">
                  <c:v>-196.38547460000001</c:v>
                </c:pt>
                <c:pt idx="3562">
                  <c:v>-195.5285059</c:v>
                </c:pt>
                <c:pt idx="3563">
                  <c:v>-196.15099889999999</c:v>
                </c:pt>
                <c:pt idx="3564">
                  <c:v>-196.0191011</c:v>
                </c:pt>
                <c:pt idx="3565">
                  <c:v>-196.09505010000001</c:v>
                </c:pt>
                <c:pt idx="3566">
                  <c:v>-197.0077446</c:v>
                </c:pt>
                <c:pt idx="3567">
                  <c:v>-198.4209783</c:v>
                </c:pt>
                <c:pt idx="3568">
                  <c:v>-198.5537138</c:v>
                </c:pt>
                <c:pt idx="3569">
                  <c:v>-198.29205200000001</c:v>
                </c:pt>
                <c:pt idx="3570">
                  <c:v>-197.41590339999999</c:v>
                </c:pt>
                <c:pt idx="3571">
                  <c:v>-197.73953059999999</c:v>
                </c:pt>
                <c:pt idx="3572">
                  <c:v>-194.75605949999999</c:v>
                </c:pt>
                <c:pt idx="3573">
                  <c:v>-196.21485240000001</c:v>
                </c:pt>
                <c:pt idx="3574">
                  <c:v>-194.2611598</c:v>
                </c:pt>
                <c:pt idx="3575">
                  <c:v>-192.7580485</c:v>
                </c:pt>
                <c:pt idx="3576">
                  <c:v>-192.10369449999999</c:v>
                </c:pt>
                <c:pt idx="3577">
                  <c:v>-192.43175489999999</c:v>
                </c:pt>
                <c:pt idx="3578">
                  <c:v>-192.9469934</c:v>
                </c:pt>
                <c:pt idx="3579">
                  <c:v>-191.6801261</c:v>
                </c:pt>
                <c:pt idx="3580">
                  <c:v>-190.8946598</c:v>
                </c:pt>
                <c:pt idx="3581">
                  <c:v>-191.54332070000001</c:v>
                </c:pt>
                <c:pt idx="3582">
                  <c:v>-193.62925580000001</c:v>
                </c:pt>
                <c:pt idx="3583">
                  <c:v>-194.46299440000001</c:v>
                </c:pt>
                <c:pt idx="3584">
                  <c:v>-194.7162381</c:v>
                </c:pt>
                <c:pt idx="3585">
                  <c:v>-194.5647956</c:v>
                </c:pt>
                <c:pt idx="3586">
                  <c:v>-193.3476412</c:v>
                </c:pt>
                <c:pt idx="3587">
                  <c:v>-194.13337960000001</c:v>
                </c:pt>
                <c:pt idx="3588">
                  <c:v>-196.13032530000001</c:v>
                </c:pt>
                <c:pt idx="3589">
                  <c:v>-194.9443809</c:v>
                </c:pt>
                <c:pt idx="3590">
                  <c:v>-194.00925939999999</c:v>
                </c:pt>
                <c:pt idx="3591">
                  <c:v>-194.38963519999999</c:v>
                </c:pt>
                <c:pt idx="3592">
                  <c:v>-194.6255046</c:v>
                </c:pt>
                <c:pt idx="3593">
                  <c:v>-194.9477924</c:v>
                </c:pt>
                <c:pt idx="3594">
                  <c:v>-196.01638</c:v>
                </c:pt>
                <c:pt idx="3595">
                  <c:v>-194.96821009999999</c:v>
                </c:pt>
                <c:pt idx="3596">
                  <c:v>-193.6201782</c:v>
                </c:pt>
                <c:pt idx="3597">
                  <c:v>-195.46974280000001</c:v>
                </c:pt>
                <c:pt idx="3598">
                  <c:v>-194.13931460000001</c:v>
                </c:pt>
                <c:pt idx="3599">
                  <c:v>-195.1984157</c:v>
                </c:pt>
                <c:pt idx="3600">
                  <c:v>-194.75424839999999</c:v>
                </c:pt>
                <c:pt idx="3601">
                  <c:v>-195.08613779999999</c:v>
                </c:pt>
                <c:pt idx="3602">
                  <c:v>-193.6318957</c:v>
                </c:pt>
                <c:pt idx="3603">
                  <c:v>-194.9160081</c:v>
                </c:pt>
                <c:pt idx="3604">
                  <c:v>-193.33730700000001</c:v>
                </c:pt>
                <c:pt idx="3605">
                  <c:v>-193.00836770000001</c:v>
                </c:pt>
                <c:pt idx="3606">
                  <c:v>-194.294836</c:v>
                </c:pt>
                <c:pt idx="3607">
                  <c:v>-193.52868530000001</c:v>
                </c:pt>
                <c:pt idx="3608">
                  <c:v>-194.04013280000001</c:v>
                </c:pt>
                <c:pt idx="3609">
                  <c:v>-195.22364669999999</c:v>
                </c:pt>
                <c:pt idx="3610">
                  <c:v>-194.9887373</c:v>
                </c:pt>
                <c:pt idx="3611">
                  <c:v>-194.87404699999999</c:v>
                </c:pt>
                <c:pt idx="3612">
                  <c:v>-194.61665769999999</c:v>
                </c:pt>
                <c:pt idx="3613">
                  <c:v>-194.6855808</c:v>
                </c:pt>
                <c:pt idx="3614">
                  <c:v>-194.14078929999999</c:v>
                </c:pt>
                <c:pt idx="3615">
                  <c:v>-194.1295753</c:v>
                </c:pt>
                <c:pt idx="3616">
                  <c:v>-195.65613730000001</c:v>
                </c:pt>
                <c:pt idx="3617">
                  <c:v>-193.15003239999999</c:v>
                </c:pt>
                <c:pt idx="3618">
                  <c:v>-193.71551539999999</c:v>
                </c:pt>
                <c:pt idx="3619">
                  <c:v>-195.7066015</c:v>
                </c:pt>
                <c:pt idx="3620">
                  <c:v>-194.30507359999999</c:v>
                </c:pt>
                <c:pt idx="3621">
                  <c:v>-194.14145139999999</c:v>
                </c:pt>
                <c:pt idx="3622">
                  <c:v>-196.07517999999999</c:v>
                </c:pt>
                <c:pt idx="3623">
                  <c:v>-194.59551350000001</c:v>
                </c:pt>
                <c:pt idx="3624">
                  <c:v>-195.2660946</c:v>
                </c:pt>
                <c:pt idx="3625">
                  <c:v>-194.93711260000001</c:v>
                </c:pt>
                <c:pt idx="3626">
                  <c:v>-195.88438249999999</c:v>
                </c:pt>
                <c:pt idx="3627">
                  <c:v>-194.6618545</c:v>
                </c:pt>
                <c:pt idx="3628">
                  <c:v>-195.02894240000001</c:v>
                </c:pt>
                <c:pt idx="3629">
                  <c:v>-197.2723398</c:v>
                </c:pt>
                <c:pt idx="3630">
                  <c:v>-196.9253985</c:v>
                </c:pt>
                <c:pt idx="3631">
                  <c:v>-195.74188670000001</c:v>
                </c:pt>
                <c:pt idx="3632">
                  <c:v>-194.9494263</c:v>
                </c:pt>
                <c:pt idx="3633">
                  <c:v>-194.97390630000001</c:v>
                </c:pt>
                <c:pt idx="3634">
                  <c:v>-196.0544601</c:v>
                </c:pt>
                <c:pt idx="3635">
                  <c:v>-195.23169419999999</c:v>
                </c:pt>
                <c:pt idx="3636">
                  <c:v>-196.2634918</c:v>
                </c:pt>
                <c:pt idx="3637">
                  <c:v>-195.7009012</c:v>
                </c:pt>
                <c:pt idx="3638">
                  <c:v>-195.74143240000001</c:v>
                </c:pt>
                <c:pt idx="3639">
                  <c:v>-194.7807627</c:v>
                </c:pt>
                <c:pt idx="3640">
                  <c:v>-194.33330470000001</c:v>
                </c:pt>
                <c:pt idx="3641">
                  <c:v>-196.2242177</c:v>
                </c:pt>
                <c:pt idx="3642">
                  <c:v>-195.71189960000001</c:v>
                </c:pt>
                <c:pt idx="3643">
                  <c:v>-194.67448379999999</c:v>
                </c:pt>
                <c:pt idx="3644">
                  <c:v>-195.87185869999999</c:v>
                </c:pt>
                <c:pt idx="3645">
                  <c:v>-195.75238340000001</c:v>
                </c:pt>
                <c:pt idx="3646">
                  <c:v>-195.81670070000001</c:v>
                </c:pt>
                <c:pt idx="3647">
                  <c:v>-195.21147959999999</c:v>
                </c:pt>
                <c:pt idx="3648">
                  <c:v>-196.6375147</c:v>
                </c:pt>
                <c:pt idx="3649">
                  <c:v>-195.75513240000001</c:v>
                </c:pt>
                <c:pt idx="3650">
                  <c:v>-194.9006459</c:v>
                </c:pt>
                <c:pt idx="3651">
                  <c:v>-195.5715759</c:v>
                </c:pt>
                <c:pt idx="3652">
                  <c:v>-194.7403942</c:v>
                </c:pt>
                <c:pt idx="3653">
                  <c:v>-193.47003000000001</c:v>
                </c:pt>
                <c:pt idx="3654">
                  <c:v>-202.9392307</c:v>
                </c:pt>
                <c:pt idx="3655">
                  <c:v>-201.93840359999999</c:v>
                </c:pt>
                <c:pt idx="3656">
                  <c:v>-201.13583610000001</c:v>
                </c:pt>
                <c:pt idx="3657">
                  <c:v>-200.73267329999999</c:v>
                </c:pt>
                <c:pt idx="3658">
                  <c:v>-201.60722559999999</c:v>
                </c:pt>
                <c:pt idx="3659">
                  <c:v>-201.84897079999999</c:v>
                </c:pt>
                <c:pt idx="3660">
                  <c:v>-202.72403449999999</c:v>
                </c:pt>
                <c:pt idx="3661">
                  <c:v>-199.930913</c:v>
                </c:pt>
                <c:pt idx="3662">
                  <c:v>-200.44210670000001</c:v>
                </c:pt>
                <c:pt idx="3663">
                  <c:v>-201.65619559999999</c:v>
                </c:pt>
                <c:pt idx="3664">
                  <c:v>-201.8053348</c:v>
                </c:pt>
                <c:pt idx="3665">
                  <c:v>-202.00193959999999</c:v>
                </c:pt>
                <c:pt idx="3666">
                  <c:v>-201.0534542</c:v>
                </c:pt>
                <c:pt idx="3667">
                  <c:v>-202.08661660000001</c:v>
                </c:pt>
                <c:pt idx="3668">
                  <c:v>-201.8304651</c:v>
                </c:pt>
                <c:pt idx="3669">
                  <c:v>-202.07111710000001</c:v>
                </c:pt>
                <c:pt idx="3670">
                  <c:v>-203.21843000000001</c:v>
                </c:pt>
                <c:pt idx="3671">
                  <c:v>-203.56952459999999</c:v>
                </c:pt>
                <c:pt idx="3672">
                  <c:v>-206.94592</c:v>
                </c:pt>
                <c:pt idx="3673">
                  <c:v>-207.62039329999999</c:v>
                </c:pt>
                <c:pt idx="3674">
                  <c:v>-207.25287639999999</c:v>
                </c:pt>
                <c:pt idx="3675">
                  <c:v>-209.34547459999999</c:v>
                </c:pt>
                <c:pt idx="3676">
                  <c:v>-206.84391310000001</c:v>
                </c:pt>
                <c:pt idx="3677">
                  <c:v>-207.46049830000001</c:v>
                </c:pt>
                <c:pt idx="3678">
                  <c:v>-205.17069789999999</c:v>
                </c:pt>
                <c:pt idx="3679">
                  <c:v>-207.08711149999999</c:v>
                </c:pt>
                <c:pt idx="3680">
                  <c:v>-209.29690059999999</c:v>
                </c:pt>
                <c:pt idx="3681">
                  <c:v>-207.7001439</c:v>
                </c:pt>
                <c:pt idx="3682">
                  <c:v>-206.88044009999999</c:v>
                </c:pt>
                <c:pt idx="3683">
                  <c:v>-208.6404914</c:v>
                </c:pt>
                <c:pt idx="3684">
                  <c:v>-211.0225749</c:v>
                </c:pt>
                <c:pt idx="3685">
                  <c:v>-209.67110629999999</c:v>
                </c:pt>
                <c:pt idx="3686">
                  <c:v>-211.49454009999999</c:v>
                </c:pt>
                <c:pt idx="3687">
                  <c:v>-211.9690148</c:v>
                </c:pt>
                <c:pt idx="3688">
                  <c:v>-210.67423919999999</c:v>
                </c:pt>
                <c:pt idx="3689">
                  <c:v>-210.06068149999999</c:v>
                </c:pt>
                <c:pt idx="3690">
                  <c:v>-210.6620144</c:v>
                </c:pt>
                <c:pt idx="3691">
                  <c:v>-211.01784459999999</c:v>
                </c:pt>
                <c:pt idx="3692">
                  <c:v>-209.19043249999999</c:v>
                </c:pt>
                <c:pt idx="3693">
                  <c:v>-209.5650282</c:v>
                </c:pt>
                <c:pt idx="3694">
                  <c:v>-210.26473039999999</c:v>
                </c:pt>
                <c:pt idx="3695">
                  <c:v>-211.28984209999999</c:v>
                </c:pt>
                <c:pt idx="3696">
                  <c:v>-210.0999564</c:v>
                </c:pt>
                <c:pt idx="3697">
                  <c:v>-210.36367630000001</c:v>
                </c:pt>
                <c:pt idx="3698">
                  <c:v>-211.30812130000001</c:v>
                </c:pt>
                <c:pt idx="3699">
                  <c:v>-210.707156</c:v>
                </c:pt>
                <c:pt idx="3700">
                  <c:v>-210.78566230000001</c:v>
                </c:pt>
                <c:pt idx="3701">
                  <c:v>-212.10795100000001</c:v>
                </c:pt>
                <c:pt idx="3702">
                  <c:v>-211.6142566</c:v>
                </c:pt>
                <c:pt idx="3703">
                  <c:v>-211.17460349999999</c:v>
                </c:pt>
                <c:pt idx="3704">
                  <c:v>-210.50888449999999</c:v>
                </c:pt>
                <c:pt idx="3705">
                  <c:v>-209.8911291</c:v>
                </c:pt>
                <c:pt idx="3706">
                  <c:v>-209.5902509</c:v>
                </c:pt>
                <c:pt idx="3707">
                  <c:v>-211.83387590000001</c:v>
                </c:pt>
                <c:pt idx="3708">
                  <c:v>-208.22850589999999</c:v>
                </c:pt>
                <c:pt idx="3709">
                  <c:v>-211.4250203</c:v>
                </c:pt>
                <c:pt idx="3710">
                  <c:v>-211.4450999</c:v>
                </c:pt>
                <c:pt idx="3711">
                  <c:v>-211.32211330000001</c:v>
                </c:pt>
                <c:pt idx="3712">
                  <c:v>-210.50129720000001</c:v>
                </c:pt>
                <c:pt idx="3713">
                  <c:v>-210.3694548</c:v>
                </c:pt>
                <c:pt idx="3714">
                  <c:v>-211.17362900000001</c:v>
                </c:pt>
                <c:pt idx="3715">
                  <c:v>-212.11028200000001</c:v>
                </c:pt>
                <c:pt idx="3716">
                  <c:v>-210.7406312</c:v>
                </c:pt>
                <c:pt idx="3717">
                  <c:v>-210.58692049999999</c:v>
                </c:pt>
                <c:pt idx="3718">
                  <c:v>-210.83451529999999</c:v>
                </c:pt>
                <c:pt idx="3719">
                  <c:v>-211.65154010000001</c:v>
                </c:pt>
                <c:pt idx="3720">
                  <c:v>-212.1187084</c:v>
                </c:pt>
                <c:pt idx="3721">
                  <c:v>-211.73405969999999</c:v>
                </c:pt>
                <c:pt idx="3722">
                  <c:v>-210.3712611</c:v>
                </c:pt>
                <c:pt idx="3723">
                  <c:v>-210.07792950000001</c:v>
                </c:pt>
                <c:pt idx="3724">
                  <c:v>-210.83498320000001</c:v>
                </c:pt>
                <c:pt idx="3725">
                  <c:v>-210.37224929999999</c:v>
                </c:pt>
                <c:pt idx="3726">
                  <c:v>-210.23371779999999</c:v>
                </c:pt>
                <c:pt idx="3727">
                  <c:v>-210.35966400000001</c:v>
                </c:pt>
                <c:pt idx="3728">
                  <c:v>-211.59974579999999</c:v>
                </c:pt>
                <c:pt idx="3729">
                  <c:v>-210.29426029999999</c:v>
                </c:pt>
                <c:pt idx="3730">
                  <c:v>-210.5697371</c:v>
                </c:pt>
                <c:pt idx="3731">
                  <c:v>-211.7838989</c:v>
                </c:pt>
                <c:pt idx="3732">
                  <c:v>-212.4298603</c:v>
                </c:pt>
                <c:pt idx="3733">
                  <c:v>-211.5165906</c:v>
                </c:pt>
                <c:pt idx="3734">
                  <c:v>-209.92285089999999</c:v>
                </c:pt>
                <c:pt idx="3735">
                  <c:v>-210.7130927</c:v>
                </c:pt>
                <c:pt idx="3736">
                  <c:v>-211.7884956</c:v>
                </c:pt>
                <c:pt idx="3737">
                  <c:v>-211.47667680000001</c:v>
                </c:pt>
                <c:pt idx="3738">
                  <c:v>-210.82980939999999</c:v>
                </c:pt>
                <c:pt idx="3739">
                  <c:v>-209.441766</c:v>
                </c:pt>
                <c:pt idx="3740">
                  <c:v>-210.53436389999999</c:v>
                </c:pt>
                <c:pt idx="3741">
                  <c:v>-209.9459702</c:v>
                </c:pt>
                <c:pt idx="3742">
                  <c:v>-212.84043990000001</c:v>
                </c:pt>
                <c:pt idx="3743">
                  <c:v>-211.07870930000001</c:v>
                </c:pt>
                <c:pt idx="3744">
                  <c:v>-210.56555320000001</c:v>
                </c:pt>
                <c:pt idx="3745">
                  <c:v>-209.7479271</c:v>
                </c:pt>
                <c:pt idx="3746">
                  <c:v>-211.6234111</c:v>
                </c:pt>
                <c:pt idx="3747">
                  <c:v>-211.80249259999999</c:v>
                </c:pt>
                <c:pt idx="3748">
                  <c:v>-211.79028719999999</c:v>
                </c:pt>
                <c:pt idx="3749">
                  <c:v>-210.28737150000001</c:v>
                </c:pt>
                <c:pt idx="3750">
                  <c:v>-209.4580129</c:v>
                </c:pt>
                <c:pt idx="3751">
                  <c:v>-211.06685780000001</c:v>
                </c:pt>
                <c:pt idx="3752">
                  <c:v>-212.3050648</c:v>
                </c:pt>
                <c:pt idx="3753">
                  <c:v>-211.04701410000001</c:v>
                </c:pt>
                <c:pt idx="3754">
                  <c:v>-209.48783270000001</c:v>
                </c:pt>
                <c:pt idx="3755">
                  <c:v>-211.00463020000001</c:v>
                </c:pt>
                <c:pt idx="3756">
                  <c:v>-210.01202240000001</c:v>
                </c:pt>
                <c:pt idx="3757">
                  <c:v>-210.66544149999999</c:v>
                </c:pt>
                <c:pt idx="3758">
                  <c:v>-211.79731240000001</c:v>
                </c:pt>
                <c:pt idx="3759">
                  <c:v>-209.62758640000001</c:v>
                </c:pt>
                <c:pt idx="3760">
                  <c:v>-211.33905340000001</c:v>
                </c:pt>
                <c:pt idx="3761">
                  <c:v>-210.7515282</c:v>
                </c:pt>
                <c:pt idx="3762">
                  <c:v>-211.1258435</c:v>
                </c:pt>
                <c:pt idx="3763">
                  <c:v>-210.7755507</c:v>
                </c:pt>
                <c:pt idx="3764">
                  <c:v>-211.7869503</c:v>
                </c:pt>
                <c:pt idx="3765">
                  <c:v>-211.5274124</c:v>
                </c:pt>
                <c:pt idx="3766">
                  <c:v>-211.0418841</c:v>
                </c:pt>
                <c:pt idx="3767">
                  <c:v>-209.3483353</c:v>
                </c:pt>
                <c:pt idx="3768">
                  <c:v>-211.9080328</c:v>
                </c:pt>
                <c:pt idx="3769">
                  <c:v>-212.08867910000001</c:v>
                </c:pt>
                <c:pt idx="3770">
                  <c:v>-211.33666669999999</c:v>
                </c:pt>
                <c:pt idx="3771">
                  <c:v>-211.29589920000001</c:v>
                </c:pt>
                <c:pt idx="3772">
                  <c:v>-210.62820880000001</c:v>
                </c:pt>
                <c:pt idx="3773">
                  <c:v>-210.40160270000001</c:v>
                </c:pt>
                <c:pt idx="3774">
                  <c:v>-210.8770193</c:v>
                </c:pt>
                <c:pt idx="3775">
                  <c:v>-211.058966</c:v>
                </c:pt>
                <c:pt idx="3776">
                  <c:v>-210.86058059999999</c:v>
                </c:pt>
                <c:pt idx="3777">
                  <c:v>-212.77705320000001</c:v>
                </c:pt>
                <c:pt idx="3778">
                  <c:v>-210.6741092</c:v>
                </c:pt>
                <c:pt idx="3779">
                  <c:v>-211.60119359999999</c:v>
                </c:pt>
                <c:pt idx="3780">
                  <c:v>-210.98267960000001</c:v>
                </c:pt>
                <c:pt idx="3781">
                  <c:v>-210.50239579999999</c:v>
                </c:pt>
                <c:pt idx="3782">
                  <c:v>-211.02436359999999</c:v>
                </c:pt>
                <c:pt idx="3783">
                  <c:v>-210.9787413</c:v>
                </c:pt>
                <c:pt idx="3784">
                  <c:v>-210.9670505</c:v>
                </c:pt>
                <c:pt idx="3785">
                  <c:v>-210.8599653</c:v>
                </c:pt>
                <c:pt idx="3786">
                  <c:v>-210.8069869</c:v>
                </c:pt>
                <c:pt idx="3787">
                  <c:v>-211.35585420000001</c:v>
                </c:pt>
                <c:pt idx="3788">
                  <c:v>-209.95387210000001</c:v>
                </c:pt>
                <c:pt idx="3789">
                  <c:v>-211.96855300000001</c:v>
                </c:pt>
                <c:pt idx="3790">
                  <c:v>-210.41284289999999</c:v>
                </c:pt>
                <c:pt idx="3791">
                  <c:v>-210.79364810000001</c:v>
                </c:pt>
                <c:pt idx="3792">
                  <c:v>-211.4934083</c:v>
                </c:pt>
                <c:pt idx="3793">
                  <c:v>-210.72434519999999</c:v>
                </c:pt>
                <c:pt idx="3794">
                  <c:v>-212.2661367</c:v>
                </c:pt>
                <c:pt idx="3795">
                  <c:v>-211.2900989</c:v>
                </c:pt>
                <c:pt idx="3796">
                  <c:v>-211.47895070000001</c:v>
                </c:pt>
                <c:pt idx="3797">
                  <c:v>-210.83190730000001</c:v>
                </c:pt>
                <c:pt idx="3798">
                  <c:v>-211.45998209999999</c:v>
                </c:pt>
                <c:pt idx="3799">
                  <c:v>-212.9781764</c:v>
                </c:pt>
                <c:pt idx="3800">
                  <c:v>-211.6416146</c:v>
                </c:pt>
                <c:pt idx="3801">
                  <c:v>-212.02114230000001</c:v>
                </c:pt>
                <c:pt idx="3802">
                  <c:v>-210.98557500000001</c:v>
                </c:pt>
                <c:pt idx="3803">
                  <c:v>-211.18468870000001</c:v>
                </c:pt>
                <c:pt idx="3804">
                  <c:v>-212.2740718</c:v>
                </c:pt>
                <c:pt idx="3805">
                  <c:v>-212.75383059999999</c:v>
                </c:pt>
                <c:pt idx="3806">
                  <c:v>-210.11685610000001</c:v>
                </c:pt>
                <c:pt idx="3807">
                  <c:v>-210.99937320000001</c:v>
                </c:pt>
                <c:pt idx="3808">
                  <c:v>-210.3740281</c:v>
                </c:pt>
                <c:pt idx="3809">
                  <c:v>-210.3893966</c:v>
                </c:pt>
                <c:pt idx="3810">
                  <c:v>-211.0553104</c:v>
                </c:pt>
                <c:pt idx="3811">
                  <c:v>-209.91418239999999</c:v>
                </c:pt>
                <c:pt idx="3812">
                  <c:v>-209.9098104</c:v>
                </c:pt>
                <c:pt idx="3813">
                  <c:v>-212.22619470000001</c:v>
                </c:pt>
                <c:pt idx="3814">
                  <c:v>-211.4735086</c:v>
                </c:pt>
                <c:pt idx="3815">
                  <c:v>-211.55431239999999</c:v>
                </c:pt>
                <c:pt idx="3816">
                  <c:v>-211.36097609999999</c:v>
                </c:pt>
                <c:pt idx="3817">
                  <c:v>-210.99933970000001</c:v>
                </c:pt>
                <c:pt idx="3818">
                  <c:v>-212.74516030000001</c:v>
                </c:pt>
                <c:pt idx="3819">
                  <c:v>-211.77651180000001</c:v>
                </c:pt>
                <c:pt idx="3820">
                  <c:v>-211.7970019</c:v>
                </c:pt>
                <c:pt idx="3821">
                  <c:v>-211.74184120000001</c:v>
                </c:pt>
                <c:pt idx="3822">
                  <c:v>-212.35397929999999</c:v>
                </c:pt>
                <c:pt idx="3823">
                  <c:v>-211.1614586</c:v>
                </c:pt>
                <c:pt idx="3824">
                  <c:v>-210.87157769999999</c:v>
                </c:pt>
                <c:pt idx="3825">
                  <c:v>-210.435971</c:v>
                </c:pt>
                <c:pt idx="3826">
                  <c:v>-211.40173419999999</c:v>
                </c:pt>
                <c:pt idx="3827">
                  <c:v>-212.14278490000001</c:v>
                </c:pt>
                <c:pt idx="3828">
                  <c:v>-210.38184999999999</c:v>
                </c:pt>
                <c:pt idx="3829">
                  <c:v>-212.3223376</c:v>
                </c:pt>
                <c:pt idx="3830">
                  <c:v>-209.77039909999999</c:v>
                </c:pt>
                <c:pt idx="3831">
                  <c:v>-211.13923059999999</c:v>
                </c:pt>
                <c:pt idx="3832">
                  <c:v>-211.57634060000001</c:v>
                </c:pt>
                <c:pt idx="3833">
                  <c:v>-212.52273289999999</c:v>
                </c:pt>
                <c:pt idx="3834">
                  <c:v>-211.12444139999999</c:v>
                </c:pt>
                <c:pt idx="3835">
                  <c:v>-211.8066906</c:v>
                </c:pt>
                <c:pt idx="3836">
                  <c:v>-212.72423860000001</c:v>
                </c:pt>
                <c:pt idx="3837">
                  <c:v>-211.47795189999999</c:v>
                </c:pt>
                <c:pt idx="3838">
                  <c:v>-210.8900003</c:v>
                </c:pt>
                <c:pt idx="3839">
                  <c:v>-209.92395260000001</c:v>
                </c:pt>
                <c:pt idx="3840">
                  <c:v>-210.72170070000001</c:v>
                </c:pt>
                <c:pt idx="3841">
                  <c:v>-211.74676550000001</c:v>
                </c:pt>
                <c:pt idx="3842">
                  <c:v>-209.91646420000001</c:v>
                </c:pt>
                <c:pt idx="3843">
                  <c:v>-211.57125260000001</c:v>
                </c:pt>
                <c:pt idx="3844">
                  <c:v>-211.49774640000001</c:v>
                </c:pt>
                <c:pt idx="3845">
                  <c:v>-209.75415509999999</c:v>
                </c:pt>
                <c:pt idx="3846">
                  <c:v>-210.63472350000001</c:v>
                </c:pt>
                <c:pt idx="3847">
                  <c:v>-210.3487226</c:v>
                </c:pt>
                <c:pt idx="3848">
                  <c:v>-210.8774186</c:v>
                </c:pt>
                <c:pt idx="3849">
                  <c:v>-212.90906810000001</c:v>
                </c:pt>
                <c:pt idx="3850">
                  <c:v>-213.13424259999999</c:v>
                </c:pt>
                <c:pt idx="3851">
                  <c:v>-211.95300040000001</c:v>
                </c:pt>
                <c:pt idx="3852">
                  <c:v>-212.7808493</c:v>
                </c:pt>
                <c:pt idx="3853">
                  <c:v>-212.2848683</c:v>
                </c:pt>
                <c:pt idx="3854">
                  <c:v>-212.6051397</c:v>
                </c:pt>
                <c:pt idx="3855">
                  <c:v>-211.92291589999999</c:v>
                </c:pt>
                <c:pt idx="3856">
                  <c:v>-211.78438510000001</c:v>
                </c:pt>
                <c:pt idx="3857">
                  <c:v>-212.1429353</c:v>
                </c:pt>
                <c:pt idx="3858">
                  <c:v>-212.13551240000001</c:v>
                </c:pt>
                <c:pt idx="3859">
                  <c:v>-211.14734089999999</c:v>
                </c:pt>
                <c:pt idx="3860">
                  <c:v>-212.08182769999999</c:v>
                </c:pt>
                <c:pt idx="3861">
                  <c:v>-211.7005403</c:v>
                </c:pt>
                <c:pt idx="3862">
                  <c:v>-212.9452124</c:v>
                </c:pt>
                <c:pt idx="3863">
                  <c:v>-212.53317060000001</c:v>
                </c:pt>
                <c:pt idx="3864">
                  <c:v>-212.2642146</c:v>
                </c:pt>
                <c:pt idx="3865">
                  <c:v>-210.89907339999999</c:v>
                </c:pt>
                <c:pt idx="3866">
                  <c:v>-211.3527698</c:v>
                </c:pt>
                <c:pt idx="3867">
                  <c:v>-212.48391219999999</c:v>
                </c:pt>
                <c:pt idx="3868">
                  <c:v>-210.993574</c:v>
                </c:pt>
                <c:pt idx="3869">
                  <c:v>-211.6530893</c:v>
                </c:pt>
                <c:pt idx="3870">
                  <c:v>-211.30022</c:v>
                </c:pt>
                <c:pt idx="3871">
                  <c:v>-212.12709469999999</c:v>
                </c:pt>
                <c:pt idx="3872">
                  <c:v>-212.30209740000001</c:v>
                </c:pt>
                <c:pt idx="3873">
                  <c:v>-211.4871382</c:v>
                </c:pt>
                <c:pt idx="3874">
                  <c:v>-211.4746801</c:v>
                </c:pt>
                <c:pt idx="3875">
                  <c:v>-212.44473489999999</c:v>
                </c:pt>
                <c:pt idx="3876">
                  <c:v>-211.695607</c:v>
                </c:pt>
                <c:pt idx="3877">
                  <c:v>-212.92869930000001</c:v>
                </c:pt>
                <c:pt idx="3878">
                  <c:v>-212.56726159999999</c:v>
                </c:pt>
                <c:pt idx="3879">
                  <c:v>-212.37236229999999</c:v>
                </c:pt>
                <c:pt idx="3880">
                  <c:v>-211.49126870000001</c:v>
                </c:pt>
                <c:pt idx="3881">
                  <c:v>-211.76920440000001</c:v>
                </c:pt>
                <c:pt idx="3882">
                  <c:v>-212.60375490000001</c:v>
                </c:pt>
                <c:pt idx="3883">
                  <c:v>-211.68481449999999</c:v>
                </c:pt>
                <c:pt idx="3884">
                  <c:v>-211.6097724</c:v>
                </c:pt>
                <c:pt idx="3885">
                  <c:v>-209.8025854</c:v>
                </c:pt>
                <c:pt idx="3886">
                  <c:v>-213.4244223</c:v>
                </c:pt>
                <c:pt idx="3887">
                  <c:v>-211.60315309999999</c:v>
                </c:pt>
                <c:pt idx="3888">
                  <c:v>-211.82976719999999</c:v>
                </c:pt>
                <c:pt idx="3889">
                  <c:v>-211.1778683</c:v>
                </c:pt>
                <c:pt idx="3890">
                  <c:v>-211.20252450000001</c:v>
                </c:pt>
                <c:pt idx="3891">
                  <c:v>-211.04032860000001</c:v>
                </c:pt>
                <c:pt idx="3892">
                  <c:v>-212.494415</c:v>
                </c:pt>
                <c:pt idx="3893">
                  <c:v>-212.0416018</c:v>
                </c:pt>
                <c:pt idx="3894">
                  <c:v>-217.11842110000001</c:v>
                </c:pt>
                <c:pt idx="3895">
                  <c:v>-215.20263030000001</c:v>
                </c:pt>
                <c:pt idx="3896">
                  <c:v>-215.4066886</c:v>
                </c:pt>
                <c:pt idx="3897">
                  <c:v>-214.16071550000001</c:v>
                </c:pt>
                <c:pt idx="3898">
                  <c:v>-215.68136250000001</c:v>
                </c:pt>
                <c:pt idx="3899">
                  <c:v>-214.57440600000001</c:v>
                </c:pt>
                <c:pt idx="3900">
                  <c:v>-216.4351222</c:v>
                </c:pt>
                <c:pt idx="3901">
                  <c:v>-215.5180575</c:v>
                </c:pt>
                <c:pt idx="3902">
                  <c:v>-216.19913320000001</c:v>
                </c:pt>
                <c:pt idx="3903">
                  <c:v>-216.1560944</c:v>
                </c:pt>
                <c:pt idx="3904">
                  <c:v>-215.97192759999999</c:v>
                </c:pt>
                <c:pt idx="3905">
                  <c:v>-215.56090589999999</c:v>
                </c:pt>
                <c:pt idx="3906">
                  <c:v>-216.24041750000001</c:v>
                </c:pt>
                <c:pt idx="3907">
                  <c:v>-215.6792332</c:v>
                </c:pt>
                <c:pt idx="3908">
                  <c:v>-215.1466029</c:v>
                </c:pt>
                <c:pt idx="3909">
                  <c:v>-214.69522259999999</c:v>
                </c:pt>
                <c:pt idx="3910">
                  <c:v>-214.91959209999999</c:v>
                </c:pt>
                <c:pt idx="3911">
                  <c:v>-214.27081949999999</c:v>
                </c:pt>
                <c:pt idx="3912">
                  <c:v>-216.27533389999999</c:v>
                </c:pt>
                <c:pt idx="3913">
                  <c:v>-214.86873220000001</c:v>
                </c:pt>
                <c:pt idx="3914">
                  <c:v>-216.02995770000001</c:v>
                </c:pt>
                <c:pt idx="3915">
                  <c:v>-214.31778969999999</c:v>
                </c:pt>
                <c:pt idx="3916">
                  <c:v>-215.0702483</c:v>
                </c:pt>
                <c:pt idx="3917">
                  <c:v>-215.70378479999999</c:v>
                </c:pt>
                <c:pt idx="3918">
                  <c:v>-213.65257589999999</c:v>
                </c:pt>
                <c:pt idx="3919">
                  <c:v>-214.0928084</c:v>
                </c:pt>
                <c:pt idx="3920">
                  <c:v>-214.42148700000001</c:v>
                </c:pt>
                <c:pt idx="3921">
                  <c:v>-215.33312799999999</c:v>
                </c:pt>
                <c:pt idx="3922">
                  <c:v>-214.54681980000001</c:v>
                </c:pt>
                <c:pt idx="3923">
                  <c:v>-214.59945429999999</c:v>
                </c:pt>
                <c:pt idx="3924">
                  <c:v>-214.7367294</c:v>
                </c:pt>
                <c:pt idx="3925">
                  <c:v>-215.3578488</c:v>
                </c:pt>
                <c:pt idx="3926">
                  <c:v>-215.7077879</c:v>
                </c:pt>
                <c:pt idx="3927">
                  <c:v>-215.32376840000001</c:v>
                </c:pt>
                <c:pt idx="3928">
                  <c:v>-214.38726589999999</c:v>
                </c:pt>
                <c:pt idx="3929">
                  <c:v>-215.39798590000001</c:v>
                </c:pt>
                <c:pt idx="3930">
                  <c:v>-214.7529217</c:v>
                </c:pt>
                <c:pt idx="3931">
                  <c:v>-215.1928379</c:v>
                </c:pt>
                <c:pt idx="3932">
                  <c:v>-214.6484529</c:v>
                </c:pt>
                <c:pt idx="3933">
                  <c:v>-214.56569640000001</c:v>
                </c:pt>
                <c:pt idx="3934">
                  <c:v>-214.58270329999999</c:v>
                </c:pt>
                <c:pt idx="3935">
                  <c:v>-214.45654880000001</c:v>
                </c:pt>
                <c:pt idx="3936">
                  <c:v>-214.66395689999999</c:v>
                </c:pt>
                <c:pt idx="3937">
                  <c:v>-215.98171730000001</c:v>
                </c:pt>
                <c:pt idx="3938">
                  <c:v>-213.35642250000001</c:v>
                </c:pt>
                <c:pt idx="3939">
                  <c:v>-216.2591563</c:v>
                </c:pt>
                <c:pt idx="3940">
                  <c:v>-215.15829729999999</c:v>
                </c:pt>
                <c:pt idx="3941">
                  <c:v>-213.919037</c:v>
                </c:pt>
                <c:pt idx="3942">
                  <c:v>-213.95794179999999</c:v>
                </c:pt>
                <c:pt idx="3943">
                  <c:v>-213.9788594</c:v>
                </c:pt>
                <c:pt idx="3944">
                  <c:v>-213.530304</c:v>
                </c:pt>
                <c:pt idx="3945">
                  <c:v>-214.03206890000001</c:v>
                </c:pt>
                <c:pt idx="3946">
                  <c:v>-213.6562946</c:v>
                </c:pt>
                <c:pt idx="3947">
                  <c:v>-214.19121150000001</c:v>
                </c:pt>
                <c:pt idx="3948">
                  <c:v>-216.4865921</c:v>
                </c:pt>
                <c:pt idx="3949">
                  <c:v>-215.88839139999999</c:v>
                </c:pt>
                <c:pt idx="3950">
                  <c:v>-215.212446</c:v>
                </c:pt>
                <c:pt idx="3951">
                  <c:v>-213.36214390000001</c:v>
                </c:pt>
                <c:pt idx="3952">
                  <c:v>-215.1144219</c:v>
                </c:pt>
                <c:pt idx="3953">
                  <c:v>-214.13087949999999</c:v>
                </c:pt>
                <c:pt idx="3954">
                  <c:v>-213.33564179999999</c:v>
                </c:pt>
                <c:pt idx="3955">
                  <c:v>-214.60135450000001</c:v>
                </c:pt>
                <c:pt idx="3956">
                  <c:v>-214.84605769999999</c:v>
                </c:pt>
                <c:pt idx="3957">
                  <c:v>-213.52395079999999</c:v>
                </c:pt>
                <c:pt idx="3958">
                  <c:v>-214.7548051</c:v>
                </c:pt>
                <c:pt idx="3959">
                  <c:v>-215.14890220000001</c:v>
                </c:pt>
                <c:pt idx="3960">
                  <c:v>-214.25746659999999</c:v>
                </c:pt>
                <c:pt idx="3961">
                  <c:v>-215.19300680000001</c:v>
                </c:pt>
                <c:pt idx="3962">
                  <c:v>-214.26190439999999</c:v>
                </c:pt>
                <c:pt idx="3963">
                  <c:v>-213.53259689999999</c:v>
                </c:pt>
                <c:pt idx="3964">
                  <c:v>-214.87384370000001</c:v>
                </c:pt>
                <c:pt idx="3965">
                  <c:v>-213.80918109999999</c:v>
                </c:pt>
                <c:pt idx="3966">
                  <c:v>-213.82270209999999</c:v>
                </c:pt>
                <c:pt idx="3967">
                  <c:v>-213.3560209</c:v>
                </c:pt>
                <c:pt idx="3968">
                  <c:v>-213.7856223</c:v>
                </c:pt>
                <c:pt idx="3969">
                  <c:v>-214.75453820000001</c:v>
                </c:pt>
                <c:pt idx="3970">
                  <c:v>-214.4664975</c:v>
                </c:pt>
                <c:pt idx="3971">
                  <c:v>-215.40265980000001</c:v>
                </c:pt>
                <c:pt idx="3972">
                  <c:v>-215.3260061</c:v>
                </c:pt>
                <c:pt idx="3973">
                  <c:v>-213.6538783</c:v>
                </c:pt>
                <c:pt idx="3974">
                  <c:v>-213.37743209999999</c:v>
                </c:pt>
                <c:pt idx="3975">
                  <c:v>-213.63366389999999</c:v>
                </c:pt>
                <c:pt idx="3976">
                  <c:v>-214.63649290000001</c:v>
                </c:pt>
                <c:pt idx="3977">
                  <c:v>-213.98836170000001</c:v>
                </c:pt>
                <c:pt idx="3978">
                  <c:v>-214.2379469</c:v>
                </c:pt>
                <c:pt idx="3979">
                  <c:v>-215.4830795</c:v>
                </c:pt>
                <c:pt idx="3980">
                  <c:v>-216.9368771</c:v>
                </c:pt>
                <c:pt idx="3981">
                  <c:v>-214.27968609999999</c:v>
                </c:pt>
                <c:pt idx="3982">
                  <c:v>-213.3496111</c:v>
                </c:pt>
                <c:pt idx="3983">
                  <c:v>-214.44078339999999</c:v>
                </c:pt>
                <c:pt idx="3984">
                  <c:v>-214.86231839999999</c:v>
                </c:pt>
                <c:pt idx="3985">
                  <c:v>-215.3362539</c:v>
                </c:pt>
                <c:pt idx="3986">
                  <c:v>-213.35407430000001</c:v>
                </c:pt>
                <c:pt idx="3987">
                  <c:v>-215.34277109999999</c:v>
                </c:pt>
                <c:pt idx="3988">
                  <c:v>-215.93063810000001</c:v>
                </c:pt>
                <c:pt idx="3989">
                  <c:v>-214.77072000000001</c:v>
                </c:pt>
                <c:pt idx="3990">
                  <c:v>-214.23777849999999</c:v>
                </c:pt>
                <c:pt idx="3991">
                  <c:v>-214.47357819999999</c:v>
                </c:pt>
                <c:pt idx="3992">
                  <c:v>-213.14230040000001</c:v>
                </c:pt>
                <c:pt idx="3993">
                  <c:v>-213.53263509999999</c:v>
                </c:pt>
                <c:pt idx="3994">
                  <c:v>-213.81789989999999</c:v>
                </c:pt>
                <c:pt idx="3995">
                  <c:v>-214.63911210000001</c:v>
                </c:pt>
                <c:pt idx="3996">
                  <c:v>-215.20984089999999</c:v>
                </c:pt>
                <c:pt idx="3997">
                  <c:v>-213.46957789999999</c:v>
                </c:pt>
                <c:pt idx="3998">
                  <c:v>-214.36568689999999</c:v>
                </c:pt>
                <c:pt idx="3999">
                  <c:v>-215.30715839999999</c:v>
                </c:pt>
                <c:pt idx="4000">
                  <c:v>-214.40486490000001</c:v>
                </c:pt>
                <c:pt idx="4001">
                  <c:v>-213.7750613</c:v>
                </c:pt>
                <c:pt idx="4002">
                  <c:v>-215.10258379999999</c:v>
                </c:pt>
                <c:pt idx="4003">
                  <c:v>-214.46656400000001</c:v>
                </c:pt>
                <c:pt idx="4004">
                  <c:v>-213.16330529999999</c:v>
                </c:pt>
                <c:pt idx="4005">
                  <c:v>-214.9354434</c:v>
                </c:pt>
                <c:pt idx="4006">
                  <c:v>-213.91988610000001</c:v>
                </c:pt>
                <c:pt idx="4007">
                  <c:v>-213.17109830000001</c:v>
                </c:pt>
                <c:pt idx="4008">
                  <c:v>-216.01639539999999</c:v>
                </c:pt>
                <c:pt idx="4009">
                  <c:v>-213.85059870000001</c:v>
                </c:pt>
                <c:pt idx="4010">
                  <c:v>-215.25732550000001</c:v>
                </c:pt>
                <c:pt idx="4011">
                  <c:v>-213.4212804</c:v>
                </c:pt>
                <c:pt idx="4012">
                  <c:v>-214.63324700000001</c:v>
                </c:pt>
                <c:pt idx="4013">
                  <c:v>-215.05537649999999</c:v>
                </c:pt>
                <c:pt idx="4014">
                  <c:v>-215.06916369999999</c:v>
                </c:pt>
                <c:pt idx="4015">
                  <c:v>-214.8202881</c:v>
                </c:pt>
                <c:pt idx="4016">
                  <c:v>-215.36018920000001</c:v>
                </c:pt>
                <c:pt idx="4017">
                  <c:v>-214.68414899999999</c:v>
                </c:pt>
                <c:pt idx="4018">
                  <c:v>-214.44374440000001</c:v>
                </c:pt>
                <c:pt idx="4019">
                  <c:v>-215.96019889999999</c:v>
                </c:pt>
                <c:pt idx="4020">
                  <c:v>-215.41604150000001</c:v>
                </c:pt>
                <c:pt idx="4021">
                  <c:v>-214.47202250000001</c:v>
                </c:pt>
                <c:pt idx="4022">
                  <c:v>-215.70277920000001</c:v>
                </c:pt>
                <c:pt idx="4023">
                  <c:v>-215.73710370000001</c:v>
                </c:pt>
                <c:pt idx="4024">
                  <c:v>-214.56177640000001</c:v>
                </c:pt>
                <c:pt idx="4025">
                  <c:v>-214.75510310000001</c:v>
                </c:pt>
                <c:pt idx="4026">
                  <c:v>-214.85931350000001</c:v>
                </c:pt>
                <c:pt idx="4027">
                  <c:v>-215.0104862</c:v>
                </c:pt>
                <c:pt idx="4028">
                  <c:v>-216.07536719999999</c:v>
                </c:pt>
                <c:pt idx="4029">
                  <c:v>-212.93873400000001</c:v>
                </c:pt>
                <c:pt idx="4030">
                  <c:v>-215.2542823</c:v>
                </c:pt>
                <c:pt idx="4031">
                  <c:v>-214.458831</c:v>
                </c:pt>
                <c:pt idx="4032">
                  <c:v>-214.4534209</c:v>
                </c:pt>
                <c:pt idx="4033">
                  <c:v>-215.70763070000001</c:v>
                </c:pt>
                <c:pt idx="4034">
                  <c:v>-212.86262160000001</c:v>
                </c:pt>
                <c:pt idx="4035">
                  <c:v>-215.8183942</c:v>
                </c:pt>
                <c:pt idx="4036">
                  <c:v>-214.60653120000001</c:v>
                </c:pt>
                <c:pt idx="4037">
                  <c:v>-214.61007849999999</c:v>
                </c:pt>
                <c:pt idx="4038">
                  <c:v>-213.81886359999999</c:v>
                </c:pt>
                <c:pt idx="4039">
                  <c:v>-214.7409955</c:v>
                </c:pt>
                <c:pt idx="4040">
                  <c:v>-213.8644936</c:v>
                </c:pt>
                <c:pt idx="4041">
                  <c:v>-213.68438520000001</c:v>
                </c:pt>
                <c:pt idx="4042">
                  <c:v>-215.1864195</c:v>
                </c:pt>
                <c:pt idx="4043">
                  <c:v>-213.95514</c:v>
                </c:pt>
                <c:pt idx="4044">
                  <c:v>-215.1004015</c:v>
                </c:pt>
                <c:pt idx="4045">
                  <c:v>-215.68668120000001</c:v>
                </c:pt>
                <c:pt idx="4046">
                  <c:v>-214.87764189999999</c:v>
                </c:pt>
                <c:pt idx="4047">
                  <c:v>-213.9936941</c:v>
                </c:pt>
                <c:pt idx="4048">
                  <c:v>-214.89252260000001</c:v>
                </c:pt>
                <c:pt idx="4049">
                  <c:v>-214.97406480000001</c:v>
                </c:pt>
                <c:pt idx="4050">
                  <c:v>-215.18205359999999</c:v>
                </c:pt>
                <c:pt idx="4051">
                  <c:v>-214.7916286</c:v>
                </c:pt>
                <c:pt idx="4052">
                  <c:v>-213.49167349999999</c:v>
                </c:pt>
                <c:pt idx="4053">
                  <c:v>-214.16029109999999</c:v>
                </c:pt>
                <c:pt idx="4054">
                  <c:v>-216.2419032</c:v>
                </c:pt>
                <c:pt idx="4055">
                  <c:v>-215.6904069</c:v>
                </c:pt>
                <c:pt idx="4056">
                  <c:v>-216.18430979999999</c:v>
                </c:pt>
                <c:pt idx="4057">
                  <c:v>-214.3440746</c:v>
                </c:pt>
                <c:pt idx="4058">
                  <c:v>-214.9861914</c:v>
                </c:pt>
                <c:pt idx="4059">
                  <c:v>-212.88472580000001</c:v>
                </c:pt>
                <c:pt idx="4060">
                  <c:v>-214.30483050000001</c:v>
                </c:pt>
                <c:pt idx="4061">
                  <c:v>-215.39302910000001</c:v>
                </c:pt>
                <c:pt idx="4062">
                  <c:v>-215.5633186</c:v>
                </c:pt>
                <c:pt idx="4063">
                  <c:v>-213.65203030000001</c:v>
                </c:pt>
                <c:pt idx="4064">
                  <c:v>-213.99777069999999</c:v>
                </c:pt>
                <c:pt idx="4065">
                  <c:v>-214.7948446</c:v>
                </c:pt>
                <c:pt idx="4066">
                  <c:v>-215.57343069999999</c:v>
                </c:pt>
                <c:pt idx="4067">
                  <c:v>-214.62747490000001</c:v>
                </c:pt>
                <c:pt idx="4068">
                  <c:v>-213.143191</c:v>
                </c:pt>
                <c:pt idx="4069">
                  <c:v>-214.14316919999999</c:v>
                </c:pt>
                <c:pt idx="4070">
                  <c:v>-214.94491959999999</c:v>
                </c:pt>
                <c:pt idx="4071">
                  <c:v>-214.7575707</c:v>
                </c:pt>
                <c:pt idx="4072">
                  <c:v>-211.7326449</c:v>
                </c:pt>
                <c:pt idx="4073">
                  <c:v>-214.312802</c:v>
                </c:pt>
                <c:pt idx="4074">
                  <c:v>-214.69023250000001</c:v>
                </c:pt>
                <c:pt idx="4075">
                  <c:v>-215.66644260000001</c:v>
                </c:pt>
                <c:pt idx="4076">
                  <c:v>-214.10102979999999</c:v>
                </c:pt>
                <c:pt idx="4077">
                  <c:v>-214.44484170000001</c:v>
                </c:pt>
                <c:pt idx="4078">
                  <c:v>-214.6127731</c:v>
                </c:pt>
                <c:pt idx="4079">
                  <c:v>-213.49690380000001</c:v>
                </c:pt>
                <c:pt idx="4080">
                  <c:v>-215.44138989999999</c:v>
                </c:pt>
                <c:pt idx="4081">
                  <c:v>-214.96587120000001</c:v>
                </c:pt>
                <c:pt idx="4082">
                  <c:v>-214.00671790000001</c:v>
                </c:pt>
                <c:pt idx="4083">
                  <c:v>-213.07949350000001</c:v>
                </c:pt>
                <c:pt idx="4084">
                  <c:v>-213.6760889</c:v>
                </c:pt>
                <c:pt idx="4085">
                  <c:v>-214.73939999999999</c:v>
                </c:pt>
                <c:pt idx="4086">
                  <c:v>-214.54505409999999</c:v>
                </c:pt>
                <c:pt idx="4087">
                  <c:v>-216.4437882</c:v>
                </c:pt>
                <c:pt idx="4088">
                  <c:v>-213.48766420000001</c:v>
                </c:pt>
                <c:pt idx="4089">
                  <c:v>-213.43490790000001</c:v>
                </c:pt>
                <c:pt idx="4090">
                  <c:v>-213.878332</c:v>
                </c:pt>
                <c:pt idx="4091">
                  <c:v>-213.80649210000001</c:v>
                </c:pt>
                <c:pt idx="4092">
                  <c:v>-213.18590349999999</c:v>
                </c:pt>
                <c:pt idx="4093">
                  <c:v>-213.7082096</c:v>
                </c:pt>
                <c:pt idx="4094">
                  <c:v>-213.49037670000001</c:v>
                </c:pt>
                <c:pt idx="4095">
                  <c:v>-215.4306809</c:v>
                </c:pt>
                <c:pt idx="4096">
                  <c:v>-214.31467280000001</c:v>
                </c:pt>
                <c:pt idx="4097">
                  <c:v>-215.08960440000001</c:v>
                </c:pt>
                <c:pt idx="4098">
                  <c:v>-215.39673490000001</c:v>
                </c:pt>
                <c:pt idx="4099">
                  <c:v>-213.6574009</c:v>
                </c:pt>
                <c:pt idx="4100">
                  <c:v>-214.56021699999999</c:v>
                </c:pt>
                <c:pt idx="4101">
                  <c:v>-215.18842069999999</c:v>
                </c:pt>
                <c:pt idx="4102">
                  <c:v>-214.9246431</c:v>
                </c:pt>
                <c:pt idx="4103">
                  <c:v>-214.32676849999999</c:v>
                </c:pt>
                <c:pt idx="4104">
                  <c:v>-214.11775399999999</c:v>
                </c:pt>
                <c:pt idx="4105">
                  <c:v>-214.14871919999999</c:v>
                </c:pt>
                <c:pt idx="4106">
                  <c:v>-213.90477870000001</c:v>
                </c:pt>
                <c:pt idx="4107">
                  <c:v>-214.43820869999999</c:v>
                </c:pt>
                <c:pt idx="4108">
                  <c:v>-214.41605799999999</c:v>
                </c:pt>
                <c:pt idx="4109">
                  <c:v>-213.6633459</c:v>
                </c:pt>
                <c:pt idx="4110">
                  <c:v>-214.30021869999999</c:v>
                </c:pt>
                <c:pt idx="4111">
                  <c:v>-215.21194159999999</c:v>
                </c:pt>
                <c:pt idx="4112">
                  <c:v>-214.77875130000001</c:v>
                </c:pt>
                <c:pt idx="4113">
                  <c:v>-214.42080659999999</c:v>
                </c:pt>
                <c:pt idx="4114">
                  <c:v>-214.43393710000001</c:v>
                </c:pt>
                <c:pt idx="4115">
                  <c:v>-214.17297619999999</c:v>
                </c:pt>
                <c:pt idx="4116">
                  <c:v>-214.28206589999999</c:v>
                </c:pt>
                <c:pt idx="4117">
                  <c:v>-214.45446720000001</c:v>
                </c:pt>
                <c:pt idx="4118">
                  <c:v>-213.50577150000001</c:v>
                </c:pt>
                <c:pt idx="4119">
                  <c:v>-214.71953920000001</c:v>
                </c:pt>
                <c:pt idx="4120">
                  <c:v>-213.9531934</c:v>
                </c:pt>
                <c:pt idx="4121">
                  <c:v>-213.188458</c:v>
                </c:pt>
                <c:pt idx="4122">
                  <c:v>-213.58315200000001</c:v>
                </c:pt>
                <c:pt idx="4123">
                  <c:v>-213.86549260000001</c:v>
                </c:pt>
                <c:pt idx="4124">
                  <c:v>-215.05124029999999</c:v>
                </c:pt>
                <c:pt idx="4125">
                  <c:v>-214.75056330000001</c:v>
                </c:pt>
                <c:pt idx="4126">
                  <c:v>-214.42289819999999</c:v>
                </c:pt>
                <c:pt idx="4127">
                  <c:v>-213.66192340000001</c:v>
                </c:pt>
                <c:pt idx="4128">
                  <c:v>-212.548237</c:v>
                </c:pt>
                <c:pt idx="4129">
                  <c:v>-213.83312470000001</c:v>
                </c:pt>
                <c:pt idx="4130">
                  <c:v>-215.3954938</c:v>
                </c:pt>
                <c:pt idx="4131">
                  <c:v>-213.7793576</c:v>
                </c:pt>
                <c:pt idx="4132">
                  <c:v>-214.8023895</c:v>
                </c:pt>
                <c:pt idx="4133">
                  <c:v>-214.36607900000001</c:v>
                </c:pt>
                <c:pt idx="4134">
                  <c:v>-214.3133091</c:v>
                </c:pt>
                <c:pt idx="4135">
                  <c:v>-214.20876860000001</c:v>
                </c:pt>
                <c:pt idx="4136">
                  <c:v>-212.41631820000001</c:v>
                </c:pt>
                <c:pt idx="4137">
                  <c:v>-214.88591969999999</c:v>
                </c:pt>
                <c:pt idx="4138">
                  <c:v>-214.89977830000001</c:v>
                </c:pt>
                <c:pt idx="4139">
                  <c:v>-214.9074325</c:v>
                </c:pt>
                <c:pt idx="4140">
                  <c:v>-212.80048149999999</c:v>
                </c:pt>
                <c:pt idx="4141">
                  <c:v>-213.3716747</c:v>
                </c:pt>
                <c:pt idx="4142">
                  <c:v>-214.79843980000001</c:v>
                </c:pt>
                <c:pt idx="4143">
                  <c:v>-215.28492800000001</c:v>
                </c:pt>
                <c:pt idx="4144">
                  <c:v>-212.99081699999999</c:v>
                </c:pt>
                <c:pt idx="4145">
                  <c:v>-213.18779240000001</c:v>
                </c:pt>
                <c:pt idx="4146">
                  <c:v>-213.36559690000001</c:v>
                </c:pt>
                <c:pt idx="4147">
                  <c:v>-213.5219582</c:v>
                </c:pt>
                <c:pt idx="4148">
                  <c:v>-213.93848990000001</c:v>
                </c:pt>
                <c:pt idx="4149">
                  <c:v>-214.15508929999999</c:v>
                </c:pt>
                <c:pt idx="4150">
                  <c:v>-214.3709246</c:v>
                </c:pt>
                <c:pt idx="4151">
                  <c:v>-214.46897509999999</c:v>
                </c:pt>
                <c:pt idx="4152">
                  <c:v>-213.80584189999999</c:v>
                </c:pt>
                <c:pt idx="4153">
                  <c:v>-214.26930759999999</c:v>
                </c:pt>
                <c:pt idx="4154">
                  <c:v>-214.4704562</c:v>
                </c:pt>
                <c:pt idx="4155">
                  <c:v>-213.70363750000001</c:v>
                </c:pt>
                <c:pt idx="4156">
                  <c:v>-214.77407059999999</c:v>
                </c:pt>
                <c:pt idx="4157">
                  <c:v>-215.3811844</c:v>
                </c:pt>
                <c:pt idx="4158">
                  <c:v>-214.4352547</c:v>
                </c:pt>
                <c:pt idx="4159">
                  <c:v>-214.41540699999999</c:v>
                </c:pt>
                <c:pt idx="4160">
                  <c:v>-215.80669320000001</c:v>
                </c:pt>
                <c:pt idx="4161">
                  <c:v>-214.0573459</c:v>
                </c:pt>
                <c:pt idx="4162">
                  <c:v>-214.1382825</c:v>
                </c:pt>
                <c:pt idx="4163">
                  <c:v>-216.2841981</c:v>
                </c:pt>
                <c:pt idx="4164">
                  <c:v>-214.0995197</c:v>
                </c:pt>
                <c:pt idx="4165">
                  <c:v>-213.81040379999999</c:v>
                </c:pt>
                <c:pt idx="4166">
                  <c:v>-215.21950330000001</c:v>
                </c:pt>
                <c:pt idx="4167">
                  <c:v>-214.415651</c:v>
                </c:pt>
                <c:pt idx="4168">
                  <c:v>-213.86470589999999</c:v>
                </c:pt>
                <c:pt idx="4169">
                  <c:v>-213.47030430000001</c:v>
                </c:pt>
                <c:pt idx="4170">
                  <c:v>-215.07600489999999</c:v>
                </c:pt>
                <c:pt idx="4171">
                  <c:v>-214.16220960000001</c:v>
                </c:pt>
                <c:pt idx="4172">
                  <c:v>-215.82671139999999</c:v>
                </c:pt>
                <c:pt idx="4173">
                  <c:v>-215.08825659999999</c:v>
                </c:pt>
                <c:pt idx="4174">
                  <c:v>-215.76279890000001</c:v>
                </c:pt>
                <c:pt idx="4175">
                  <c:v>-214.0045427</c:v>
                </c:pt>
                <c:pt idx="4176">
                  <c:v>-214.58331820000001</c:v>
                </c:pt>
                <c:pt idx="4177">
                  <c:v>-213.8684403</c:v>
                </c:pt>
                <c:pt idx="4178">
                  <c:v>-215.34934329999999</c:v>
                </c:pt>
                <c:pt idx="4179">
                  <c:v>-215.6499182</c:v>
                </c:pt>
                <c:pt idx="4180">
                  <c:v>-214.0227424</c:v>
                </c:pt>
                <c:pt idx="4181">
                  <c:v>-214.5476874</c:v>
                </c:pt>
                <c:pt idx="4182">
                  <c:v>-214.911385</c:v>
                </c:pt>
                <c:pt idx="4183">
                  <c:v>-214.89181260000001</c:v>
                </c:pt>
                <c:pt idx="4184">
                  <c:v>-214.72203039999999</c:v>
                </c:pt>
                <c:pt idx="4185">
                  <c:v>-214.4874433</c:v>
                </c:pt>
                <c:pt idx="4186">
                  <c:v>-214.9456179</c:v>
                </c:pt>
                <c:pt idx="4187">
                  <c:v>-214.9208883</c:v>
                </c:pt>
                <c:pt idx="4188">
                  <c:v>-213.80386039999999</c:v>
                </c:pt>
                <c:pt idx="4189">
                  <c:v>-214.57372799999999</c:v>
                </c:pt>
                <c:pt idx="4190">
                  <c:v>-214.26833719999999</c:v>
                </c:pt>
                <c:pt idx="4191">
                  <c:v>-215.17056030000001</c:v>
                </c:pt>
                <c:pt idx="4192">
                  <c:v>-216.74934730000001</c:v>
                </c:pt>
                <c:pt idx="4193">
                  <c:v>-213.51350389999999</c:v>
                </c:pt>
                <c:pt idx="4194">
                  <c:v>-215.072596</c:v>
                </c:pt>
                <c:pt idx="4195">
                  <c:v>-215.22256189999999</c:v>
                </c:pt>
                <c:pt idx="4196">
                  <c:v>-216.3047263</c:v>
                </c:pt>
                <c:pt idx="4197">
                  <c:v>-214.98465139999999</c:v>
                </c:pt>
                <c:pt idx="4198">
                  <c:v>-213.68230560000001</c:v>
                </c:pt>
                <c:pt idx="4199">
                  <c:v>-214.2012057</c:v>
                </c:pt>
                <c:pt idx="4200">
                  <c:v>-214.31162</c:v>
                </c:pt>
                <c:pt idx="4201">
                  <c:v>-212.81025639999999</c:v>
                </c:pt>
                <c:pt idx="4202">
                  <c:v>-214.08267530000001</c:v>
                </c:pt>
                <c:pt idx="4203">
                  <c:v>-214.6095392</c:v>
                </c:pt>
                <c:pt idx="4204">
                  <c:v>-214.111357</c:v>
                </c:pt>
                <c:pt idx="4205">
                  <c:v>-215.4888052</c:v>
                </c:pt>
                <c:pt idx="4206">
                  <c:v>-214.2293359</c:v>
                </c:pt>
                <c:pt idx="4207">
                  <c:v>-212.5682655</c:v>
                </c:pt>
                <c:pt idx="4208">
                  <c:v>-214.32725099999999</c:v>
                </c:pt>
                <c:pt idx="4209">
                  <c:v>-214.57337179999999</c:v>
                </c:pt>
                <c:pt idx="4210">
                  <c:v>-214.27429409999999</c:v>
                </c:pt>
                <c:pt idx="4211">
                  <c:v>-214.60967769999999</c:v>
                </c:pt>
                <c:pt idx="4212">
                  <c:v>-214.0776314</c:v>
                </c:pt>
                <c:pt idx="4213">
                  <c:v>-214.03608840000001</c:v>
                </c:pt>
                <c:pt idx="4214">
                  <c:v>-213.9285763</c:v>
                </c:pt>
                <c:pt idx="4215">
                  <c:v>-214.6244796</c:v>
                </c:pt>
                <c:pt idx="4216">
                  <c:v>-214.5760884</c:v>
                </c:pt>
                <c:pt idx="4217">
                  <c:v>-213.33450830000001</c:v>
                </c:pt>
                <c:pt idx="4218">
                  <c:v>-215.2276698</c:v>
                </c:pt>
                <c:pt idx="4219">
                  <c:v>-215.11471090000001</c:v>
                </c:pt>
                <c:pt idx="4220">
                  <c:v>-212.78191609999999</c:v>
                </c:pt>
                <c:pt idx="4221">
                  <c:v>-215.1370149</c:v>
                </c:pt>
                <c:pt idx="4222">
                  <c:v>-214.72820870000001</c:v>
                </c:pt>
                <c:pt idx="4223">
                  <c:v>-213.7307883</c:v>
                </c:pt>
                <c:pt idx="4224">
                  <c:v>-215.04974129999999</c:v>
                </c:pt>
                <c:pt idx="4225">
                  <c:v>-214.0826653</c:v>
                </c:pt>
                <c:pt idx="4226">
                  <c:v>-214.3008931</c:v>
                </c:pt>
                <c:pt idx="4227">
                  <c:v>-213.214529</c:v>
                </c:pt>
                <c:pt idx="4228">
                  <c:v>-214.13103140000001</c:v>
                </c:pt>
                <c:pt idx="4229">
                  <c:v>-214.59697170000001</c:v>
                </c:pt>
                <c:pt idx="4230">
                  <c:v>-214.68737540000001</c:v>
                </c:pt>
                <c:pt idx="4231">
                  <c:v>-213.80789949999999</c:v>
                </c:pt>
                <c:pt idx="4232">
                  <c:v>-213.99154559999999</c:v>
                </c:pt>
                <c:pt idx="4233">
                  <c:v>-212.83506360000001</c:v>
                </c:pt>
                <c:pt idx="4234">
                  <c:v>-214.3169977</c:v>
                </c:pt>
                <c:pt idx="4235">
                  <c:v>-214.13449869999999</c:v>
                </c:pt>
                <c:pt idx="4236">
                  <c:v>-213.50078769999999</c:v>
                </c:pt>
                <c:pt idx="4237">
                  <c:v>-212.92496790000001</c:v>
                </c:pt>
                <c:pt idx="4238">
                  <c:v>-213.5747557</c:v>
                </c:pt>
                <c:pt idx="4239">
                  <c:v>-213.77657429999999</c:v>
                </c:pt>
                <c:pt idx="4240">
                  <c:v>-214.8935444</c:v>
                </c:pt>
                <c:pt idx="4241">
                  <c:v>-214.47472540000001</c:v>
                </c:pt>
                <c:pt idx="4242">
                  <c:v>-214.59627570000001</c:v>
                </c:pt>
                <c:pt idx="4243">
                  <c:v>-215.10993049999999</c:v>
                </c:pt>
                <c:pt idx="4244">
                  <c:v>-215.26922880000001</c:v>
                </c:pt>
                <c:pt idx="4245">
                  <c:v>-213.6978828</c:v>
                </c:pt>
                <c:pt idx="4246">
                  <c:v>-214.84939170000001</c:v>
                </c:pt>
                <c:pt idx="4247">
                  <c:v>-215.26467210000001</c:v>
                </c:pt>
                <c:pt idx="4248">
                  <c:v>-213.49695779999999</c:v>
                </c:pt>
                <c:pt idx="4249">
                  <c:v>-212.43160309999999</c:v>
                </c:pt>
                <c:pt idx="4250">
                  <c:v>-214.155922</c:v>
                </c:pt>
                <c:pt idx="4251">
                  <c:v>-214.2931801</c:v>
                </c:pt>
                <c:pt idx="4252">
                  <c:v>-214.10826230000001</c:v>
                </c:pt>
                <c:pt idx="4253">
                  <c:v>-214.91205220000001</c:v>
                </c:pt>
                <c:pt idx="4254">
                  <c:v>-213.67698369999999</c:v>
                </c:pt>
                <c:pt idx="4255">
                  <c:v>-213.18122339999999</c:v>
                </c:pt>
                <c:pt idx="4256">
                  <c:v>-213.99179000000001</c:v>
                </c:pt>
                <c:pt idx="4257">
                  <c:v>-214.55732420000001</c:v>
                </c:pt>
                <c:pt idx="4258">
                  <c:v>-214.00107940000001</c:v>
                </c:pt>
                <c:pt idx="4259">
                  <c:v>-213.93804420000001</c:v>
                </c:pt>
                <c:pt idx="4260">
                  <c:v>-214.91413</c:v>
                </c:pt>
                <c:pt idx="4261">
                  <c:v>-214.1749859</c:v>
                </c:pt>
                <c:pt idx="4262">
                  <c:v>-215.8332474</c:v>
                </c:pt>
                <c:pt idx="4263">
                  <c:v>-214.796435</c:v>
                </c:pt>
                <c:pt idx="4264">
                  <c:v>-212.21871329999999</c:v>
                </c:pt>
                <c:pt idx="4265">
                  <c:v>-213.9729992</c:v>
                </c:pt>
                <c:pt idx="4266">
                  <c:v>-213.47140379999999</c:v>
                </c:pt>
                <c:pt idx="4267">
                  <c:v>-214.2995368</c:v>
                </c:pt>
                <c:pt idx="4268">
                  <c:v>-215.70976020000001</c:v>
                </c:pt>
                <c:pt idx="4269">
                  <c:v>-215.0675177</c:v>
                </c:pt>
                <c:pt idx="4270">
                  <c:v>-214.30767539999999</c:v>
                </c:pt>
                <c:pt idx="4271">
                  <c:v>-216.13723440000001</c:v>
                </c:pt>
                <c:pt idx="4272">
                  <c:v>-213.1824331</c:v>
                </c:pt>
                <c:pt idx="4273">
                  <c:v>-216.178135</c:v>
                </c:pt>
                <c:pt idx="4274">
                  <c:v>-214.42780619999999</c:v>
                </c:pt>
                <c:pt idx="4275">
                  <c:v>-214.67992599999999</c:v>
                </c:pt>
                <c:pt idx="4276">
                  <c:v>-213.04977479999999</c:v>
                </c:pt>
                <c:pt idx="4277">
                  <c:v>-213.01916120000001</c:v>
                </c:pt>
                <c:pt idx="4278">
                  <c:v>-214.68118079999999</c:v>
                </c:pt>
                <c:pt idx="4279">
                  <c:v>-214.60333259999999</c:v>
                </c:pt>
                <c:pt idx="4280">
                  <c:v>-214.46830850000001</c:v>
                </c:pt>
                <c:pt idx="4281">
                  <c:v>-213.30634380000001</c:v>
                </c:pt>
                <c:pt idx="4282">
                  <c:v>-213.3251315</c:v>
                </c:pt>
                <c:pt idx="4283">
                  <c:v>-213.09766619999999</c:v>
                </c:pt>
                <c:pt idx="4284">
                  <c:v>-213.56104060000001</c:v>
                </c:pt>
                <c:pt idx="4285">
                  <c:v>-214.94256580000001</c:v>
                </c:pt>
                <c:pt idx="4286">
                  <c:v>-214.46321829999999</c:v>
                </c:pt>
                <c:pt idx="4287">
                  <c:v>-215.2662129</c:v>
                </c:pt>
                <c:pt idx="4288">
                  <c:v>-213.8179624</c:v>
                </c:pt>
                <c:pt idx="4289">
                  <c:v>-213.23168949999999</c:v>
                </c:pt>
                <c:pt idx="4290">
                  <c:v>-215.27160989999999</c:v>
                </c:pt>
                <c:pt idx="4291">
                  <c:v>-216.21476100000001</c:v>
                </c:pt>
                <c:pt idx="4292">
                  <c:v>-214.41342829999999</c:v>
                </c:pt>
                <c:pt idx="4293">
                  <c:v>-215.33116419999999</c:v>
                </c:pt>
                <c:pt idx="4294">
                  <c:v>-216.452856</c:v>
                </c:pt>
                <c:pt idx="4295">
                  <c:v>-214.4309059</c:v>
                </c:pt>
                <c:pt idx="4296">
                  <c:v>-214.37841800000001</c:v>
                </c:pt>
                <c:pt idx="4297">
                  <c:v>-214.9062979</c:v>
                </c:pt>
                <c:pt idx="4298">
                  <c:v>-213.9254971</c:v>
                </c:pt>
                <c:pt idx="4299">
                  <c:v>-215.001419</c:v>
                </c:pt>
                <c:pt idx="4300">
                  <c:v>-215.68623109999999</c:v>
                </c:pt>
                <c:pt idx="4301">
                  <c:v>-214.8712305</c:v>
                </c:pt>
                <c:pt idx="4302">
                  <c:v>-213.56358990000001</c:v>
                </c:pt>
                <c:pt idx="4303">
                  <c:v>-215.27929599999999</c:v>
                </c:pt>
                <c:pt idx="4304">
                  <c:v>-215.56097009999999</c:v>
                </c:pt>
                <c:pt idx="4305">
                  <c:v>-213.81193830000001</c:v>
                </c:pt>
                <c:pt idx="4306">
                  <c:v>-213.99386329999999</c:v>
                </c:pt>
                <c:pt idx="4307">
                  <c:v>-214.47973339999999</c:v>
                </c:pt>
                <c:pt idx="4308">
                  <c:v>-214.82728119999999</c:v>
                </c:pt>
                <c:pt idx="4309">
                  <c:v>-214.6538261</c:v>
                </c:pt>
                <c:pt idx="4310">
                  <c:v>-214.6635804</c:v>
                </c:pt>
                <c:pt idx="4311">
                  <c:v>-215.12886259999999</c:v>
                </c:pt>
                <c:pt idx="4312">
                  <c:v>-215.81266919999999</c:v>
                </c:pt>
                <c:pt idx="4313">
                  <c:v>-214.4396543</c:v>
                </c:pt>
                <c:pt idx="4314">
                  <c:v>-216.6322657</c:v>
                </c:pt>
                <c:pt idx="4315">
                  <c:v>-214.32847150000001</c:v>
                </c:pt>
                <c:pt idx="4316">
                  <c:v>-215.40586680000001</c:v>
                </c:pt>
                <c:pt idx="4317">
                  <c:v>-214.4309059</c:v>
                </c:pt>
                <c:pt idx="4318">
                  <c:v>-214.7828031</c:v>
                </c:pt>
                <c:pt idx="4319">
                  <c:v>-214.1538185</c:v>
                </c:pt>
                <c:pt idx="4320">
                  <c:v>-215.58362679999999</c:v>
                </c:pt>
                <c:pt idx="4321">
                  <c:v>-215.1131096</c:v>
                </c:pt>
                <c:pt idx="4322">
                  <c:v>-215.86223910000001</c:v>
                </c:pt>
                <c:pt idx="4323">
                  <c:v>-215.86264080000001</c:v>
                </c:pt>
                <c:pt idx="4324">
                  <c:v>-213.36782539999999</c:v>
                </c:pt>
                <c:pt idx="4325">
                  <c:v>-214.0951523</c:v>
                </c:pt>
                <c:pt idx="4326">
                  <c:v>-214.59200290000001</c:v>
                </c:pt>
                <c:pt idx="4327">
                  <c:v>-214.58381370000001</c:v>
                </c:pt>
                <c:pt idx="4328">
                  <c:v>-214.59164670000001</c:v>
                </c:pt>
                <c:pt idx="4329">
                  <c:v>-212.9081104</c:v>
                </c:pt>
                <c:pt idx="4330">
                  <c:v>-215.822213</c:v>
                </c:pt>
                <c:pt idx="4331">
                  <c:v>-215.26684520000001</c:v>
                </c:pt>
                <c:pt idx="4332">
                  <c:v>-213.97922600000001</c:v>
                </c:pt>
                <c:pt idx="4333">
                  <c:v>-214.9428527</c:v>
                </c:pt>
                <c:pt idx="4334">
                  <c:v>-214.23925729999999</c:v>
                </c:pt>
                <c:pt idx="4335">
                  <c:v>-213.53579490000001</c:v>
                </c:pt>
                <c:pt idx="4336">
                  <c:v>-215.84853050000001</c:v>
                </c:pt>
                <c:pt idx="4337">
                  <c:v>-213.57115469999999</c:v>
                </c:pt>
                <c:pt idx="4338">
                  <c:v>-215.43257980000001</c:v>
                </c:pt>
                <c:pt idx="4339">
                  <c:v>-213.92513840000001</c:v>
                </c:pt>
                <c:pt idx="4340">
                  <c:v>-213.75646829999999</c:v>
                </c:pt>
                <c:pt idx="4341">
                  <c:v>-214.57796740000001</c:v>
                </c:pt>
                <c:pt idx="4342">
                  <c:v>-214.43238170000001</c:v>
                </c:pt>
                <c:pt idx="4343">
                  <c:v>-214.44358199999999</c:v>
                </c:pt>
                <c:pt idx="4344">
                  <c:v>-215.12656569999999</c:v>
                </c:pt>
                <c:pt idx="4345">
                  <c:v>-213.9525337</c:v>
                </c:pt>
                <c:pt idx="4346">
                  <c:v>-215.19908609999999</c:v>
                </c:pt>
                <c:pt idx="4347">
                  <c:v>-213.706569</c:v>
                </c:pt>
                <c:pt idx="4348">
                  <c:v>-212.7699211</c:v>
                </c:pt>
                <c:pt idx="4349">
                  <c:v>-215.16441560000001</c:v>
                </c:pt>
                <c:pt idx="4350">
                  <c:v>-215.24882779999999</c:v>
                </c:pt>
                <c:pt idx="4351">
                  <c:v>-214.120923</c:v>
                </c:pt>
                <c:pt idx="4352">
                  <c:v>-214.3550822</c:v>
                </c:pt>
                <c:pt idx="4353">
                  <c:v>-212.12305309999999</c:v>
                </c:pt>
                <c:pt idx="4354">
                  <c:v>-214.42453019999999</c:v>
                </c:pt>
                <c:pt idx="4355">
                  <c:v>-214.50999719999999</c:v>
                </c:pt>
                <c:pt idx="4356">
                  <c:v>-214.128737</c:v>
                </c:pt>
                <c:pt idx="4357">
                  <c:v>-213.2453558</c:v>
                </c:pt>
                <c:pt idx="4358">
                  <c:v>-213.10372169999999</c:v>
                </c:pt>
                <c:pt idx="4359">
                  <c:v>-214.49918149999999</c:v>
                </c:pt>
                <c:pt idx="4360">
                  <c:v>-214.50642690000001</c:v>
                </c:pt>
                <c:pt idx="4361">
                  <c:v>-214.4458668</c:v>
                </c:pt>
                <c:pt idx="4362">
                  <c:v>-214.19404040000001</c:v>
                </c:pt>
                <c:pt idx="4363">
                  <c:v>-213.90935859999999</c:v>
                </c:pt>
                <c:pt idx="4364">
                  <c:v>-214.26198579999999</c:v>
                </c:pt>
                <c:pt idx="4365">
                  <c:v>-213.44908789999999</c:v>
                </c:pt>
                <c:pt idx="4366">
                  <c:v>-214.86522120000001</c:v>
                </c:pt>
                <c:pt idx="4367">
                  <c:v>-215.13544830000001</c:v>
                </c:pt>
                <c:pt idx="4368">
                  <c:v>-215.8009806</c:v>
                </c:pt>
                <c:pt idx="4369">
                  <c:v>-213.11367050000001</c:v>
                </c:pt>
                <c:pt idx="4370">
                  <c:v>-213.80758660000001</c:v>
                </c:pt>
                <c:pt idx="4371">
                  <c:v>-214.48738650000001</c:v>
                </c:pt>
                <c:pt idx="4372">
                  <c:v>-214.5013027</c:v>
                </c:pt>
                <c:pt idx="4373">
                  <c:v>-215.2859905</c:v>
                </c:pt>
                <c:pt idx="4374">
                  <c:v>-213.83872170000001</c:v>
                </c:pt>
                <c:pt idx="4375">
                  <c:v>-215.0798767</c:v>
                </c:pt>
                <c:pt idx="4376">
                  <c:v>-213.51925320000001</c:v>
                </c:pt>
                <c:pt idx="4377">
                  <c:v>-214.93953759999999</c:v>
                </c:pt>
                <c:pt idx="4378">
                  <c:v>-215.12033289999999</c:v>
                </c:pt>
                <c:pt idx="4379">
                  <c:v>-214.90698190000001</c:v>
                </c:pt>
                <c:pt idx="4380">
                  <c:v>-214.19887510000001</c:v>
                </c:pt>
                <c:pt idx="4381">
                  <c:v>-214.43357649999999</c:v>
                </c:pt>
                <c:pt idx="4382">
                  <c:v>-215.6713192</c:v>
                </c:pt>
                <c:pt idx="4383">
                  <c:v>-214.79338290000001</c:v>
                </c:pt>
                <c:pt idx="4384">
                  <c:v>-213.08717279999999</c:v>
                </c:pt>
                <c:pt idx="4385">
                  <c:v>-215.4336285</c:v>
                </c:pt>
                <c:pt idx="4386">
                  <c:v>-213.98827600000001</c:v>
                </c:pt>
                <c:pt idx="4387">
                  <c:v>-214.52928059999999</c:v>
                </c:pt>
                <c:pt idx="4388">
                  <c:v>-213.68140550000001</c:v>
                </c:pt>
                <c:pt idx="4389">
                  <c:v>-214.09698800000001</c:v>
                </c:pt>
                <c:pt idx="4390">
                  <c:v>-214.35359080000001</c:v>
                </c:pt>
                <c:pt idx="4391">
                  <c:v>-213.67654279999999</c:v>
                </c:pt>
                <c:pt idx="4392">
                  <c:v>-213.38915750000001</c:v>
                </c:pt>
                <c:pt idx="4393">
                  <c:v>-212.76737460000001</c:v>
                </c:pt>
                <c:pt idx="4394">
                  <c:v>-214.75376080000001</c:v>
                </c:pt>
                <c:pt idx="4395">
                  <c:v>-214.92976279999999</c:v>
                </c:pt>
                <c:pt idx="4396">
                  <c:v>-216.4440918</c:v>
                </c:pt>
                <c:pt idx="4397">
                  <c:v>-214.14774030000001</c:v>
                </c:pt>
                <c:pt idx="4398">
                  <c:v>-215.40126649999999</c:v>
                </c:pt>
                <c:pt idx="4399">
                  <c:v>-214.62198219999999</c:v>
                </c:pt>
                <c:pt idx="4400">
                  <c:v>-215.62695479999999</c:v>
                </c:pt>
                <c:pt idx="4401">
                  <c:v>-214.70688770000001</c:v>
                </c:pt>
                <c:pt idx="4402">
                  <c:v>-216.08753419999999</c:v>
                </c:pt>
                <c:pt idx="4403">
                  <c:v>-215.3862762</c:v>
                </c:pt>
                <c:pt idx="4404">
                  <c:v>-214.86614169999999</c:v>
                </c:pt>
                <c:pt idx="4405">
                  <c:v>-214.7708021</c:v>
                </c:pt>
                <c:pt idx="4406">
                  <c:v>-215.6863242</c:v>
                </c:pt>
                <c:pt idx="4407">
                  <c:v>-214.5970992</c:v>
                </c:pt>
                <c:pt idx="4408">
                  <c:v>-213.38230530000001</c:v>
                </c:pt>
                <c:pt idx="4409">
                  <c:v>-215.45563910000001</c:v>
                </c:pt>
                <c:pt idx="4410">
                  <c:v>-216.5085995</c:v>
                </c:pt>
                <c:pt idx="4411">
                  <c:v>-214.1254108</c:v>
                </c:pt>
                <c:pt idx="4412">
                  <c:v>-214.30320760000001</c:v>
                </c:pt>
                <c:pt idx="4413">
                  <c:v>-212.9370639</c:v>
                </c:pt>
                <c:pt idx="4414">
                  <c:v>-214.9605291</c:v>
                </c:pt>
                <c:pt idx="4415">
                  <c:v>-214.94924990000001</c:v>
                </c:pt>
                <c:pt idx="4416">
                  <c:v>-214.3103054</c:v>
                </c:pt>
                <c:pt idx="4417">
                  <c:v>-215.06102279999999</c:v>
                </c:pt>
                <c:pt idx="4418">
                  <c:v>-215.15346790000001</c:v>
                </c:pt>
                <c:pt idx="4419">
                  <c:v>-214.9771964</c:v>
                </c:pt>
                <c:pt idx="4420">
                  <c:v>-214.8186895</c:v>
                </c:pt>
                <c:pt idx="4421">
                  <c:v>-215.24644470000001</c:v>
                </c:pt>
                <c:pt idx="4422">
                  <c:v>-213.5081213</c:v>
                </c:pt>
                <c:pt idx="4423">
                  <c:v>-213.99605030000001</c:v>
                </c:pt>
                <c:pt idx="4424">
                  <c:v>-215.73709550000001</c:v>
                </c:pt>
                <c:pt idx="4425">
                  <c:v>-215.43739780000001</c:v>
                </c:pt>
                <c:pt idx="4426">
                  <c:v>-215.81090069999999</c:v>
                </c:pt>
                <c:pt idx="4427">
                  <c:v>-213.889937</c:v>
                </c:pt>
                <c:pt idx="4428">
                  <c:v>-214.80532220000001</c:v>
                </c:pt>
                <c:pt idx="4429">
                  <c:v>-217.08092020000001</c:v>
                </c:pt>
                <c:pt idx="4430">
                  <c:v>-214.0194285</c:v>
                </c:pt>
                <c:pt idx="4431">
                  <c:v>-214.2993012</c:v>
                </c:pt>
                <c:pt idx="4432">
                  <c:v>-215.36302209999999</c:v>
                </c:pt>
                <c:pt idx="4433">
                  <c:v>-214.26999850000001</c:v>
                </c:pt>
                <c:pt idx="4434">
                  <c:v>-214.96952909999999</c:v>
                </c:pt>
                <c:pt idx="4435">
                  <c:v>-214.56874450000001</c:v>
                </c:pt>
                <c:pt idx="4436">
                  <c:v>-215.41830830000001</c:v>
                </c:pt>
                <c:pt idx="4437">
                  <c:v>-216.3392863</c:v>
                </c:pt>
                <c:pt idx="4438">
                  <c:v>-215.16817409999999</c:v>
                </c:pt>
                <c:pt idx="4439">
                  <c:v>-214.83390130000001</c:v>
                </c:pt>
                <c:pt idx="4440">
                  <c:v>-214.1211802</c:v>
                </c:pt>
                <c:pt idx="4441">
                  <c:v>-213.6820602</c:v>
                </c:pt>
                <c:pt idx="4442">
                  <c:v>-214.4256345</c:v>
                </c:pt>
                <c:pt idx="4443">
                  <c:v>-212.31071059999999</c:v>
                </c:pt>
                <c:pt idx="4444">
                  <c:v>-213.5751291</c:v>
                </c:pt>
                <c:pt idx="4445">
                  <c:v>-214.65802529999999</c:v>
                </c:pt>
                <c:pt idx="4446">
                  <c:v>-212.13219910000001</c:v>
                </c:pt>
                <c:pt idx="4447">
                  <c:v>-213.20962209999999</c:v>
                </c:pt>
                <c:pt idx="4448">
                  <c:v>-214.15103830000001</c:v>
                </c:pt>
                <c:pt idx="4449">
                  <c:v>-214.34455349999999</c:v>
                </c:pt>
                <c:pt idx="4450">
                  <c:v>-214.95202219999999</c:v>
                </c:pt>
                <c:pt idx="4451">
                  <c:v>-214.43621300000001</c:v>
                </c:pt>
                <c:pt idx="4452">
                  <c:v>-214.97107439999999</c:v>
                </c:pt>
                <c:pt idx="4453">
                  <c:v>-214.35766820000001</c:v>
                </c:pt>
                <c:pt idx="4454">
                  <c:v>-213.40421710000001</c:v>
                </c:pt>
                <c:pt idx="4455">
                  <c:v>-211.02860140000001</c:v>
                </c:pt>
                <c:pt idx="4456">
                  <c:v>-207.6133035</c:v>
                </c:pt>
                <c:pt idx="4457">
                  <c:v>-206.63679930000001</c:v>
                </c:pt>
                <c:pt idx="4458">
                  <c:v>-207.89137880000001</c:v>
                </c:pt>
                <c:pt idx="4459">
                  <c:v>-208.5238794</c:v>
                </c:pt>
                <c:pt idx="4460">
                  <c:v>-209.6456345</c:v>
                </c:pt>
                <c:pt idx="4461">
                  <c:v>-209.77158159999999</c:v>
                </c:pt>
                <c:pt idx="4462">
                  <c:v>-209.278603</c:v>
                </c:pt>
                <c:pt idx="4463">
                  <c:v>-209.64132230000001</c:v>
                </c:pt>
                <c:pt idx="4464">
                  <c:v>-211.03925810000001</c:v>
                </c:pt>
                <c:pt idx="4465">
                  <c:v>-212.23586599999999</c:v>
                </c:pt>
                <c:pt idx="4466">
                  <c:v>-213.79493170000001</c:v>
                </c:pt>
                <c:pt idx="4467">
                  <c:v>-214.82570810000001</c:v>
                </c:pt>
                <c:pt idx="4468">
                  <c:v>-213.4722434</c:v>
                </c:pt>
                <c:pt idx="4469">
                  <c:v>-213.8561382</c:v>
                </c:pt>
                <c:pt idx="4470">
                  <c:v>-214.08032119999999</c:v>
                </c:pt>
                <c:pt idx="4471">
                  <c:v>-215.100707</c:v>
                </c:pt>
                <c:pt idx="4472">
                  <c:v>-214.8200607</c:v>
                </c:pt>
                <c:pt idx="4473">
                  <c:v>-213.97037660000001</c:v>
                </c:pt>
                <c:pt idx="4474">
                  <c:v>-214.45161060000001</c:v>
                </c:pt>
                <c:pt idx="4475">
                  <c:v>-212.70221570000001</c:v>
                </c:pt>
                <c:pt idx="4476">
                  <c:v>-213.78318759999999</c:v>
                </c:pt>
                <c:pt idx="4477">
                  <c:v>-214.7616275</c:v>
                </c:pt>
                <c:pt idx="4478">
                  <c:v>-213.97471759999999</c:v>
                </c:pt>
                <c:pt idx="4479">
                  <c:v>-215.0942469</c:v>
                </c:pt>
                <c:pt idx="4480">
                  <c:v>-216.77395949999999</c:v>
                </c:pt>
                <c:pt idx="4481">
                  <c:v>-215.86264739999999</c:v>
                </c:pt>
                <c:pt idx="4482">
                  <c:v>-215.40157769999999</c:v>
                </c:pt>
                <c:pt idx="4483">
                  <c:v>-215.57153080000001</c:v>
                </c:pt>
                <c:pt idx="4484">
                  <c:v>-214.28910010000001</c:v>
                </c:pt>
                <c:pt idx="4485">
                  <c:v>-214.26009819999999</c:v>
                </c:pt>
                <c:pt idx="4486">
                  <c:v>-214.62119960000001</c:v>
                </c:pt>
                <c:pt idx="4487">
                  <c:v>-215.88271929999999</c:v>
                </c:pt>
                <c:pt idx="4488">
                  <c:v>-215.06914090000001</c:v>
                </c:pt>
                <c:pt idx="4489">
                  <c:v>-213.96354070000001</c:v>
                </c:pt>
                <c:pt idx="4490">
                  <c:v>-216.3264164</c:v>
                </c:pt>
                <c:pt idx="4491">
                  <c:v>-215.58405690000001</c:v>
                </c:pt>
                <c:pt idx="4492">
                  <c:v>-214.42847459999999</c:v>
                </c:pt>
                <c:pt idx="4493">
                  <c:v>-214.58263410000001</c:v>
                </c:pt>
                <c:pt idx="4494">
                  <c:v>-214.6195553</c:v>
                </c:pt>
                <c:pt idx="4495">
                  <c:v>-214.0098375</c:v>
                </c:pt>
                <c:pt idx="4496">
                  <c:v>-216.07678240000001</c:v>
                </c:pt>
                <c:pt idx="4497">
                  <c:v>-214.29954960000001</c:v>
                </c:pt>
                <c:pt idx="4498">
                  <c:v>-215.87655409999999</c:v>
                </c:pt>
                <c:pt idx="4499">
                  <c:v>-215.5470899</c:v>
                </c:pt>
                <c:pt idx="4500">
                  <c:v>-214.32634390000001</c:v>
                </c:pt>
                <c:pt idx="4501">
                  <c:v>-215.85727230000001</c:v>
                </c:pt>
                <c:pt idx="4502">
                  <c:v>-213.4298818</c:v>
                </c:pt>
                <c:pt idx="4503">
                  <c:v>-213.7340864</c:v>
                </c:pt>
                <c:pt idx="4504">
                  <c:v>-214.39295200000001</c:v>
                </c:pt>
                <c:pt idx="4505">
                  <c:v>-213.85700309999999</c:v>
                </c:pt>
                <c:pt idx="4506">
                  <c:v>-214.2679449</c:v>
                </c:pt>
                <c:pt idx="4507">
                  <c:v>-214.99084529999999</c:v>
                </c:pt>
                <c:pt idx="4508">
                  <c:v>-214.46493620000001</c:v>
                </c:pt>
                <c:pt idx="4509">
                  <c:v>-214.032239</c:v>
                </c:pt>
                <c:pt idx="4510">
                  <c:v>-215.73899320000001</c:v>
                </c:pt>
                <c:pt idx="4511">
                  <c:v>-214.82145009999999</c:v>
                </c:pt>
                <c:pt idx="4512">
                  <c:v>-215.08264980000001</c:v>
                </c:pt>
                <c:pt idx="4513">
                  <c:v>-214.4122136</c:v>
                </c:pt>
                <c:pt idx="4514">
                  <c:v>-214.3367939</c:v>
                </c:pt>
                <c:pt idx="4515">
                  <c:v>-217.35050949999999</c:v>
                </c:pt>
                <c:pt idx="4516">
                  <c:v>-215.03373579999999</c:v>
                </c:pt>
                <c:pt idx="4517">
                  <c:v>-214.14100619999999</c:v>
                </c:pt>
                <c:pt idx="4518">
                  <c:v>-214.22352140000001</c:v>
                </c:pt>
                <c:pt idx="4519">
                  <c:v>-215.39429010000001</c:v>
                </c:pt>
                <c:pt idx="4520">
                  <c:v>-214.45540349999999</c:v>
                </c:pt>
                <c:pt idx="4521">
                  <c:v>-214.10686630000001</c:v>
                </c:pt>
                <c:pt idx="4522">
                  <c:v>-213.53939020000001</c:v>
                </c:pt>
                <c:pt idx="4523">
                  <c:v>-215.7710021</c:v>
                </c:pt>
                <c:pt idx="4524">
                  <c:v>-214.7492168</c:v>
                </c:pt>
                <c:pt idx="4525">
                  <c:v>-214.5837363</c:v>
                </c:pt>
                <c:pt idx="4526">
                  <c:v>-214.812862</c:v>
                </c:pt>
                <c:pt idx="4527">
                  <c:v>-216.13302089999999</c:v>
                </c:pt>
                <c:pt idx="4528">
                  <c:v>-215.7096651</c:v>
                </c:pt>
                <c:pt idx="4529">
                  <c:v>-215.67332579999999</c:v>
                </c:pt>
                <c:pt idx="4530">
                  <c:v>-215.86259419999999</c:v>
                </c:pt>
                <c:pt idx="4531">
                  <c:v>-215.7307486</c:v>
                </c:pt>
                <c:pt idx="4532">
                  <c:v>-215.44029080000001</c:v>
                </c:pt>
                <c:pt idx="4533">
                  <c:v>-213.98754270000001</c:v>
                </c:pt>
                <c:pt idx="4534">
                  <c:v>-213.57115469999999</c:v>
                </c:pt>
                <c:pt idx="4535">
                  <c:v>-214.19136349999999</c:v>
                </c:pt>
                <c:pt idx="4536">
                  <c:v>-215.5773824</c:v>
                </c:pt>
                <c:pt idx="4537">
                  <c:v>-215.04713770000001</c:v>
                </c:pt>
                <c:pt idx="4538">
                  <c:v>-214.09646169999999</c:v>
                </c:pt>
                <c:pt idx="4539">
                  <c:v>-215.04288940000001</c:v>
                </c:pt>
                <c:pt idx="4540">
                  <c:v>-214.79829330000001</c:v>
                </c:pt>
                <c:pt idx="4541">
                  <c:v>-214.50996620000001</c:v>
                </c:pt>
                <c:pt idx="4542">
                  <c:v>-215.36012410000001</c:v>
                </c:pt>
                <c:pt idx="4543">
                  <c:v>-214.031733</c:v>
                </c:pt>
                <c:pt idx="4544">
                  <c:v>-213.719617</c:v>
                </c:pt>
                <c:pt idx="4545">
                  <c:v>-214.7522012</c:v>
                </c:pt>
                <c:pt idx="4546">
                  <c:v>-214.81123160000001</c:v>
                </c:pt>
                <c:pt idx="4547">
                  <c:v>-214.64760140000001</c:v>
                </c:pt>
                <c:pt idx="4548">
                  <c:v>-213.8079434</c:v>
                </c:pt>
                <c:pt idx="4549">
                  <c:v>-215.65829740000001</c:v>
                </c:pt>
                <c:pt idx="4550">
                  <c:v>-215.2689599</c:v>
                </c:pt>
                <c:pt idx="4551">
                  <c:v>-214.7426304</c:v>
                </c:pt>
                <c:pt idx="4552">
                  <c:v>-215.50088439999999</c:v>
                </c:pt>
                <c:pt idx="4553">
                  <c:v>-213.67356699999999</c:v>
                </c:pt>
                <c:pt idx="4554">
                  <c:v>-215.39494350000001</c:v>
                </c:pt>
                <c:pt idx="4555">
                  <c:v>-215.64872270000001</c:v>
                </c:pt>
                <c:pt idx="4556">
                  <c:v>-216.36461850000001</c:v>
                </c:pt>
                <c:pt idx="4557">
                  <c:v>-214.50512989999999</c:v>
                </c:pt>
                <c:pt idx="4558">
                  <c:v>-215.84087819999999</c:v>
                </c:pt>
                <c:pt idx="4559">
                  <c:v>-214.97652629999999</c:v>
                </c:pt>
                <c:pt idx="4560">
                  <c:v>-215.24003730000001</c:v>
                </c:pt>
                <c:pt idx="4561">
                  <c:v>-215.25576620000001</c:v>
                </c:pt>
                <c:pt idx="4562">
                  <c:v>-216.2224142</c:v>
                </c:pt>
                <c:pt idx="4563">
                  <c:v>-215.43802479999999</c:v>
                </c:pt>
                <c:pt idx="4564">
                  <c:v>-214.95689899999999</c:v>
                </c:pt>
                <c:pt idx="4565">
                  <c:v>-215.07804089999999</c:v>
                </c:pt>
                <c:pt idx="4566">
                  <c:v>-214.92075679999999</c:v>
                </c:pt>
                <c:pt idx="4567">
                  <c:v>-215.08980779999999</c:v>
                </c:pt>
                <c:pt idx="4568">
                  <c:v>-215.72424889999999</c:v>
                </c:pt>
                <c:pt idx="4569">
                  <c:v>-216.66948729999999</c:v>
                </c:pt>
                <c:pt idx="4570">
                  <c:v>-215.25520660000001</c:v>
                </c:pt>
                <c:pt idx="4571">
                  <c:v>-214.90638300000001</c:v>
                </c:pt>
                <c:pt idx="4572">
                  <c:v>-213.2318922</c:v>
                </c:pt>
                <c:pt idx="4573">
                  <c:v>-213.20440049999999</c:v>
                </c:pt>
                <c:pt idx="4574">
                  <c:v>-216.38659809999999</c:v>
                </c:pt>
                <c:pt idx="4575">
                  <c:v>-215.52362170000001</c:v>
                </c:pt>
                <c:pt idx="4576">
                  <c:v>-216.83346560000001</c:v>
                </c:pt>
                <c:pt idx="4577">
                  <c:v>-215.90298920000001</c:v>
                </c:pt>
                <c:pt idx="4578">
                  <c:v>-214.82040839999999</c:v>
                </c:pt>
                <c:pt idx="4579">
                  <c:v>-215.7727146</c:v>
                </c:pt>
                <c:pt idx="4580">
                  <c:v>-214.02575350000001</c:v>
                </c:pt>
                <c:pt idx="4581">
                  <c:v>-215.53131099999999</c:v>
                </c:pt>
                <c:pt idx="4582">
                  <c:v>-216.67850820000001</c:v>
                </c:pt>
                <c:pt idx="4583">
                  <c:v>-215.23951170000001</c:v>
                </c:pt>
                <c:pt idx="4584">
                  <c:v>-215.940887</c:v>
                </c:pt>
                <c:pt idx="4585">
                  <c:v>-214.11942959999999</c:v>
                </c:pt>
                <c:pt idx="4586">
                  <c:v>-214.9658125</c:v>
                </c:pt>
                <c:pt idx="4587">
                  <c:v>-214.2682671</c:v>
                </c:pt>
                <c:pt idx="4588">
                  <c:v>-213.22239479999999</c:v>
                </c:pt>
                <c:pt idx="4589">
                  <c:v>-214.14602600000001</c:v>
                </c:pt>
                <c:pt idx="4590">
                  <c:v>-215.55520720000001</c:v>
                </c:pt>
                <c:pt idx="4591">
                  <c:v>-215.27544549999999</c:v>
                </c:pt>
                <c:pt idx="4592">
                  <c:v>-216.28826190000001</c:v>
                </c:pt>
                <c:pt idx="4593">
                  <c:v>-214.01479939999999</c:v>
                </c:pt>
                <c:pt idx="4594">
                  <c:v>-215.56254749999999</c:v>
                </c:pt>
                <c:pt idx="4595">
                  <c:v>-215.5011701</c:v>
                </c:pt>
                <c:pt idx="4596">
                  <c:v>-215.13435380000001</c:v>
                </c:pt>
                <c:pt idx="4597">
                  <c:v>-214.82381169999999</c:v>
                </c:pt>
                <c:pt idx="4598">
                  <c:v>-215.05451479999999</c:v>
                </c:pt>
                <c:pt idx="4599">
                  <c:v>-216.59195639999999</c:v>
                </c:pt>
                <c:pt idx="4600">
                  <c:v>-214.32585409999999</c:v>
                </c:pt>
                <c:pt idx="4601">
                  <c:v>-216.51801560000001</c:v>
                </c:pt>
                <c:pt idx="4602">
                  <c:v>-214.29604850000001</c:v>
                </c:pt>
                <c:pt idx="4603">
                  <c:v>-217.1296069</c:v>
                </c:pt>
                <c:pt idx="4604">
                  <c:v>-215.54836539999999</c:v>
                </c:pt>
                <c:pt idx="4605">
                  <c:v>-216.92694169999999</c:v>
                </c:pt>
                <c:pt idx="4606">
                  <c:v>-214.203776</c:v>
                </c:pt>
                <c:pt idx="4607">
                  <c:v>-216.8015212</c:v>
                </c:pt>
                <c:pt idx="4608">
                  <c:v>-214.38840719999999</c:v>
                </c:pt>
                <c:pt idx="4609">
                  <c:v>-214.89742480000001</c:v>
                </c:pt>
                <c:pt idx="4610">
                  <c:v>-214.8424584</c:v>
                </c:pt>
                <c:pt idx="4611">
                  <c:v>-215.22232690000001</c:v>
                </c:pt>
                <c:pt idx="4612">
                  <c:v>-216.35873430000001</c:v>
                </c:pt>
                <c:pt idx="4613">
                  <c:v>-214.31300709999999</c:v>
                </c:pt>
                <c:pt idx="4614">
                  <c:v>-215.4365344</c:v>
                </c:pt>
                <c:pt idx="4615">
                  <c:v>-214.95167499999999</c:v>
                </c:pt>
                <c:pt idx="4616">
                  <c:v>-214.455083</c:v>
                </c:pt>
                <c:pt idx="4617">
                  <c:v>-214.64176259999999</c:v>
                </c:pt>
                <c:pt idx="4618">
                  <c:v>-215.53601</c:v>
                </c:pt>
                <c:pt idx="4619">
                  <c:v>-214.66168239999999</c:v>
                </c:pt>
                <c:pt idx="4620">
                  <c:v>-214.68776940000001</c:v>
                </c:pt>
                <c:pt idx="4621">
                  <c:v>-215.58074479999999</c:v>
                </c:pt>
                <c:pt idx="4622">
                  <c:v>-216.84971519999999</c:v>
                </c:pt>
                <c:pt idx="4623">
                  <c:v>-215.8839691</c:v>
                </c:pt>
                <c:pt idx="4624">
                  <c:v>-215.5946582</c:v>
                </c:pt>
                <c:pt idx="4625">
                  <c:v>-217.42400380000001</c:v>
                </c:pt>
                <c:pt idx="4626">
                  <c:v>-214.330849</c:v>
                </c:pt>
                <c:pt idx="4627">
                  <c:v>-215.5696093</c:v>
                </c:pt>
                <c:pt idx="4628">
                  <c:v>-215.11348430000001</c:v>
                </c:pt>
                <c:pt idx="4629">
                  <c:v>-214.7749713</c:v>
                </c:pt>
                <c:pt idx="4630">
                  <c:v>-214.85015970000001</c:v>
                </c:pt>
                <c:pt idx="4631">
                  <c:v>-213.10678179999999</c:v>
                </c:pt>
                <c:pt idx="4632">
                  <c:v>-216.25480049999999</c:v>
                </c:pt>
                <c:pt idx="4633">
                  <c:v>-213.72580980000001</c:v>
                </c:pt>
                <c:pt idx="4634">
                  <c:v>-214.17397270000001</c:v>
                </c:pt>
                <c:pt idx="4635">
                  <c:v>-216.07065259999999</c:v>
                </c:pt>
                <c:pt idx="4636">
                  <c:v>-216.2374805</c:v>
                </c:pt>
                <c:pt idx="4637">
                  <c:v>-214.91767920000001</c:v>
                </c:pt>
                <c:pt idx="4638">
                  <c:v>-213.95156299999999</c:v>
                </c:pt>
                <c:pt idx="4639">
                  <c:v>-214.33259430000001</c:v>
                </c:pt>
                <c:pt idx="4640">
                  <c:v>-214.79389879999999</c:v>
                </c:pt>
                <c:pt idx="4641">
                  <c:v>-216.19723479999999</c:v>
                </c:pt>
                <c:pt idx="4642">
                  <c:v>-215.42016079999999</c:v>
                </c:pt>
                <c:pt idx="4643">
                  <c:v>-215.09102709999999</c:v>
                </c:pt>
                <c:pt idx="4644">
                  <c:v>-215.27757220000001</c:v>
                </c:pt>
                <c:pt idx="4645">
                  <c:v>-214.1257507</c:v>
                </c:pt>
                <c:pt idx="4646">
                  <c:v>-215.59416239999999</c:v>
                </c:pt>
                <c:pt idx="4647">
                  <c:v>-214.01674879999999</c:v>
                </c:pt>
                <c:pt idx="4648">
                  <c:v>-215.12479819999999</c:v>
                </c:pt>
                <c:pt idx="4649">
                  <c:v>-215.8740506</c:v>
                </c:pt>
                <c:pt idx="4650">
                  <c:v>-216.49963980000001</c:v>
                </c:pt>
                <c:pt idx="4651">
                  <c:v>-216.0426731</c:v>
                </c:pt>
                <c:pt idx="4652">
                  <c:v>-214.59584749999999</c:v>
                </c:pt>
                <c:pt idx="4653">
                  <c:v>-216.1235303</c:v>
                </c:pt>
                <c:pt idx="4654">
                  <c:v>-216.6714604</c:v>
                </c:pt>
                <c:pt idx="4655">
                  <c:v>-213.81330650000001</c:v>
                </c:pt>
                <c:pt idx="4656">
                  <c:v>-217.32171869999999</c:v>
                </c:pt>
                <c:pt idx="4657">
                  <c:v>-214.78528109999999</c:v>
                </c:pt>
                <c:pt idx="4658">
                  <c:v>-225.58884399999999</c:v>
                </c:pt>
                <c:pt idx="4659">
                  <c:v>-220.53929579999999</c:v>
                </c:pt>
                <c:pt idx="4660">
                  <c:v>-218.57963340000001</c:v>
                </c:pt>
                <c:pt idx="4661">
                  <c:v>-219.12928389999999</c:v>
                </c:pt>
                <c:pt idx="4662">
                  <c:v>-218.52662889999999</c:v>
                </c:pt>
                <c:pt idx="4663">
                  <c:v>-218.94664209999999</c:v>
                </c:pt>
                <c:pt idx="4664">
                  <c:v>-218.1899233</c:v>
                </c:pt>
                <c:pt idx="4665">
                  <c:v>-218.29731949999999</c:v>
                </c:pt>
                <c:pt idx="4666">
                  <c:v>-217.99986290000001</c:v>
                </c:pt>
                <c:pt idx="4667">
                  <c:v>-218.72705289999999</c:v>
                </c:pt>
                <c:pt idx="4668">
                  <c:v>-218.68613300000001</c:v>
                </c:pt>
                <c:pt idx="4669">
                  <c:v>-217.98938999999999</c:v>
                </c:pt>
                <c:pt idx="4670">
                  <c:v>-219.31129859999999</c:v>
                </c:pt>
                <c:pt idx="4671">
                  <c:v>-217.28954329999999</c:v>
                </c:pt>
                <c:pt idx="4672">
                  <c:v>-216.67365799999999</c:v>
                </c:pt>
                <c:pt idx="4673">
                  <c:v>-225.06296510000001</c:v>
                </c:pt>
                <c:pt idx="4674">
                  <c:v>-241.60431209999999</c:v>
                </c:pt>
                <c:pt idx="4675">
                  <c:v>-265.16911399999998</c:v>
                </c:pt>
                <c:pt idx="4676">
                  <c:v>-286.54980769999997</c:v>
                </c:pt>
                <c:pt idx="4677">
                  <c:v>-305.93360360000003</c:v>
                </c:pt>
                <c:pt idx="4678">
                  <c:v>-316.69713159999998</c:v>
                </c:pt>
                <c:pt idx="4679">
                  <c:v>-321.46767169999998</c:v>
                </c:pt>
                <c:pt idx="4680">
                  <c:v>-325.58993529999998</c:v>
                </c:pt>
                <c:pt idx="4681">
                  <c:v>-330.85549529999997</c:v>
                </c:pt>
                <c:pt idx="4682">
                  <c:v>-333.55224240000001</c:v>
                </c:pt>
                <c:pt idx="4683">
                  <c:v>-333.58735999999999</c:v>
                </c:pt>
                <c:pt idx="4684">
                  <c:v>-334.05118379999999</c:v>
                </c:pt>
                <c:pt idx="4685">
                  <c:v>-333.15088580000003</c:v>
                </c:pt>
                <c:pt idx="4686">
                  <c:v>-334.00653080000001</c:v>
                </c:pt>
                <c:pt idx="4687">
                  <c:v>-333.80770130000002</c:v>
                </c:pt>
                <c:pt idx="4688">
                  <c:v>-334.62457510000002</c:v>
                </c:pt>
                <c:pt idx="4689">
                  <c:v>-333.75873380000002</c:v>
                </c:pt>
                <c:pt idx="4690">
                  <c:v>-334.36704780000002</c:v>
                </c:pt>
                <c:pt idx="4691">
                  <c:v>-333.25720690000003</c:v>
                </c:pt>
                <c:pt idx="4692">
                  <c:v>-334.6281505</c:v>
                </c:pt>
                <c:pt idx="4693">
                  <c:v>-333.9083377</c:v>
                </c:pt>
                <c:pt idx="4694">
                  <c:v>-334.27211419999998</c:v>
                </c:pt>
                <c:pt idx="4695">
                  <c:v>-334.28567850000002</c:v>
                </c:pt>
                <c:pt idx="4696">
                  <c:v>-333.8127174</c:v>
                </c:pt>
                <c:pt idx="4697">
                  <c:v>-335.28625369999997</c:v>
                </c:pt>
                <c:pt idx="4698">
                  <c:v>-334.01122550000002</c:v>
                </c:pt>
                <c:pt idx="4699">
                  <c:v>-334.4776119</c:v>
                </c:pt>
                <c:pt idx="4700">
                  <c:v>-333.64697510000002</c:v>
                </c:pt>
                <c:pt idx="4701">
                  <c:v>-333.98371209999999</c:v>
                </c:pt>
                <c:pt idx="4702">
                  <c:v>-333.45466099999999</c:v>
                </c:pt>
                <c:pt idx="4703">
                  <c:v>-333.6347007</c:v>
                </c:pt>
                <c:pt idx="4704">
                  <c:v>-332.85900429999998</c:v>
                </c:pt>
                <c:pt idx="4705">
                  <c:v>-333.17232150000001</c:v>
                </c:pt>
                <c:pt idx="4706">
                  <c:v>-331.81541659999999</c:v>
                </c:pt>
                <c:pt idx="4707">
                  <c:v>-333.32058510000002</c:v>
                </c:pt>
                <c:pt idx="4708">
                  <c:v>-332.85647829999999</c:v>
                </c:pt>
                <c:pt idx="4709">
                  <c:v>-334.4780121</c:v>
                </c:pt>
                <c:pt idx="4710">
                  <c:v>-333.6215689</c:v>
                </c:pt>
                <c:pt idx="4711">
                  <c:v>-333.55441500000001</c:v>
                </c:pt>
                <c:pt idx="4712">
                  <c:v>-335.26592449999998</c:v>
                </c:pt>
                <c:pt idx="4713">
                  <c:v>-332.73924069999998</c:v>
                </c:pt>
                <c:pt idx="4714">
                  <c:v>-333.22079730000002</c:v>
                </c:pt>
                <c:pt idx="4715">
                  <c:v>-332.38701170000002</c:v>
                </c:pt>
                <c:pt idx="4716">
                  <c:v>-334.59308110000001</c:v>
                </c:pt>
                <c:pt idx="4717">
                  <c:v>-333.21153600000002</c:v>
                </c:pt>
                <c:pt idx="4718">
                  <c:v>-333.82241859999999</c:v>
                </c:pt>
                <c:pt idx="4719">
                  <c:v>-333.34161490000002</c:v>
                </c:pt>
                <c:pt idx="4720">
                  <c:v>-333.2160288</c:v>
                </c:pt>
                <c:pt idx="4721">
                  <c:v>-334.05861199999998</c:v>
                </c:pt>
                <c:pt idx="4722">
                  <c:v>-332.48173630000002</c:v>
                </c:pt>
                <c:pt idx="4723">
                  <c:v>-333.79944310000002</c:v>
                </c:pt>
                <c:pt idx="4724">
                  <c:v>-333.87665140000001</c:v>
                </c:pt>
                <c:pt idx="4725">
                  <c:v>-332.8996052</c:v>
                </c:pt>
                <c:pt idx="4726">
                  <c:v>-333.52750750000001</c:v>
                </c:pt>
                <c:pt idx="4727">
                  <c:v>-333.6780814</c:v>
                </c:pt>
                <c:pt idx="4728">
                  <c:v>-331.83190539999998</c:v>
                </c:pt>
                <c:pt idx="4729">
                  <c:v>-334.45248830000003</c:v>
                </c:pt>
                <c:pt idx="4730">
                  <c:v>-334.42901010000003</c:v>
                </c:pt>
                <c:pt idx="4731">
                  <c:v>-332.64069499999999</c:v>
                </c:pt>
                <c:pt idx="4732">
                  <c:v>-334.45913689999998</c:v>
                </c:pt>
                <c:pt idx="4733">
                  <c:v>-332.88214809999999</c:v>
                </c:pt>
                <c:pt idx="4734">
                  <c:v>-332.22968750000001</c:v>
                </c:pt>
                <c:pt idx="4735">
                  <c:v>-334.61329769999998</c:v>
                </c:pt>
                <c:pt idx="4736">
                  <c:v>-334.15332799999999</c:v>
                </c:pt>
                <c:pt idx="4737">
                  <c:v>-333.54601550000001</c:v>
                </c:pt>
                <c:pt idx="4738">
                  <c:v>-331.98511819999999</c:v>
                </c:pt>
                <c:pt idx="4739">
                  <c:v>-334.75395850000001</c:v>
                </c:pt>
                <c:pt idx="4740">
                  <c:v>-333.60830750000002</c:v>
                </c:pt>
                <c:pt idx="4741">
                  <c:v>-332.48655409999998</c:v>
                </c:pt>
                <c:pt idx="4742">
                  <c:v>-333.79215040000003</c:v>
                </c:pt>
                <c:pt idx="4743">
                  <c:v>-333.51998090000001</c:v>
                </c:pt>
                <c:pt idx="4744">
                  <c:v>-334.14298500000001</c:v>
                </c:pt>
                <c:pt idx="4745">
                  <c:v>-333.95591309999998</c:v>
                </c:pt>
                <c:pt idx="4746">
                  <c:v>-334.43320160000002</c:v>
                </c:pt>
                <c:pt idx="4747">
                  <c:v>-333.0627672</c:v>
                </c:pt>
                <c:pt idx="4748">
                  <c:v>-333.38357059999998</c:v>
                </c:pt>
                <c:pt idx="4749">
                  <c:v>-334.30725059999997</c:v>
                </c:pt>
                <c:pt idx="4750">
                  <c:v>-334.75717520000001</c:v>
                </c:pt>
                <c:pt idx="4751">
                  <c:v>-333.87601000000001</c:v>
                </c:pt>
                <c:pt idx="4752">
                  <c:v>-333.69423920000003</c:v>
                </c:pt>
                <c:pt idx="4753">
                  <c:v>-334.1654901</c:v>
                </c:pt>
                <c:pt idx="4754">
                  <c:v>-335.5881435</c:v>
                </c:pt>
                <c:pt idx="4755">
                  <c:v>-333.3423775</c:v>
                </c:pt>
                <c:pt idx="4756">
                  <c:v>-333.69267980000001</c:v>
                </c:pt>
                <c:pt idx="4757">
                  <c:v>-332.9455251</c:v>
                </c:pt>
                <c:pt idx="4758">
                  <c:v>-334.48274509999999</c:v>
                </c:pt>
                <c:pt idx="4759">
                  <c:v>-331.55899470000003</c:v>
                </c:pt>
                <c:pt idx="4760">
                  <c:v>-332.46795209999999</c:v>
                </c:pt>
                <c:pt idx="4761">
                  <c:v>-333.10644350000001</c:v>
                </c:pt>
                <c:pt idx="4762">
                  <c:v>-333.20910959999998</c:v>
                </c:pt>
                <c:pt idx="4763">
                  <c:v>-332.41321829999998</c:v>
                </c:pt>
                <c:pt idx="4764">
                  <c:v>-332.92650950000001</c:v>
                </c:pt>
                <c:pt idx="4765">
                  <c:v>-333.70460059999999</c:v>
                </c:pt>
                <c:pt idx="4766">
                  <c:v>-333.08738970000002</c:v>
                </c:pt>
                <c:pt idx="4767">
                  <c:v>-332.28007300000002</c:v>
                </c:pt>
                <c:pt idx="4768">
                  <c:v>-332.70234099999999</c:v>
                </c:pt>
                <c:pt idx="4769">
                  <c:v>-334.61955569999998</c:v>
                </c:pt>
                <c:pt idx="4770">
                  <c:v>-332.57786249999998</c:v>
                </c:pt>
                <c:pt idx="4771">
                  <c:v>-332.13710120000002</c:v>
                </c:pt>
                <c:pt idx="4772">
                  <c:v>-332.41338339999999</c:v>
                </c:pt>
                <c:pt idx="4773">
                  <c:v>-331.84086880000001</c:v>
                </c:pt>
                <c:pt idx="4774">
                  <c:v>-332.82702990000001</c:v>
                </c:pt>
                <c:pt idx="4775">
                  <c:v>-333.09772229999999</c:v>
                </c:pt>
                <c:pt idx="4776">
                  <c:v>-332.6395101</c:v>
                </c:pt>
                <c:pt idx="4777">
                  <c:v>-333.0332338</c:v>
                </c:pt>
                <c:pt idx="4778">
                  <c:v>-333.12344250000001</c:v>
                </c:pt>
                <c:pt idx="4779">
                  <c:v>-333.8258548</c:v>
                </c:pt>
                <c:pt idx="4780">
                  <c:v>-333.66756479999998</c:v>
                </c:pt>
                <c:pt idx="4781">
                  <c:v>-331.65664299999997</c:v>
                </c:pt>
                <c:pt idx="4782">
                  <c:v>-332.89602170000001</c:v>
                </c:pt>
                <c:pt idx="4783">
                  <c:v>-334.44682540000002</c:v>
                </c:pt>
                <c:pt idx="4784">
                  <c:v>-334.08527350000003</c:v>
                </c:pt>
                <c:pt idx="4785">
                  <c:v>-332.94886889999998</c:v>
                </c:pt>
                <c:pt idx="4786">
                  <c:v>-332.3596599</c:v>
                </c:pt>
                <c:pt idx="4787">
                  <c:v>-333.57065660000001</c:v>
                </c:pt>
                <c:pt idx="4788">
                  <c:v>-200.4253898</c:v>
                </c:pt>
                <c:pt idx="4789">
                  <c:v>-205.75833209999999</c:v>
                </c:pt>
                <c:pt idx="4790">
                  <c:v>-206.3426594</c:v>
                </c:pt>
                <c:pt idx="4791">
                  <c:v>-207.0225537</c:v>
                </c:pt>
                <c:pt idx="4792">
                  <c:v>-206.72957869999999</c:v>
                </c:pt>
                <c:pt idx="4793">
                  <c:v>-208.02422350000001</c:v>
                </c:pt>
                <c:pt idx="4794">
                  <c:v>-206.366523</c:v>
                </c:pt>
                <c:pt idx="4795">
                  <c:v>-208.3442584</c:v>
                </c:pt>
                <c:pt idx="4796">
                  <c:v>-206.01069229999999</c:v>
                </c:pt>
                <c:pt idx="4797">
                  <c:v>-207.27537659999999</c:v>
                </c:pt>
                <c:pt idx="4798">
                  <c:v>-206.82032290000001</c:v>
                </c:pt>
                <c:pt idx="4799">
                  <c:v>-207.77258610000001</c:v>
                </c:pt>
                <c:pt idx="4800">
                  <c:v>-206.5225499</c:v>
                </c:pt>
                <c:pt idx="4801">
                  <c:v>-207.34430879999999</c:v>
                </c:pt>
                <c:pt idx="4802">
                  <c:v>-206.8101849</c:v>
                </c:pt>
                <c:pt idx="4803">
                  <c:v>-208.07707149999999</c:v>
                </c:pt>
                <c:pt idx="4804">
                  <c:v>-208.5245233</c:v>
                </c:pt>
                <c:pt idx="4805">
                  <c:v>-208.34881709999999</c:v>
                </c:pt>
                <c:pt idx="4806">
                  <c:v>-207.59789040000001</c:v>
                </c:pt>
                <c:pt idx="4807">
                  <c:v>-206.9744575</c:v>
                </c:pt>
                <c:pt idx="4808">
                  <c:v>-207.71440620000001</c:v>
                </c:pt>
                <c:pt idx="4809">
                  <c:v>-207.72470569999999</c:v>
                </c:pt>
                <c:pt idx="4810">
                  <c:v>-207.48306160000001</c:v>
                </c:pt>
                <c:pt idx="4811">
                  <c:v>-207.44607619999999</c:v>
                </c:pt>
                <c:pt idx="4812">
                  <c:v>-208.53135209999999</c:v>
                </c:pt>
                <c:pt idx="4813">
                  <c:v>-209.22585849999999</c:v>
                </c:pt>
                <c:pt idx="4814">
                  <c:v>-206.22275880000001</c:v>
                </c:pt>
                <c:pt idx="4815">
                  <c:v>-209.92702180000001</c:v>
                </c:pt>
                <c:pt idx="4816">
                  <c:v>-207.51123810000001</c:v>
                </c:pt>
                <c:pt idx="4817">
                  <c:v>-208.81507790000001</c:v>
                </c:pt>
                <c:pt idx="4818">
                  <c:v>-208.56807180000001</c:v>
                </c:pt>
                <c:pt idx="4819">
                  <c:v>-209.49160889999999</c:v>
                </c:pt>
                <c:pt idx="4820">
                  <c:v>-208.51368450000001</c:v>
                </c:pt>
                <c:pt idx="4821">
                  <c:v>-207.4876974</c:v>
                </c:pt>
                <c:pt idx="4822">
                  <c:v>-207.15799079999999</c:v>
                </c:pt>
                <c:pt idx="4823">
                  <c:v>-208.3899576</c:v>
                </c:pt>
                <c:pt idx="4824">
                  <c:v>-208.6501069</c:v>
                </c:pt>
                <c:pt idx="4825">
                  <c:v>-208.28182409999999</c:v>
                </c:pt>
                <c:pt idx="4826">
                  <c:v>-207.7835571</c:v>
                </c:pt>
                <c:pt idx="4827">
                  <c:v>-208.08276269999999</c:v>
                </c:pt>
                <c:pt idx="4828">
                  <c:v>-208.68300679999999</c:v>
                </c:pt>
                <c:pt idx="4829">
                  <c:v>-213.05683690000001</c:v>
                </c:pt>
                <c:pt idx="4830">
                  <c:v>-219.1670446</c:v>
                </c:pt>
                <c:pt idx="4831">
                  <c:v>-223.0580344</c:v>
                </c:pt>
                <c:pt idx="4832">
                  <c:v>-228.9149175</c:v>
                </c:pt>
                <c:pt idx="4833">
                  <c:v>-233.3492128</c:v>
                </c:pt>
                <c:pt idx="4834">
                  <c:v>-238.8125478</c:v>
                </c:pt>
                <c:pt idx="4835">
                  <c:v>-239.47549989999999</c:v>
                </c:pt>
                <c:pt idx="4836">
                  <c:v>-240.85990200000001</c:v>
                </c:pt>
                <c:pt idx="4837">
                  <c:v>-241.45688150000001</c:v>
                </c:pt>
                <c:pt idx="4838">
                  <c:v>-243.71571650000001</c:v>
                </c:pt>
                <c:pt idx="4839">
                  <c:v>-246.21302309999999</c:v>
                </c:pt>
                <c:pt idx="4840">
                  <c:v>-246.3578579</c:v>
                </c:pt>
                <c:pt idx="4841">
                  <c:v>-248.0275355</c:v>
                </c:pt>
                <c:pt idx="4842">
                  <c:v>-248.33757499999999</c:v>
                </c:pt>
                <c:pt idx="4843">
                  <c:v>-248.50740070000001</c:v>
                </c:pt>
                <c:pt idx="4844">
                  <c:v>-246.35367629999999</c:v>
                </c:pt>
                <c:pt idx="4845">
                  <c:v>-247.31475449999999</c:v>
                </c:pt>
                <c:pt idx="4846">
                  <c:v>-248.0455461</c:v>
                </c:pt>
                <c:pt idx="4847">
                  <c:v>-248.02335919999999</c:v>
                </c:pt>
                <c:pt idx="4848">
                  <c:v>-248.16645130000001</c:v>
                </c:pt>
                <c:pt idx="4849">
                  <c:v>-247.6974778</c:v>
                </c:pt>
                <c:pt idx="4850">
                  <c:v>-250.24348610000001</c:v>
                </c:pt>
                <c:pt idx="4851">
                  <c:v>-247.4080692</c:v>
                </c:pt>
                <c:pt idx="4852">
                  <c:v>-247.7720454</c:v>
                </c:pt>
                <c:pt idx="4853">
                  <c:v>-248.78891609999999</c:v>
                </c:pt>
                <c:pt idx="4854">
                  <c:v>-248.1383798</c:v>
                </c:pt>
                <c:pt idx="4855">
                  <c:v>-247.34845910000001</c:v>
                </c:pt>
                <c:pt idx="4856">
                  <c:v>-247.47410780000001</c:v>
                </c:pt>
                <c:pt idx="4857">
                  <c:v>-248.45021700000001</c:v>
                </c:pt>
                <c:pt idx="4858">
                  <c:v>-245.52210930000001</c:v>
                </c:pt>
                <c:pt idx="4859">
                  <c:v>-247.71815659999999</c:v>
                </c:pt>
                <c:pt idx="4860">
                  <c:v>-245.4792851</c:v>
                </c:pt>
                <c:pt idx="4861">
                  <c:v>-247.44796930000001</c:v>
                </c:pt>
                <c:pt idx="4862">
                  <c:v>-246.79133809999999</c:v>
                </c:pt>
                <c:pt idx="4863">
                  <c:v>-247.65924129999999</c:v>
                </c:pt>
                <c:pt idx="4864">
                  <c:v>-248.33123259999999</c:v>
                </c:pt>
                <c:pt idx="4865">
                  <c:v>-248.70933930000001</c:v>
                </c:pt>
                <c:pt idx="4866">
                  <c:v>-246.4896498</c:v>
                </c:pt>
                <c:pt idx="4867">
                  <c:v>-248.81551519999999</c:v>
                </c:pt>
                <c:pt idx="4868">
                  <c:v>-249.44228219999999</c:v>
                </c:pt>
                <c:pt idx="4869">
                  <c:v>-248.56198380000001</c:v>
                </c:pt>
                <c:pt idx="4870">
                  <c:v>-247.87453300000001</c:v>
                </c:pt>
                <c:pt idx="4871">
                  <c:v>-248.04109080000001</c:v>
                </c:pt>
                <c:pt idx="4872">
                  <c:v>-247.8758484</c:v>
                </c:pt>
                <c:pt idx="4873">
                  <c:v>-246.89257799999999</c:v>
                </c:pt>
                <c:pt idx="4874">
                  <c:v>-248.87413799999999</c:v>
                </c:pt>
                <c:pt idx="4875">
                  <c:v>-248.76073729999999</c:v>
                </c:pt>
                <c:pt idx="4876">
                  <c:v>-248.53408440000001</c:v>
                </c:pt>
                <c:pt idx="4877">
                  <c:v>-248.41443910000001</c:v>
                </c:pt>
                <c:pt idx="4878">
                  <c:v>-247.268542</c:v>
                </c:pt>
                <c:pt idx="4879">
                  <c:v>-248.63476209999999</c:v>
                </c:pt>
                <c:pt idx="4880">
                  <c:v>-248.32823930000001</c:v>
                </c:pt>
                <c:pt idx="4881">
                  <c:v>-248.32310630000001</c:v>
                </c:pt>
                <c:pt idx="4882">
                  <c:v>-249.55472420000001</c:v>
                </c:pt>
                <c:pt idx="4883">
                  <c:v>-247.30484580000001</c:v>
                </c:pt>
                <c:pt idx="4884">
                  <c:v>-249.1445095</c:v>
                </c:pt>
                <c:pt idx="4885">
                  <c:v>-248.98152400000001</c:v>
                </c:pt>
                <c:pt idx="4886">
                  <c:v>-248.83661810000001</c:v>
                </c:pt>
                <c:pt idx="4887">
                  <c:v>-248.9578908</c:v>
                </c:pt>
                <c:pt idx="4888">
                  <c:v>-248.4389449</c:v>
                </c:pt>
                <c:pt idx="4889">
                  <c:v>-248.78180370000001</c:v>
                </c:pt>
                <c:pt idx="4890">
                  <c:v>-248.29169529999999</c:v>
                </c:pt>
                <c:pt idx="4891">
                  <c:v>-247.85867830000001</c:v>
                </c:pt>
                <c:pt idx="4892">
                  <c:v>-248.3643926</c:v>
                </c:pt>
                <c:pt idx="4893">
                  <c:v>-247.07326499999999</c:v>
                </c:pt>
                <c:pt idx="4894">
                  <c:v>-248.0161109</c:v>
                </c:pt>
                <c:pt idx="4895">
                  <c:v>-248.12535890000001</c:v>
                </c:pt>
                <c:pt idx="4896">
                  <c:v>-249.8035313</c:v>
                </c:pt>
                <c:pt idx="4897">
                  <c:v>-248.00505960000001</c:v>
                </c:pt>
                <c:pt idx="4898">
                  <c:v>-247.54746059999999</c:v>
                </c:pt>
                <c:pt idx="4899">
                  <c:v>-247.98236439999999</c:v>
                </c:pt>
                <c:pt idx="4900">
                  <c:v>-248.44575510000001</c:v>
                </c:pt>
                <c:pt idx="4901">
                  <c:v>-248.69450280000001</c:v>
                </c:pt>
                <c:pt idx="4902">
                  <c:v>-248.81629079999999</c:v>
                </c:pt>
                <c:pt idx="4903">
                  <c:v>-249.61458730000001</c:v>
                </c:pt>
                <c:pt idx="4904">
                  <c:v>-249.263836</c:v>
                </c:pt>
                <c:pt idx="4905">
                  <c:v>-247.89520619999999</c:v>
                </c:pt>
                <c:pt idx="4906">
                  <c:v>-248.3194196</c:v>
                </c:pt>
                <c:pt idx="4907">
                  <c:v>-249.7275947</c:v>
                </c:pt>
                <c:pt idx="4908">
                  <c:v>-249.21175149999999</c:v>
                </c:pt>
                <c:pt idx="4909">
                  <c:v>-250.6996359</c:v>
                </c:pt>
                <c:pt idx="4910">
                  <c:v>-248.31119409999999</c:v>
                </c:pt>
                <c:pt idx="4911">
                  <c:v>-249.4543516</c:v>
                </c:pt>
                <c:pt idx="4912">
                  <c:v>-248.79331540000001</c:v>
                </c:pt>
                <c:pt idx="4913">
                  <c:v>-248.82847419999999</c:v>
                </c:pt>
                <c:pt idx="4914">
                  <c:v>-229.70342669999999</c:v>
                </c:pt>
                <c:pt idx="4915">
                  <c:v>-223.2376251</c:v>
                </c:pt>
                <c:pt idx="4916">
                  <c:v>-222.28750579999999</c:v>
                </c:pt>
                <c:pt idx="4917">
                  <c:v>-223.35731820000001</c:v>
                </c:pt>
                <c:pt idx="4918">
                  <c:v>-223.21419349999999</c:v>
                </c:pt>
                <c:pt idx="4919">
                  <c:v>-223.53493169999999</c:v>
                </c:pt>
                <c:pt idx="4920">
                  <c:v>-223.3476727</c:v>
                </c:pt>
                <c:pt idx="4921">
                  <c:v>-222.33573699999999</c:v>
                </c:pt>
                <c:pt idx="4922">
                  <c:v>-222.4545406</c:v>
                </c:pt>
                <c:pt idx="4923">
                  <c:v>-222.9346491</c:v>
                </c:pt>
                <c:pt idx="4924">
                  <c:v>-221.58649500000001</c:v>
                </c:pt>
                <c:pt idx="4925">
                  <c:v>-223.7109213</c:v>
                </c:pt>
                <c:pt idx="4926">
                  <c:v>-221.36547909999999</c:v>
                </c:pt>
                <c:pt idx="4927">
                  <c:v>-224.213436</c:v>
                </c:pt>
                <c:pt idx="4928">
                  <c:v>-223.9987308</c:v>
                </c:pt>
                <c:pt idx="4929">
                  <c:v>-222.78430040000001</c:v>
                </c:pt>
                <c:pt idx="4930">
                  <c:v>-222.92996350000001</c:v>
                </c:pt>
                <c:pt idx="4931">
                  <c:v>-222.6825441</c:v>
                </c:pt>
                <c:pt idx="4932">
                  <c:v>-223.09758059999999</c:v>
                </c:pt>
                <c:pt idx="4933">
                  <c:v>-222.27400600000001</c:v>
                </c:pt>
                <c:pt idx="4934">
                  <c:v>-223.70700740000001</c:v>
                </c:pt>
                <c:pt idx="4935">
                  <c:v>-221.38876149999999</c:v>
                </c:pt>
                <c:pt idx="4936">
                  <c:v>-223.70950329999999</c:v>
                </c:pt>
                <c:pt idx="4937">
                  <c:v>-222.6238869</c:v>
                </c:pt>
                <c:pt idx="4938">
                  <c:v>-222.4435263</c:v>
                </c:pt>
                <c:pt idx="4939">
                  <c:v>-222.8838303</c:v>
                </c:pt>
                <c:pt idx="4940">
                  <c:v>-221.47629749999999</c:v>
                </c:pt>
                <c:pt idx="4941">
                  <c:v>-222.78786249999999</c:v>
                </c:pt>
                <c:pt idx="4942">
                  <c:v>-222.8938948</c:v>
                </c:pt>
                <c:pt idx="4943">
                  <c:v>-222.49331609999999</c:v>
                </c:pt>
                <c:pt idx="4944">
                  <c:v>-223.54444119999999</c:v>
                </c:pt>
                <c:pt idx="4945">
                  <c:v>-222.27527240000001</c:v>
                </c:pt>
                <c:pt idx="4946">
                  <c:v>-222.3986443</c:v>
                </c:pt>
                <c:pt idx="4947">
                  <c:v>-222.12189950000001</c:v>
                </c:pt>
                <c:pt idx="4948">
                  <c:v>-221.70035780000001</c:v>
                </c:pt>
                <c:pt idx="4949">
                  <c:v>-222.41433670000001</c:v>
                </c:pt>
                <c:pt idx="4950">
                  <c:v>-221.865588</c:v>
                </c:pt>
                <c:pt idx="4951">
                  <c:v>-222.4447461</c:v>
                </c:pt>
                <c:pt idx="4952">
                  <c:v>-223.6866813</c:v>
                </c:pt>
                <c:pt idx="4953">
                  <c:v>-222.23627310000001</c:v>
                </c:pt>
                <c:pt idx="4954">
                  <c:v>-222.42655540000001</c:v>
                </c:pt>
                <c:pt idx="4955">
                  <c:v>-222.18652660000001</c:v>
                </c:pt>
                <c:pt idx="4956">
                  <c:v>-221.2245739</c:v>
                </c:pt>
                <c:pt idx="4957">
                  <c:v>-222.55398650000001</c:v>
                </c:pt>
                <c:pt idx="4958">
                  <c:v>-221.3444969</c:v>
                </c:pt>
                <c:pt idx="4959">
                  <c:v>-222.60271560000001</c:v>
                </c:pt>
                <c:pt idx="4960">
                  <c:v>-222.77484559999999</c:v>
                </c:pt>
                <c:pt idx="4961">
                  <c:v>-221.19145309999999</c:v>
                </c:pt>
                <c:pt idx="4962">
                  <c:v>-222.6467912</c:v>
                </c:pt>
                <c:pt idx="4963">
                  <c:v>-222.07228330000001</c:v>
                </c:pt>
                <c:pt idx="4964">
                  <c:v>-222.16732909999999</c:v>
                </c:pt>
                <c:pt idx="4965">
                  <c:v>-222.65260900000001</c:v>
                </c:pt>
                <c:pt idx="4966">
                  <c:v>-222.75329239999999</c:v>
                </c:pt>
                <c:pt idx="4967">
                  <c:v>-221.8596666</c:v>
                </c:pt>
                <c:pt idx="4968">
                  <c:v>-221.5587103</c:v>
                </c:pt>
                <c:pt idx="4969">
                  <c:v>-223.00250990000001</c:v>
                </c:pt>
                <c:pt idx="4970">
                  <c:v>-221.99169449999999</c:v>
                </c:pt>
                <c:pt idx="4971">
                  <c:v>-221.09035919999999</c:v>
                </c:pt>
                <c:pt idx="4972">
                  <c:v>-222.60022939999999</c:v>
                </c:pt>
                <c:pt idx="4973">
                  <c:v>-222.3435906</c:v>
                </c:pt>
                <c:pt idx="4974">
                  <c:v>-222.31826190000001</c:v>
                </c:pt>
                <c:pt idx="4975">
                  <c:v>-222.17045870000001</c:v>
                </c:pt>
                <c:pt idx="4976">
                  <c:v>-222.5857973</c:v>
                </c:pt>
                <c:pt idx="4977">
                  <c:v>-221.83164379999999</c:v>
                </c:pt>
                <c:pt idx="4978">
                  <c:v>-221.97976980000001</c:v>
                </c:pt>
                <c:pt idx="4979">
                  <c:v>-222.14318890000001</c:v>
                </c:pt>
                <c:pt idx="4980">
                  <c:v>-222.3416939</c:v>
                </c:pt>
                <c:pt idx="4981">
                  <c:v>-219.9848021</c:v>
                </c:pt>
                <c:pt idx="4982">
                  <c:v>-221.21056110000001</c:v>
                </c:pt>
                <c:pt idx="4983">
                  <c:v>-221.83484329999999</c:v>
                </c:pt>
                <c:pt idx="4984">
                  <c:v>-220.94555149999999</c:v>
                </c:pt>
                <c:pt idx="4985">
                  <c:v>-222.8948307</c:v>
                </c:pt>
                <c:pt idx="4986">
                  <c:v>-222.2811379</c:v>
                </c:pt>
                <c:pt idx="4987">
                  <c:v>-220.4103796</c:v>
                </c:pt>
                <c:pt idx="4988">
                  <c:v>-222.45646909999999</c:v>
                </c:pt>
                <c:pt idx="4989">
                  <c:v>-222.37125159999999</c:v>
                </c:pt>
                <c:pt idx="4990">
                  <c:v>-221.4827296</c:v>
                </c:pt>
                <c:pt idx="4991">
                  <c:v>-221.64483480000001</c:v>
                </c:pt>
                <c:pt idx="4992">
                  <c:v>-221.95425599999999</c:v>
                </c:pt>
                <c:pt idx="4993">
                  <c:v>-222.88934689999999</c:v>
                </c:pt>
                <c:pt idx="4994">
                  <c:v>-222.8122893</c:v>
                </c:pt>
                <c:pt idx="4995">
                  <c:v>-222.2957711</c:v>
                </c:pt>
                <c:pt idx="4996">
                  <c:v>-223.05914329999999</c:v>
                </c:pt>
                <c:pt idx="4997">
                  <c:v>-221.3277545</c:v>
                </c:pt>
                <c:pt idx="4998">
                  <c:v>-221.38374390000001</c:v>
                </c:pt>
                <c:pt idx="4999">
                  <c:v>-221.732541</c:v>
                </c:pt>
                <c:pt idx="5000">
                  <c:v>-224.0257507</c:v>
                </c:pt>
                <c:pt idx="5001">
                  <c:v>-222.60204440000001</c:v>
                </c:pt>
                <c:pt idx="5002">
                  <c:v>-221.8874083</c:v>
                </c:pt>
                <c:pt idx="5003">
                  <c:v>-223.52246149999999</c:v>
                </c:pt>
                <c:pt idx="5004">
                  <c:v>-221.71150489999999</c:v>
                </c:pt>
                <c:pt idx="5005">
                  <c:v>-221.89107899999999</c:v>
                </c:pt>
                <c:pt idx="5006">
                  <c:v>-221.85141369999999</c:v>
                </c:pt>
                <c:pt idx="5007">
                  <c:v>-222.6117472</c:v>
                </c:pt>
                <c:pt idx="5008">
                  <c:v>-221.65212099999999</c:v>
                </c:pt>
                <c:pt idx="5009">
                  <c:v>-222.47398799999999</c:v>
                </c:pt>
                <c:pt idx="5010">
                  <c:v>-221.9311457</c:v>
                </c:pt>
                <c:pt idx="5011">
                  <c:v>-221.35610360000001</c:v>
                </c:pt>
                <c:pt idx="5012">
                  <c:v>-222.91861660000001</c:v>
                </c:pt>
                <c:pt idx="5013">
                  <c:v>-221.48760859999999</c:v>
                </c:pt>
                <c:pt idx="5014">
                  <c:v>-220.7108455</c:v>
                </c:pt>
                <c:pt idx="5015">
                  <c:v>-222.5997686</c:v>
                </c:pt>
                <c:pt idx="5016">
                  <c:v>-221.07857189999999</c:v>
                </c:pt>
                <c:pt idx="5017">
                  <c:v>-222.2799818</c:v>
                </c:pt>
                <c:pt idx="5018">
                  <c:v>-221.91281559999999</c:v>
                </c:pt>
                <c:pt idx="5019">
                  <c:v>-222.42804150000001</c:v>
                </c:pt>
                <c:pt idx="5020">
                  <c:v>-222.57681450000001</c:v>
                </c:pt>
                <c:pt idx="5021">
                  <c:v>-222.5880386</c:v>
                </c:pt>
                <c:pt idx="5022">
                  <c:v>-221.79426559999999</c:v>
                </c:pt>
                <c:pt idx="5023">
                  <c:v>-222.43338940000001</c:v>
                </c:pt>
                <c:pt idx="5024">
                  <c:v>-222.69479029999999</c:v>
                </c:pt>
                <c:pt idx="5025">
                  <c:v>-220.7104817</c:v>
                </c:pt>
                <c:pt idx="5026">
                  <c:v>-221.66213339999999</c:v>
                </c:pt>
                <c:pt idx="5027">
                  <c:v>-222.8783196</c:v>
                </c:pt>
                <c:pt idx="5028">
                  <c:v>-221.17033470000001</c:v>
                </c:pt>
                <c:pt idx="5029">
                  <c:v>-222.8982498</c:v>
                </c:pt>
                <c:pt idx="5030">
                  <c:v>-223.2412104</c:v>
                </c:pt>
                <c:pt idx="5031">
                  <c:v>-221.45480019999999</c:v>
                </c:pt>
                <c:pt idx="5032">
                  <c:v>-221.66273480000001</c:v>
                </c:pt>
                <c:pt idx="5033">
                  <c:v>-222.454206</c:v>
                </c:pt>
                <c:pt idx="5034">
                  <c:v>-222.2659827</c:v>
                </c:pt>
                <c:pt idx="5035">
                  <c:v>-223.58027709999999</c:v>
                </c:pt>
                <c:pt idx="5036">
                  <c:v>-223.20921419999999</c:v>
                </c:pt>
                <c:pt idx="5037">
                  <c:v>-221.78177779999999</c:v>
                </c:pt>
                <c:pt idx="5038">
                  <c:v>-219.31195750000001</c:v>
                </c:pt>
                <c:pt idx="5039">
                  <c:v>-219.5173795</c:v>
                </c:pt>
                <c:pt idx="5040">
                  <c:v>-219.28531000000001</c:v>
                </c:pt>
                <c:pt idx="5041">
                  <c:v>-218.24919550000001</c:v>
                </c:pt>
                <c:pt idx="5042">
                  <c:v>-220.12530620000001</c:v>
                </c:pt>
                <c:pt idx="5043">
                  <c:v>-219.67841530000001</c:v>
                </c:pt>
                <c:pt idx="5044">
                  <c:v>-221.50180209999999</c:v>
                </c:pt>
                <c:pt idx="5045">
                  <c:v>-221.01531449999999</c:v>
                </c:pt>
                <c:pt idx="5046">
                  <c:v>-220.94101549999999</c:v>
                </c:pt>
                <c:pt idx="5047">
                  <c:v>-217.8912828</c:v>
                </c:pt>
                <c:pt idx="5048">
                  <c:v>-216.66091650000001</c:v>
                </c:pt>
                <c:pt idx="5049">
                  <c:v>-217.55625119999999</c:v>
                </c:pt>
                <c:pt idx="5050">
                  <c:v>-215.26779310000001</c:v>
                </c:pt>
                <c:pt idx="5051">
                  <c:v>-215.2907668</c:v>
                </c:pt>
                <c:pt idx="5052">
                  <c:v>-216.51097250000001</c:v>
                </c:pt>
                <c:pt idx="5053">
                  <c:v>-216.47693949999999</c:v>
                </c:pt>
                <c:pt idx="5054">
                  <c:v>-216.4347171</c:v>
                </c:pt>
                <c:pt idx="5055">
                  <c:v>-214.7966826</c:v>
                </c:pt>
                <c:pt idx="5056">
                  <c:v>-216.10302590000001</c:v>
                </c:pt>
                <c:pt idx="5057">
                  <c:v>-216.13151909999999</c:v>
                </c:pt>
                <c:pt idx="5058">
                  <c:v>-215.87723980000001</c:v>
                </c:pt>
                <c:pt idx="5059">
                  <c:v>-216.44923030000001</c:v>
                </c:pt>
                <c:pt idx="5060">
                  <c:v>-216.30164479999999</c:v>
                </c:pt>
                <c:pt idx="5061">
                  <c:v>-217.41595359999999</c:v>
                </c:pt>
                <c:pt idx="5062">
                  <c:v>-217.14652459999999</c:v>
                </c:pt>
                <c:pt idx="5063">
                  <c:v>-216.20434549999999</c:v>
                </c:pt>
                <c:pt idx="5064">
                  <c:v>-216.66141339999999</c:v>
                </c:pt>
                <c:pt idx="5065">
                  <c:v>-217.797935</c:v>
                </c:pt>
                <c:pt idx="5066">
                  <c:v>-217.46089019999999</c:v>
                </c:pt>
                <c:pt idx="5067">
                  <c:v>-216.95465479999999</c:v>
                </c:pt>
                <c:pt idx="5068">
                  <c:v>-216.98194240000001</c:v>
                </c:pt>
                <c:pt idx="5069">
                  <c:v>-216.23077230000001</c:v>
                </c:pt>
                <c:pt idx="5070">
                  <c:v>-217.24687159999999</c:v>
                </c:pt>
                <c:pt idx="5071">
                  <c:v>-216.9778709</c:v>
                </c:pt>
                <c:pt idx="5072">
                  <c:v>-217.12602200000001</c:v>
                </c:pt>
                <c:pt idx="5073">
                  <c:v>-217.26457569999999</c:v>
                </c:pt>
                <c:pt idx="5074">
                  <c:v>-216.942455</c:v>
                </c:pt>
                <c:pt idx="5075">
                  <c:v>-216.54179400000001</c:v>
                </c:pt>
                <c:pt idx="5076">
                  <c:v>-216.9400296</c:v>
                </c:pt>
                <c:pt idx="5077">
                  <c:v>-217.463887</c:v>
                </c:pt>
                <c:pt idx="5078">
                  <c:v>-217.30171189999999</c:v>
                </c:pt>
                <c:pt idx="5079">
                  <c:v>-217.25158500000001</c:v>
                </c:pt>
                <c:pt idx="5080">
                  <c:v>-217.54916679999999</c:v>
                </c:pt>
                <c:pt idx="5081">
                  <c:v>-216.52196929999999</c:v>
                </c:pt>
                <c:pt idx="5082">
                  <c:v>-218.0739767</c:v>
                </c:pt>
                <c:pt idx="5083">
                  <c:v>-216.71545399999999</c:v>
                </c:pt>
                <c:pt idx="5084">
                  <c:v>-216.5109185</c:v>
                </c:pt>
                <c:pt idx="5085">
                  <c:v>-217.3238321</c:v>
                </c:pt>
                <c:pt idx="5086">
                  <c:v>-217.35421529999999</c:v>
                </c:pt>
                <c:pt idx="5087">
                  <c:v>-216.1340127</c:v>
                </c:pt>
                <c:pt idx="5088">
                  <c:v>-215.6820543</c:v>
                </c:pt>
                <c:pt idx="5089">
                  <c:v>-215.38457360000001</c:v>
                </c:pt>
                <c:pt idx="5090">
                  <c:v>-218.3803964</c:v>
                </c:pt>
                <c:pt idx="5091">
                  <c:v>-215.8315925</c:v>
                </c:pt>
                <c:pt idx="5092">
                  <c:v>-216.812206</c:v>
                </c:pt>
                <c:pt idx="5093">
                  <c:v>-216.87772039999999</c:v>
                </c:pt>
                <c:pt idx="5094">
                  <c:v>-216.8347057</c:v>
                </c:pt>
                <c:pt idx="5095">
                  <c:v>-218.5229593</c:v>
                </c:pt>
                <c:pt idx="5096">
                  <c:v>-218.39463000000001</c:v>
                </c:pt>
                <c:pt idx="5097">
                  <c:v>-217.73339179999999</c:v>
                </c:pt>
                <c:pt idx="5098">
                  <c:v>-217.49197050000001</c:v>
                </c:pt>
                <c:pt idx="5099">
                  <c:v>-217.1351598</c:v>
                </c:pt>
                <c:pt idx="5100">
                  <c:v>-217.7263404</c:v>
                </c:pt>
                <c:pt idx="5101">
                  <c:v>-215.7439522</c:v>
                </c:pt>
                <c:pt idx="5102">
                  <c:v>-217.12183110000001</c:v>
                </c:pt>
                <c:pt idx="5103">
                  <c:v>-216.69213400000001</c:v>
                </c:pt>
                <c:pt idx="5104">
                  <c:v>-218.08211309999999</c:v>
                </c:pt>
                <c:pt idx="5105">
                  <c:v>-217.6011412</c:v>
                </c:pt>
                <c:pt idx="5106">
                  <c:v>-217.79451499999999</c:v>
                </c:pt>
                <c:pt idx="5107">
                  <c:v>-217.27037619999999</c:v>
                </c:pt>
                <c:pt idx="5108">
                  <c:v>-217.7467662</c:v>
                </c:pt>
                <c:pt idx="5109">
                  <c:v>-217.28224180000001</c:v>
                </c:pt>
                <c:pt idx="5110">
                  <c:v>-216.9259744</c:v>
                </c:pt>
                <c:pt idx="5111">
                  <c:v>-218.0632937</c:v>
                </c:pt>
                <c:pt idx="5112">
                  <c:v>-216.8372574</c:v>
                </c:pt>
                <c:pt idx="5113">
                  <c:v>-218.1299238</c:v>
                </c:pt>
                <c:pt idx="5114">
                  <c:v>-216.67176190000001</c:v>
                </c:pt>
                <c:pt idx="5115">
                  <c:v>-218.45972939999999</c:v>
                </c:pt>
                <c:pt idx="5116">
                  <c:v>-217.25528</c:v>
                </c:pt>
                <c:pt idx="5117">
                  <c:v>-217.49385950000001</c:v>
                </c:pt>
                <c:pt idx="5118">
                  <c:v>-216.45291</c:v>
                </c:pt>
                <c:pt idx="5119">
                  <c:v>-217.47888829999999</c:v>
                </c:pt>
                <c:pt idx="5120">
                  <c:v>-215.99297240000001</c:v>
                </c:pt>
                <c:pt idx="5121">
                  <c:v>-217.27576780000001</c:v>
                </c:pt>
                <c:pt idx="5122">
                  <c:v>-220.54972240000001</c:v>
                </c:pt>
                <c:pt idx="5123">
                  <c:v>-221.53379820000001</c:v>
                </c:pt>
                <c:pt idx="5124">
                  <c:v>-220.39955699999999</c:v>
                </c:pt>
                <c:pt idx="5125">
                  <c:v>-222.28723059999999</c:v>
                </c:pt>
                <c:pt idx="5126">
                  <c:v>-219.81963060000001</c:v>
                </c:pt>
                <c:pt idx="5127">
                  <c:v>-220.81948009999999</c:v>
                </c:pt>
                <c:pt idx="5128">
                  <c:v>-219.6253231</c:v>
                </c:pt>
                <c:pt idx="5129">
                  <c:v>-219.92741609999999</c:v>
                </c:pt>
                <c:pt idx="5130">
                  <c:v>-220.30445219999999</c:v>
                </c:pt>
                <c:pt idx="5131">
                  <c:v>-219.9438605</c:v>
                </c:pt>
                <c:pt idx="5132">
                  <c:v>-221.19299090000001</c:v>
                </c:pt>
                <c:pt idx="5133">
                  <c:v>-220.3295243</c:v>
                </c:pt>
                <c:pt idx="5134">
                  <c:v>-220.2162429</c:v>
                </c:pt>
                <c:pt idx="5135">
                  <c:v>-220.12016539999999</c:v>
                </c:pt>
                <c:pt idx="5136">
                  <c:v>-220.0981194</c:v>
                </c:pt>
                <c:pt idx="5137">
                  <c:v>-219.75426329999999</c:v>
                </c:pt>
                <c:pt idx="5138">
                  <c:v>-219.3072263</c:v>
                </c:pt>
                <c:pt idx="5139">
                  <c:v>-221.0061919</c:v>
                </c:pt>
                <c:pt idx="5140">
                  <c:v>-221.29214229999999</c:v>
                </c:pt>
                <c:pt idx="5141">
                  <c:v>-219.9844196</c:v>
                </c:pt>
                <c:pt idx="5142">
                  <c:v>-221.04563590000001</c:v>
                </c:pt>
                <c:pt idx="5143">
                  <c:v>-223.21001150000001</c:v>
                </c:pt>
                <c:pt idx="5144">
                  <c:v>-221.0535486</c:v>
                </c:pt>
                <c:pt idx="5145">
                  <c:v>-221.30579</c:v>
                </c:pt>
                <c:pt idx="5146">
                  <c:v>-220.38569150000001</c:v>
                </c:pt>
                <c:pt idx="5147">
                  <c:v>-220.00587200000001</c:v>
                </c:pt>
                <c:pt idx="5148">
                  <c:v>-220.88675040000001</c:v>
                </c:pt>
                <c:pt idx="5149">
                  <c:v>-220.3133842</c:v>
                </c:pt>
                <c:pt idx="5150">
                  <c:v>-221.36038600000001</c:v>
                </c:pt>
                <c:pt idx="5151">
                  <c:v>-220.28197789999999</c:v>
                </c:pt>
                <c:pt idx="5152">
                  <c:v>-220.264793</c:v>
                </c:pt>
                <c:pt idx="5153">
                  <c:v>-220.92903039999999</c:v>
                </c:pt>
                <c:pt idx="5154">
                  <c:v>-219.1822257</c:v>
                </c:pt>
                <c:pt idx="5155">
                  <c:v>-219.6393735</c:v>
                </c:pt>
                <c:pt idx="5156">
                  <c:v>-219.92694309999999</c:v>
                </c:pt>
                <c:pt idx="5157">
                  <c:v>-219.65966370000001</c:v>
                </c:pt>
                <c:pt idx="5158">
                  <c:v>-220.7941495</c:v>
                </c:pt>
                <c:pt idx="5159">
                  <c:v>-221.9896985</c:v>
                </c:pt>
                <c:pt idx="5160">
                  <c:v>-218.72910279999999</c:v>
                </c:pt>
                <c:pt idx="5161">
                  <c:v>-221.15967549999999</c:v>
                </c:pt>
                <c:pt idx="5162">
                  <c:v>-220.8791731</c:v>
                </c:pt>
                <c:pt idx="5163">
                  <c:v>-220.1420521</c:v>
                </c:pt>
                <c:pt idx="5164">
                  <c:v>-218.87858299999999</c:v>
                </c:pt>
                <c:pt idx="5165">
                  <c:v>-220.94231020000001</c:v>
                </c:pt>
                <c:pt idx="5166">
                  <c:v>-220.54478330000001</c:v>
                </c:pt>
                <c:pt idx="5167">
                  <c:v>-219.9943859</c:v>
                </c:pt>
                <c:pt idx="5168">
                  <c:v>-222.3616778</c:v>
                </c:pt>
                <c:pt idx="5169">
                  <c:v>-220.53025930000001</c:v>
                </c:pt>
                <c:pt idx="5170">
                  <c:v>-220.60703000000001</c:v>
                </c:pt>
                <c:pt idx="5171">
                  <c:v>-221.0373476</c:v>
                </c:pt>
                <c:pt idx="5172">
                  <c:v>-219.82078340000001</c:v>
                </c:pt>
                <c:pt idx="5173">
                  <c:v>-221.8263364</c:v>
                </c:pt>
                <c:pt idx="5174">
                  <c:v>-219.03495899999999</c:v>
                </c:pt>
                <c:pt idx="5175">
                  <c:v>-221.25997140000001</c:v>
                </c:pt>
                <c:pt idx="5176">
                  <c:v>-220.98220549999999</c:v>
                </c:pt>
                <c:pt idx="5177">
                  <c:v>-221.0709018</c:v>
                </c:pt>
                <c:pt idx="5178">
                  <c:v>-219.80536190000001</c:v>
                </c:pt>
                <c:pt idx="5179">
                  <c:v>-220.8651218</c:v>
                </c:pt>
                <c:pt idx="5180">
                  <c:v>-219.44498369999999</c:v>
                </c:pt>
                <c:pt idx="5181">
                  <c:v>-218.98736</c:v>
                </c:pt>
                <c:pt idx="5182">
                  <c:v>-221.2892378</c:v>
                </c:pt>
                <c:pt idx="5183">
                  <c:v>-220.26604829999999</c:v>
                </c:pt>
                <c:pt idx="5184">
                  <c:v>-219.1427415</c:v>
                </c:pt>
                <c:pt idx="5185">
                  <c:v>-221.53740980000001</c:v>
                </c:pt>
                <c:pt idx="5186">
                  <c:v>-220.4289181</c:v>
                </c:pt>
                <c:pt idx="5187">
                  <c:v>-219.7831529</c:v>
                </c:pt>
                <c:pt idx="5188">
                  <c:v>-221.3459364</c:v>
                </c:pt>
                <c:pt idx="5189">
                  <c:v>-220.546843</c:v>
                </c:pt>
                <c:pt idx="5190">
                  <c:v>-219.80531490000001</c:v>
                </c:pt>
                <c:pt idx="5191">
                  <c:v>-219.10667960000001</c:v>
                </c:pt>
                <c:pt idx="5192">
                  <c:v>-219.261629</c:v>
                </c:pt>
                <c:pt idx="5193">
                  <c:v>-221.7473493</c:v>
                </c:pt>
                <c:pt idx="5194">
                  <c:v>-220.26361420000001</c:v>
                </c:pt>
                <c:pt idx="5195">
                  <c:v>-220.11611579999999</c:v>
                </c:pt>
                <c:pt idx="5196">
                  <c:v>-222.18551310000001</c:v>
                </c:pt>
                <c:pt idx="5197">
                  <c:v>-219.16155230000001</c:v>
                </c:pt>
                <c:pt idx="5198">
                  <c:v>-220.0970858</c:v>
                </c:pt>
                <c:pt idx="5199">
                  <c:v>-221.20374409999999</c:v>
                </c:pt>
                <c:pt idx="5200">
                  <c:v>-220.04790729999999</c:v>
                </c:pt>
                <c:pt idx="5201">
                  <c:v>-221.53317939999999</c:v>
                </c:pt>
                <c:pt idx="5202">
                  <c:v>-219.18278520000001</c:v>
                </c:pt>
                <c:pt idx="5203">
                  <c:v>-221.009951</c:v>
                </c:pt>
                <c:pt idx="5204">
                  <c:v>-220.66191079999999</c:v>
                </c:pt>
                <c:pt idx="5205">
                  <c:v>-219.6027392</c:v>
                </c:pt>
                <c:pt idx="5206">
                  <c:v>-220.247658</c:v>
                </c:pt>
                <c:pt idx="5207">
                  <c:v>-221.02551460000001</c:v>
                </c:pt>
                <c:pt idx="5208">
                  <c:v>-221.64147209999999</c:v>
                </c:pt>
                <c:pt idx="5209">
                  <c:v>-221.23515499999999</c:v>
                </c:pt>
                <c:pt idx="5210">
                  <c:v>-219.74501079999999</c:v>
                </c:pt>
                <c:pt idx="5211">
                  <c:v>-219.79493830000001</c:v>
                </c:pt>
                <c:pt idx="5212">
                  <c:v>-219.5596161</c:v>
                </c:pt>
                <c:pt idx="5213">
                  <c:v>-220.7390666</c:v>
                </c:pt>
                <c:pt idx="5214">
                  <c:v>-220.11047170000001</c:v>
                </c:pt>
                <c:pt idx="5215">
                  <c:v>-219.49270609999999</c:v>
                </c:pt>
                <c:pt idx="5216">
                  <c:v>-220.6439532</c:v>
                </c:pt>
                <c:pt idx="5217">
                  <c:v>-221.31068400000001</c:v>
                </c:pt>
              </c:numCache>
            </c:numRef>
          </c:val>
          <c:smooth val="0"/>
        </c:ser>
        <c:ser>
          <c:idx val="1"/>
          <c:order val="1"/>
          <c:tx>
            <c:v>SLRZ</c:v>
          </c:tx>
          <c:marker>
            <c:symbol val="none"/>
          </c:marker>
          <c:cat>
            <c:numRef>
              <c:f>Sheet2!$B$3:$B$5220</c:f>
              <c:numCache>
                <c:formatCode>0</c:formatCode>
                <c:ptCount val="52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  <c:pt idx="4096">
                  <c:v>4097</c:v>
                </c:pt>
                <c:pt idx="4097">
                  <c:v>4098</c:v>
                </c:pt>
                <c:pt idx="4098">
                  <c:v>4099</c:v>
                </c:pt>
                <c:pt idx="4099">
                  <c:v>4100</c:v>
                </c:pt>
                <c:pt idx="4100">
                  <c:v>4101</c:v>
                </c:pt>
                <c:pt idx="4101">
                  <c:v>4102</c:v>
                </c:pt>
                <c:pt idx="4102">
                  <c:v>4103</c:v>
                </c:pt>
                <c:pt idx="4103">
                  <c:v>4104</c:v>
                </c:pt>
                <c:pt idx="4104">
                  <c:v>4105</c:v>
                </c:pt>
                <c:pt idx="4105">
                  <c:v>4106</c:v>
                </c:pt>
                <c:pt idx="4106">
                  <c:v>4107</c:v>
                </c:pt>
                <c:pt idx="4107">
                  <c:v>4108</c:v>
                </c:pt>
                <c:pt idx="4108">
                  <c:v>4109</c:v>
                </c:pt>
                <c:pt idx="4109">
                  <c:v>4110</c:v>
                </c:pt>
                <c:pt idx="4110">
                  <c:v>4111</c:v>
                </c:pt>
                <c:pt idx="4111">
                  <c:v>4112</c:v>
                </c:pt>
                <c:pt idx="4112">
                  <c:v>4113</c:v>
                </c:pt>
                <c:pt idx="4113">
                  <c:v>4114</c:v>
                </c:pt>
                <c:pt idx="4114">
                  <c:v>4115</c:v>
                </c:pt>
                <c:pt idx="4115">
                  <c:v>4116</c:v>
                </c:pt>
                <c:pt idx="4116">
                  <c:v>4117</c:v>
                </c:pt>
                <c:pt idx="4117">
                  <c:v>4118</c:v>
                </c:pt>
                <c:pt idx="4118">
                  <c:v>4119</c:v>
                </c:pt>
                <c:pt idx="4119">
                  <c:v>4120</c:v>
                </c:pt>
                <c:pt idx="4120">
                  <c:v>4121</c:v>
                </c:pt>
                <c:pt idx="4121">
                  <c:v>4122</c:v>
                </c:pt>
                <c:pt idx="4122">
                  <c:v>4123</c:v>
                </c:pt>
                <c:pt idx="4123">
                  <c:v>4124</c:v>
                </c:pt>
                <c:pt idx="4124">
                  <c:v>4125</c:v>
                </c:pt>
                <c:pt idx="4125">
                  <c:v>4126</c:v>
                </c:pt>
                <c:pt idx="4126">
                  <c:v>4127</c:v>
                </c:pt>
                <c:pt idx="4127">
                  <c:v>4128</c:v>
                </c:pt>
                <c:pt idx="4128">
                  <c:v>4129</c:v>
                </c:pt>
                <c:pt idx="4129">
                  <c:v>4130</c:v>
                </c:pt>
                <c:pt idx="4130">
                  <c:v>4131</c:v>
                </c:pt>
                <c:pt idx="4131">
                  <c:v>4132</c:v>
                </c:pt>
                <c:pt idx="4132">
                  <c:v>4133</c:v>
                </c:pt>
                <c:pt idx="4133">
                  <c:v>4134</c:v>
                </c:pt>
                <c:pt idx="4134">
                  <c:v>4135</c:v>
                </c:pt>
                <c:pt idx="4135">
                  <c:v>4136</c:v>
                </c:pt>
                <c:pt idx="4136">
                  <c:v>4137</c:v>
                </c:pt>
                <c:pt idx="4137">
                  <c:v>4138</c:v>
                </c:pt>
                <c:pt idx="4138">
                  <c:v>4139</c:v>
                </c:pt>
                <c:pt idx="4139">
                  <c:v>4140</c:v>
                </c:pt>
                <c:pt idx="4140">
                  <c:v>4141</c:v>
                </c:pt>
                <c:pt idx="4141">
                  <c:v>4142</c:v>
                </c:pt>
                <c:pt idx="4142">
                  <c:v>4143</c:v>
                </c:pt>
                <c:pt idx="4143">
                  <c:v>4144</c:v>
                </c:pt>
                <c:pt idx="4144">
                  <c:v>4145</c:v>
                </c:pt>
                <c:pt idx="4145">
                  <c:v>4146</c:v>
                </c:pt>
                <c:pt idx="4146">
                  <c:v>4147</c:v>
                </c:pt>
                <c:pt idx="4147">
                  <c:v>4148</c:v>
                </c:pt>
                <c:pt idx="4148">
                  <c:v>4149</c:v>
                </c:pt>
                <c:pt idx="4149">
                  <c:v>4150</c:v>
                </c:pt>
                <c:pt idx="4150">
                  <c:v>4151</c:v>
                </c:pt>
                <c:pt idx="4151">
                  <c:v>4152</c:v>
                </c:pt>
                <c:pt idx="4152">
                  <c:v>4153</c:v>
                </c:pt>
                <c:pt idx="4153">
                  <c:v>4154</c:v>
                </c:pt>
                <c:pt idx="4154">
                  <c:v>4155</c:v>
                </c:pt>
                <c:pt idx="4155">
                  <c:v>4156</c:v>
                </c:pt>
                <c:pt idx="4156">
                  <c:v>4157</c:v>
                </c:pt>
                <c:pt idx="4157">
                  <c:v>4158</c:v>
                </c:pt>
                <c:pt idx="4158">
                  <c:v>4159</c:v>
                </c:pt>
                <c:pt idx="4159">
                  <c:v>4160</c:v>
                </c:pt>
                <c:pt idx="4160">
                  <c:v>4161</c:v>
                </c:pt>
                <c:pt idx="4161">
                  <c:v>4162</c:v>
                </c:pt>
                <c:pt idx="4162">
                  <c:v>4163</c:v>
                </c:pt>
                <c:pt idx="4163">
                  <c:v>4164</c:v>
                </c:pt>
                <c:pt idx="4164">
                  <c:v>4165</c:v>
                </c:pt>
                <c:pt idx="4165">
                  <c:v>4166</c:v>
                </c:pt>
                <c:pt idx="4166">
                  <c:v>4167</c:v>
                </c:pt>
                <c:pt idx="4167">
                  <c:v>4168</c:v>
                </c:pt>
                <c:pt idx="4168">
                  <c:v>4169</c:v>
                </c:pt>
                <c:pt idx="4169">
                  <c:v>4170</c:v>
                </c:pt>
                <c:pt idx="4170">
                  <c:v>4171</c:v>
                </c:pt>
                <c:pt idx="4171">
                  <c:v>4172</c:v>
                </c:pt>
                <c:pt idx="4172">
                  <c:v>4173</c:v>
                </c:pt>
                <c:pt idx="4173">
                  <c:v>4174</c:v>
                </c:pt>
                <c:pt idx="4174">
                  <c:v>4175</c:v>
                </c:pt>
                <c:pt idx="4175">
                  <c:v>4176</c:v>
                </c:pt>
                <c:pt idx="4176">
                  <c:v>4177</c:v>
                </c:pt>
                <c:pt idx="4177">
                  <c:v>4178</c:v>
                </c:pt>
                <c:pt idx="4178">
                  <c:v>4179</c:v>
                </c:pt>
                <c:pt idx="4179">
                  <c:v>4180</c:v>
                </c:pt>
                <c:pt idx="4180">
                  <c:v>4181</c:v>
                </c:pt>
                <c:pt idx="4181">
                  <c:v>4182</c:v>
                </c:pt>
                <c:pt idx="4182">
                  <c:v>4183</c:v>
                </c:pt>
                <c:pt idx="4183">
                  <c:v>4184</c:v>
                </c:pt>
                <c:pt idx="4184">
                  <c:v>4185</c:v>
                </c:pt>
                <c:pt idx="4185">
                  <c:v>4186</c:v>
                </c:pt>
                <c:pt idx="4186">
                  <c:v>4187</c:v>
                </c:pt>
                <c:pt idx="4187">
                  <c:v>4188</c:v>
                </c:pt>
                <c:pt idx="4188">
                  <c:v>4189</c:v>
                </c:pt>
                <c:pt idx="4189">
                  <c:v>4190</c:v>
                </c:pt>
                <c:pt idx="4190">
                  <c:v>4191</c:v>
                </c:pt>
                <c:pt idx="4191">
                  <c:v>4192</c:v>
                </c:pt>
                <c:pt idx="4192">
                  <c:v>4193</c:v>
                </c:pt>
                <c:pt idx="4193">
                  <c:v>4194</c:v>
                </c:pt>
                <c:pt idx="4194">
                  <c:v>4195</c:v>
                </c:pt>
                <c:pt idx="4195">
                  <c:v>4196</c:v>
                </c:pt>
                <c:pt idx="4196">
                  <c:v>4197</c:v>
                </c:pt>
                <c:pt idx="4197">
                  <c:v>4198</c:v>
                </c:pt>
                <c:pt idx="4198">
                  <c:v>4199</c:v>
                </c:pt>
                <c:pt idx="4199">
                  <c:v>4200</c:v>
                </c:pt>
                <c:pt idx="4200">
                  <c:v>4201</c:v>
                </c:pt>
                <c:pt idx="4201">
                  <c:v>4202</c:v>
                </c:pt>
                <c:pt idx="4202">
                  <c:v>4203</c:v>
                </c:pt>
                <c:pt idx="4203">
                  <c:v>4204</c:v>
                </c:pt>
                <c:pt idx="4204">
                  <c:v>4205</c:v>
                </c:pt>
                <c:pt idx="4205">
                  <c:v>4206</c:v>
                </c:pt>
                <c:pt idx="4206">
                  <c:v>4207</c:v>
                </c:pt>
                <c:pt idx="4207">
                  <c:v>4208</c:v>
                </c:pt>
                <c:pt idx="4208">
                  <c:v>4209</c:v>
                </c:pt>
                <c:pt idx="4209">
                  <c:v>4210</c:v>
                </c:pt>
                <c:pt idx="4210">
                  <c:v>4211</c:v>
                </c:pt>
                <c:pt idx="4211">
                  <c:v>4212</c:v>
                </c:pt>
                <c:pt idx="4212">
                  <c:v>4213</c:v>
                </c:pt>
                <c:pt idx="4213">
                  <c:v>4214</c:v>
                </c:pt>
                <c:pt idx="4214">
                  <c:v>4215</c:v>
                </c:pt>
                <c:pt idx="4215">
                  <c:v>4216</c:v>
                </c:pt>
                <c:pt idx="4216">
                  <c:v>4217</c:v>
                </c:pt>
                <c:pt idx="4217">
                  <c:v>4218</c:v>
                </c:pt>
                <c:pt idx="4218">
                  <c:v>4219</c:v>
                </c:pt>
                <c:pt idx="4219">
                  <c:v>4220</c:v>
                </c:pt>
                <c:pt idx="4220">
                  <c:v>4221</c:v>
                </c:pt>
                <c:pt idx="4221">
                  <c:v>4222</c:v>
                </c:pt>
                <c:pt idx="4222">
                  <c:v>4223</c:v>
                </c:pt>
                <c:pt idx="4223">
                  <c:v>4224</c:v>
                </c:pt>
                <c:pt idx="4224">
                  <c:v>4225</c:v>
                </c:pt>
                <c:pt idx="4225">
                  <c:v>4226</c:v>
                </c:pt>
                <c:pt idx="4226">
                  <c:v>4227</c:v>
                </c:pt>
                <c:pt idx="4227">
                  <c:v>4228</c:v>
                </c:pt>
                <c:pt idx="4228">
                  <c:v>4229</c:v>
                </c:pt>
                <c:pt idx="4229">
                  <c:v>4230</c:v>
                </c:pt>
                <c:pt idx="4230">
                  <c:v>4231</c:v>
                </c:pt>
                <c:pt idx="4231">
                  <c:v>4232</c:v>
                </c:pt>
                <c:pt idx="4232">
                  <c:v>4233</c:v>
                </c:pt>
                <c:pt idx="4233">
                  <c:v>4234</c:v>
                </c:pt>
                <c:pt idx="4234">
                  <c:v>4235</c:v>
                </c:pt>
                <c:pt idx="4235">
                  <c:v>4236</c:v>
                </c:pt>
                <c:pt idx="4236">
                  <c:v>4237</c:v>
                </c:pt>
                <c:pt idx="4237">
                  <c:v>4238</c:v>
                </c:pt>
                <c:pt idx="4238">
                  <c:v>4239</c:v>
                </c:pt>
                <c:pt idx="4239">
                  <c:v>4240</c:v>
                </c:pt>
                <c:pt idx="4240">
                  <c:v>4241</c:v>
                </c:pt>
                <c:pt idx="4241">
                  <c:v>4242</c:v>
                </c:pt>
                <c:pt idx="4242">
                  <c:v>4243</c:v>
                </c:pt>
                <c:pt idx="4243">
                  <c:v>4244</c:v>
                </c:pt>
                <c:pt idx="4244">
                  <c:v>4245</c:v>
                </c:pt>
                <c:pt idx="4245">
                  <c:v>4246</c:v>
                </c:pt>
                <c:pt idx="4246">
                  <c:v>4247</c:v>
                </c:pt>
                <c:pt idx="4247">
                  <c:v>4248</c:v>
                </c:pt>
                <c:pt idx="4248">
                  <c:v>4249</c:v>
                </c:pt>
                <c:pt idx="4249">
                  <c:v>4250</c:v>
                </c:pt>
                <c:pt idx="4250">
                  <c:v>4251</c:v>
                </c:pt>
                <c:pt idx="4251">
                  <c:v>4252</c:v>
                </c:pt>
                <c:pt idx="4252">
                  <c:v>4253</c:v>
                </c:pt>
                <c:pt idx="4253">
                  <c:v>4254</c:v>
                </c:pt>
                <c:pt idx="4254">
                  <c:v>4255</c:v>
                </c:pt>
                <c:pt idx="4255">
                  <c:v>4256</c:v>
                </c:pt>
                <c:pt idx="4256">
                  <c:v>4257</c:v>
                </c:pt>
                <c:pt idx="4257">
                  <c:v>4258</c:v>
                </c:pt>
                <c:pt idx="4258">
                  <c:v>4259</c:v>
                </c:pt>
                <c:pt idx="4259">
                  <c:v>4260</c:v>
                </c:pt>
                <c:pt idx="4260">
                  <c:v>4261</c:v>
                </c:pt>
                <c:pt idx="4261">
                  <c:v>4262</c:v>
                </c:pt>
                <c:pt idx="4262">
                  <c:v>4263</c:v>
                </c:pt>
                <c:pt idx="4263">
                  <c:v>4264</c:v>
                </c:pt>
                <c:pt idx="4264">
                  <c:v>4265</c:v>
                </c:pt>
                <c:pt idx="4265">
                  <c:v>4266</c:v>
                </c:pt>
                <c:pt idx="4266">
                  <c:v>4267</c:v>
                </c:pt>
                <c:pt idx="4267">
                  <c:v>4268</c:v>
                </c:pt>
                <c:pt idx="4268">
                  <c:v>4269</c:v>
                </c:pt>
                <c:pt idx="4269">
                  <c:v>4270</c:v>
                </c:pt>
                <c:pt idx="4270">
                  <c:v>4271</c:v>
                </c:pt>
                <c:pt idx="4271">
                  <c:v>4272</c:v>
                </c:pt>
                <c:pt idx="4272">
                  <c:v>4273</c:v>
                </c:pt>
                <c:pt idx="4273">
                  <c:v>4274</c:v>
                </c:pt>
                <c:pt idx="4274">
                  <c:v>4275</c:v>
                </c:pt>
                <c:pt idx="4275">
                  <c:v>4276</c:v>
                </c:pt>
                <c:pt idx="4276">
                  <c:v>4277</c:v>
                </c:pt>
                <c:pt idx="4277">
                  <c:v>4278</c:v>
                </c:pt>
                <c:pt idx="4278">
                  <c:v>4279</c:v>
                </c:pt>
                <c:pt idx="4279">
                  <c:v>4280</c:v>
                </c:pt>
                <c:pt idx="4280">
                  <c:v>4281</c:v>
                </c:pt>
                <c:pt idx="4281">
                  <c:v>4282</c:v>
                </c:pt>
                <c:pt idx="4282">
                  <c:v>4283</c:v>
                </c:pt>
                <c:pt idx="4283">
                  <c:v>4284</c:v>
                </c:pt>
                <c:pt idx="4284">
                  <c:v>4285</c:v>
                </c:pt>
                <c:pt idx="4285">
                  <c:v>4286</c:v>
                </c:pt>
                <c:pt idx="4286">
                  <c:v>4287</c:v>
                </c:pt>
                <c:pt idx="4287">
                  <c:v>4288</c:v>
                </c:pt>
                <c:pt idx="4288">
                  <c:v>4289</c:v>
                </c:pt>
                <c:pt idx="4289">
                  <c:v>4290</c:v>
                </c:pt>
                <c:pt idx="4290">
                  <c:v>4291</c:v>
                </c:pt>
                <c:pt idx="4291">
                  <c:v>4292</c:v>
                </c:pt>
                <c:pt idx="4292">
                  <c:v>4293</c:v>
                </c:pt>
                <c:pt idx="4293">
                  <c:v>4294</c:v>
                </c:pt>
                <c:pt idx="4294">
                  <c:v>4295</c:v>
                </c:pt>
                <c:pt idx="4295">
                  <c:v>4296</c:v>
                </c:pt>
                <c:pt idx="4296">
                  <c:v>4297</c:v>
                </c:pt>
                <c:pt idx="4297">
                  <c:v>4298</c:v>
                </c:pt>
                <c:pt idx="4298">
                  <c:v>4299</c:v>
                </c:pt>
                <c:pt idx="4299">
                  <c:v>4300</c:v>
                </c:pt>
                <c:pt idx="4300">
                  <c:v>4301</c:v>
                </c:pt>
                <c:pt idx="4301">
                  <c:v>4302</c:v>
                </c:pt>
                <c:pt idx="4302">
                  <c:v>4303</c:v>
                </c:pt>
                <c:pt idx="4303">
                  <c:v>4304</c:v>
                </c:pt>
                <c:pt idx="4304">
                  <c:v>4305</c:v>
                </c:pt>
                <c:pt idx="4305">
                  <c:v>4306</c:v>
                </c:pt>
                <c:pt idx="4306">
                  <c:v>4307</c:v>
                </c:pt>
                <c:pt idx="4307">
                  <c:v>4308</c:v>
                </c:pt>
                <c:pt idx="4308">
                  <c:v>4309</c:v>
                </c:pt>
                <c:pt idx="4309">
                  <c:v>4310</c:v>
                </c:pt>
                <c:pt idx="4310">
                  <c:v>4311</c:v>
                </c:pt>
                <c:pt idx="4311">
                  <c:v>4312</c:v>
                </c:pt>
                <c:pt idx="4312">
                  <c:v>4313</c:v>
                </c:pt>
                <c:pt idx="4313">
                  <c:v>4314</c:v>
                </c:pt>
                <c:pt idx="4314">
                  <c:v>4315</c:v>
                </c:pt>
                <c:pt idx="4315">
                  <c:v>4316</c:v>
                </c:pt>
                <c:pt idx="4316">
                  <c:v>4317</c:v>
                </c:pt>
                <c:pt idx="4317">
                  <c:v>4318</c:v>
                </c:pt>
                <c:pt idx="4318">
                  <c:v>4319</c:v>
                </c:pt>
                <c:pt idx="4319">
                  <c:v>4320</c:v>
                </c:pt>
                <c:pt idx="4320">
                  <c:v>4321</c:v>
                </c:pt>
                <c:pt idx="4321">
                  <c:v>4322</c:v>
                </c:pt>
                <c:pt idx="4322">
                  <c:v>4323</c:v>
                </c:pt>
                <c:pt idx="4323">
                  <c:v>4324</c:v>
                </c:pt>
                <c:pt idx="4324">
                  <c:v>4325</c:v>
                </c:pt>
                <c:pt idx="4325">
                  <c:v>4326</c:v>
                </c:pt>
                <c:pt idx="4326">
                  <c:v>4327</c:v>
                </c:pt>
                <c:pt idx="4327">
                  <c:v>4328</c:v>
                </c:pt>
                <c:pt idx="4328">
                  <c:v>4329</c:v>
                </c:pt>
                <c:pt idx="4329">
                  <c:v>4330</c:v>
                </c:pt>
                <c:pt idx="4330">
                  <c:v>4331</c:v>
                </c:pt>
                <c:pt idx="4331">
                  <c:v>4332</c:v>
                </c:pt>
                <c:pt idx="4332">
                  <c:v>4333</c:v>
                </c:pt>
                <c:pt idx="4333">
                  <c:v>4334</c:v>
                </c:pt>
                <c:pt idx="4334">
                  <c:v>4335</c:v>
                </c:pt>
                <c:pt idx="4335">
                  <c:v>4336</c:v>
                </c:pt>
                <c:pt idx="4336">
                  <c:v>4337</c:v>
                </c:pt>
                <c:pt idx="4337">
                  <c:v>4338</c:v>
                </c:pt>
                <c:pt idx="4338">
                  <c:v>4339</c:v>
                </c:pt>
                <c:pt idx="4339">
                  <c:v>4340</c:v>
                </c:pt>
                <c:pt idx="4340">
                  <c:v>4341</c:v>
                </c:pt>
                <c:pt idx="4341">
                  <c:v>4342</c:v>
                </c:pt>
                <c:pt idx="4342">
                  <c:v>4343</c:v>
                </c:pt>
                <c:pt idx="4343">
                  <c:v>4344</c:v>
                </c:pt>
                <c:pt idx="4344">
                  <c:v>4345</c:v>
                </c:pt>
                <c:pt idx="4345">
                  <c:v>4346</c:v>
                </c:pt>
                <c:pt idx="4346">
                  <c:v>4347</c:v>
                </c:pt>
                <c:pt idx="4347">
                  <c:v>4348</c:v>
                </c:pt>
                <c:pt idx="4348">
                  <c:v>4349</c:v>
                </c:pt>
                <c:pt idx="4349">
                  <c:v>4350</c:v>
                </c:pt>
                <c:pt idx="4350">
                  <c:v>4351</c:v>
                </c:pt>
                <c:pt idx="4351">
                  <c:v>4352</c:v>
                </c:pt>
                <c:pt idx="4352">
                  <c:v>4353</c:v>
                </c:pt>
                <c:pt idx="4353">
                  <c:v>4354</c:v>
                </c:pt>
                <c:pt idx="4354">
                  <c:v>4355</c:v>
                </c:pt>
                <c:pt idx="4355">
                  <c:v>4356</c:v>
                </c:pt>
                <c:pt idx="4356">
                  <c:v>4357</c:v>
                </c:pt>
                <c:pt idx="4357">
                  <c:v>4358</c:v>
                </c:pt>
                <c:pt idx="4358">
                  <c:v>4359</c:v>
                </c:pt>
                <c:pt idx="4359">
                  <c:v>4360</c:v>
                </c:pt>
                <c:pt idx="4360">
                  <c:v>4361</c:v>
                </c:pt>
                <c:pt idx="4361">
                  <c:v>4362</c:v>
                </c:pt>
                <c:pt idx="4362">
                  <c:v>4363</c:v>
                </c:pt>
                <c:pt idx="4363">
                  <c:v>4364</c:v>
                </c:pt>
                <c:pt idx="4364">
                  <c:v>4365</c:v>
                </c:pt>
                <c:pt idx="4365">
                  <c:v>4366</c:v>
                </c:pt>
                <c:pt idx="4366">
                  <c:v>4367</c:v>
                </c:pt>
                <c:pt idx="4367">
                  <c:v>4368</c:v>
                </c:pt>
                <c:pt idx="4368">
                  <c:v>4369</c:v>
                </c:pt>
                <c:pt idx="4369">
                  <c:v>4370</c:v>
                </c:pt>
                <c:pt idx="4370">
                  <c:v>4371</c:v>
                </c:pt>
                <c:pt idx="4371">
                  <c:v>4372</c:v>
                </c:pt>
                <c:pt idx="4372">
                  <c:v>4373</c:v>
                </c:pt>
                <c:pt idx="4373">
                  <c:v>4374</c:v>
                </c:pt>
                <c:pt idx="4374">
                  <c:v>4375</c:v>
                </c:pt>
                <c:pt idx="4375">
                  <c:v>4376</c:v>
                </c:pt>
                <c:pt idx="4376">
                  <c:v>4377</c:v>
                </c:pt>
                <c:pt idx="4377">
                  <c:v>4378</c:v>
                </c:pt>
                <c:pt idx="4378">
                  <c:v>4379</c:v>
                </c:pt>
                <c:pt idx="4379">
                  <c:v>4380</c:v>
                </c:pt>
                <c:pt idx="4380">
                  <c:v>4381</c:v>
                </c:pt>
                <c:pt idx="4381">
                  <c:v>4382</c:v>
                </c:pt>
                <c:pt idx="4382">
                  <c:v>4383</c:v>
                </c:pt>
                <c:pt idx="4383">
                  <c:v>4384</c:v>
                </c:pt>
                <c:pt idx="4384">
                  <c:v>4385</c:v>
                </c:pt>
                <c:pt idx="4385">
                  <c:v>4386</c:v>
                </c:pt>
                <c:pt idx="4386">
                  <c:v>4387</c:v>
                </c:pt>
                <c:pt idx="4387">
                  <c:v>4388</c:v>
                </c:pt>
                <c:pt idx="4388">
                  <c:v>4389</c:v>
                </c:pt>
                <c:pt idx="4389">
                  <c:v>4390</c:v>
                </c:pt>
                <c:pt idx="4390">
                  <c:v>4391</c:v>
                </c:pt>
                <c:pt idx="4391">
                  <c:v>4392</c:v>
                </c:pt>
                <c:pt idx="4392">
                  <c:v>4393</c:v>
                </c:pt>
                <c:pt idx="4393">
                  <c:v>4394</c:v>
                </c:pt>
                <c:pt idx="4394">
                  <c:v>4395</c:v>
                </c:pt>
                <c:pt idx="4395">
                  <c:v>4396</c:v>
                </c:pt>
                <c:pt idx="4396">
                  <c:v>4397</c:v>
                </c:pt>
                <c:pt idx="4397">
                  <c:v>4398</c:v>
                </c:pt>
                <c:pt idx="4398">
                  <c:v>4399</c:v>
                </c:pt>
                <c:pt idx="4399">
                  <c:v>4400</c:v>
                </c:pt>
                <c:pt idx="4400">
                  <c:v>4401</c:v>
                </c:pt>
                <c:pt idx="4401">
                  <c:v>4402</c:v>
                </c:pt>
                <c:pt idx="4402">
                  <c:v>4403</c:v>
                </c:pt>
                <c:pt idx="4403">
                  <c:v>4404</c:v>
                </c:pt>
                <c:pt idx="4404">
                  <c:v>4405</c:v>
                </c:pt>
                <c:pt idx="4405">
                  <c:v>4406</c:v>
                </c:pt>
                <c:pt idx="4406">
                  <c:v>4407</c:v>
                </c:pt>
                <c:pt idx="4407">
                  <c:v>4408</c:v>
                </c:pt>
                <c:pt idx="4408">
                  <c:v>4409</c:v>
                </c:pt>
                <c:pt idx="4409">
                  <c:v>4410</c:v>
                </c:pt>
                <c:pt idx="4410">
                  <c:v>4411</c:v>
                </c:pt>
                <c:pt idx="4411">
                  <c:v>4412</c:v>
                </c:pt>
                <c:pt idx="4412">
                  <c:v>4413</c:v>
                </c:pt>
                <c:pt idx="4413">
                  <c:v>4414</c:v>
                </c:pt>
                <c:pt idx="4414">
                  <c:v>4415</c:v>
                </c:pt>
                <c:pt idx="4415">
                  <c:v>4416</c:v>
                </c:pt>
                <c:pt idx="4416">
                  <c:v>4417</c:v>
                </c:pt>
                <c:pt idx="4417">
                  <c:v>4418</c:v>
                </c:pt>
                <c:pt idx="4418">
                  <c:v>4419</c:v>
                </c:pt>
                <c:pt idx="4419">
                  <c:v>4420</c:v>
                </c:pt>
                <c:pt idx="4420">
                  <c:v>4421</c:v>
                </c:pt>
                <c:pt idx="4421">
                  <c:v>4422</c:v>
                </c:pt>
                <c:pt idx="4422">
                  <c:v>4423</c:v>
                </c:pt>
                <c:pt idx="4423">
                  <c:v>4424</c:v>
                </c:pt>
                <c:pt idx="4424">
                  <c:v>4425</c:v>
                </c:pt>
                <c:pt idx="4425">
                  <c:v>4426</c:v>
                </c:pt>
                <c:pt idx="4426">
                  <c:v>4427</c:v>
                </c:pt>
                <c:pt idx="4427">
                  <c:v>4428</c:v>
                </c:pt>
                <c:pt idx="4428">
                  <c:v>4429</c:v>
                </c:pt>
                <c:pt idx="4429">
                  <c:v>4430</c:v>
                </c:pt>
                <c:pt idx="4430">
                  <c:v>4431</c:v>
                </c:pt>
                <c:pt idx="4431">
                  <c:v>4432</c:v>
                </c:pt>
                <c:pt idx="4432">
                  <c:v>4433</c:v>
                </c:pt>
                <c:pt idx="4433">
                  <c:v>4434</c:v>
                </c:pt>
                <c:pt idx="4434">
                  <c:v>4435</c:v>
                </c:pt>
                <c:pt idx="4435">
                  <c:v>4436</c:v>
                </c:pt>
                <c:pt idx="4436">
                  <c:v>4437</c:v>
                </c:pt>
                <c:pt idx="4437">
                  <c:v>4438</c:v>
                </c:pt>
                <c:pt idx="4438">
                  <c:v>4439</c:v>
                </c:pt>
                <c:pt idx="4439">
                  <c:v>4440</c:v>
                </c:pt>
                <c:pt idx="4440">
                  <c:v>4441</c:v>
                </c:pt>
                <c:pt idx="4441">
                  <c:v>4442</c:v>
                </c:pt>
                <c:pt idx="4442">
                  <c:v>4443</c:v>
                </c:pt>
                <c:pt idx="4443">
                  <c:v>4444</c:v>
                </c:pt>
                <c:pt idx="4444">
                  <c:v>4445</c:v>
                </c:pt>
                <c:pt idx="4445">
                  <c:v>4446</c:v>
                </c:pt>
                <c:pt idx="4446">
                  <c:v>4447</c:v>
                </c:pt>
                <c:pt idx="4447">
                  <c:v>4448</c:v>
                </c:pt>
                <c:pt idx="4448">
                  <c:v>4449</c:v>
                </c:pt>
                <c:pt idx="4449">
                  <c:v>4450</c:v>
                </c:pt>
                <c:pt idx="4450">
                  <c:v>4451</c:v>
                </c:pt>
                <c:pt idx="4451">
                  <c:v>4452</c:v>
                </c:pt>
                <c:pt idx="4452">
                  <c:v>4453</c:v>
                </c:pt>
                <c:pt idx="4453">
                  <c:v>4454</c:v>
                </c:pt>
                <c:pt idx="4454">
                  <c:v>4455</c:v>
                </c:pt>
                <c:pt idx="4455">
                  <c:v>4456</c:v>
                </c:pt>
                <c:pt idx="4456">
                  <c:v>4457</c:v>
                </c:pt>
                <c:pt idx="4457">
                  <c:v>4458</c:v>
                </c:pt>
                <c:pt idx="4458">
                  <c:v>4459</c:v>
                </c:pt>
                <c:pt idx="4459">
                  <c:v>4460</c:v>
                </c:pt>
                <c:pt idx="4460">
                  <c:v>4461</c:v>
                </c:pt>
                <c:pt idx="4461">
                  <c:v>4462</c:v>
                </c:pt>
                <c:pt idx="4462">
                  <c:v>4463</c:v>
                </c:pt>
                <c:pt idx="4463">
                  <c:v>4464</c:v>
                </c:pt>
                <c:pt idx="4464">
                  <c:v>4465</c:v>
                </c:pt>
                <c:pt idx="4465">
                  <c:v>4466</c:v>
                </c:pt>
                <c:pt idx="4466">
                  <c:v>4467</c:v>
                </c:pt>
                <c:pt idx="4467">
                  <c:v>4468</c:v>
                </c:pt>
                <c:pt idx="4468">
                  <c:v>4469</c:v>
                </c:pt>
                <c:pt idx="4469">
                  <c:v>4470</c:v>
                </c:pt>
                <c:pt idx="4470">
                  <c:v>4471</c:v>
                </c:pt>
                <c:pt idx="4471">
                  <c:v>4472</c:v>
                </c:pt>
                <c:pt idx="4472">
                  <c:v>4473</c:v>
                </c:pt>
                <c:pt idx="4473">
                  <c:v>4474</c:v>
                </c:pt>
                <c:pt idx="4474">
                  <c:v>4475</c:v>
                </c:pt>
                <c:pt idx="4475">
                  <c:v>4476</c:v>
                </c:pt>
                <c:pt idx="4476">
                  <c:v>4477</c:v>
                </c:pt>
                <c:pt idx="4477">
                  <c:v>4478</c:v>
                </c:pt>
                <c:pt idx="4478">
                  <c:v>4479</c:v>
                </c:pt>
                <c:pt idx="4479">
                  <c:v>4480</c:v>
                </c:pt>
                <c:pt idx="4480">
                  <c:v>4481</c:v>
                </c:pt>
                <c:pt idx="4481">
                  <c:v>4482</c:v>
                </c:pt>
                <c:pt idx="4482">
                  <c:v>4483</c:v>
                </c:pt>
                <c:pt idx="4483">
                  <c:v>4484</c:v>
                </c:pt>
                <c:pt idx="4484">
                  <c:v>4485</c:v>
                </c:pt>
                <c:pt idx="4485">
                  <c:v>4486</c:v>
                </c:pt>
                <c:pt idx="4486">
                  <c:v>4487</c:v>
                </c:pt>
                <c:pt idx="4487">
                  <c:v>4488</c:v>
                </c:pt>
                <c:pt idx="4488">
                  <c:v>4489</c:v>
                </c:pt>
                <c:pt idx="4489">
                  <c:v>4490</c:v>
                </c:pt>
                <c:pt idx="4490">
                  <c:v>4491</c:v>
                </c:pt>
                <c:pt idx="4491">
                  <c:v>4492</c:v>
                </c:pt>
                <c:pt idx="4492">
                  <c:v>4493</c:v>
                </c:pt>
                <c:pt idx="4493">
                  <c:v>4494</c:v>
                </c:pt>
                <c:pt idx="4494">
                  <c:v>4495</c:v>
                </c:pt>
                <c:pt idx="4495">
                  <c:v>4496</c:v>
                </c:pt>
                <c:pt idx="4496">
                  <c:v>4497</c:v>
                </c:pt>
                <c:pt idx="4497">
                  <c:v>4498</c:v>
                </c:pt>
                <c:pt idx="4498">
                  <c:v>4499</c:v>
                </c:pt>
                <c:pt idx="4499">
                  <c:v>4500</c:v>
                </c:pt>
                <c:pt idx="4500">
                  <c:v>4501</c:v>
                </c:pt>
                <c:pt idx="4501">
                  <c:v>4502</c:v>
                </c:pt>
                <c:pt idx="4502">
                  <c:v>4503</c:v>
                </c:pt>
                <c:pt idx="4503">
                  <c:v>4504</c:v>
                </c:pt>
                <c:pt idx="4504">
                  <c:v>4505</c:v>
                </c:pt>
                <c:pt idx="4505">
                  <c:v>4506</c:v>
                </c:pt>
                <c:pt idx="4506">
                  <c:v>4507</c:v>
                </c:pt>
                <c:pt idx="4507">
                  <c:v>4508</c:v>
                </c:pt>
                <c:pt idx="4508">
                  <c:v>4509</c:v>
                </c:pt>
                <c:pt idx="4509">
                  <c:v>4510</c:v>
                </c:pt>
                <c:pt idx="4510">
                  <c:v>4511</c:v>
                </c:pt>
                <c:pt idx="4511">
                  <c:v>4512</c:v>
                </c:pt>
                <c:pt idx="4512">
                  <c:v>4513</c:v>
                </c:pt>
                <c:pt idx="4513">
                  <c:v>4514</c:v>
                </c:pt>
                <c:pt idx="4514">
                  <c:v>4515</c:v>
                </c:pt>
                <c:pt idx="4515">
                  <c:v>4516</c:v>
                </c:pt>
                <c:pt idx="4516">
                  <c:v>4517</c:v>
                </c:pt>
                <c:pt idx="4517">
                  <c:v>4518</c:v>
                </c:pt>
                <c:pt idx="4518">
                  <c:v>4519</c:v>
                </c:pt>
                <c:pt idx="4519">
                  <c:v>4520</c:v>
                </c:pt>
                <c:pt idx="4520">
                  <c:v>4521</c:v>
                </c:pt>
                <c:pt idx="4521">
                  <c:v>4522</c:v>
                </c:pt>
                <c:pt idx="4522">
                  <c:v>4523</c:v>
                </c:pt>
                <c:pt idx="4523">
                  <c:v>4524</c:v>
                </c:pt>
                <c:pt idx="4524">
                  <c:v>4525</c:v>
                </c:pt>
                <c:pt idx="4525">
                  <c:v>4526</c:v>
                </c:pt>
                <c:pt idx="4526">
                  <c:v>4527</c:v>
                </c:pt>
                <c:pt idx="4527">
                  <c:v>4528</c:v>
                </c:pt>
                <c:pt idx="4528">
                  <c:v>4529</c:v>
                </c:pt>
                <c:pt idx="4529">
                  <c:v>4530</c:v>
                </c:pt>
                <c:pt idx="4530">
                  <c:v>4531</c:v>
                </c:pt>
                <c:pt idx="4531">
                  <c:v>4532</c:v>
                </c:pt>
                <c:pt idx="4532">
                  <c:v>4533</c:v>
                </c:pt>
                <c:pt idx="4533">
                  <c:v>4534</c:v>
                </c:pt>
                <c:pt idx="4534">
                  <c:v>4535</c:v>
                </c:pt>
                <c:pt idx="4535">
                  <c:v>4536</c:v>
                </c:pt>
                <c:pt idx="4536">
                  <c:v>4537</c:v>
                </c:pt>
                <c:pt idx="4537">
                  <c:v>4538</c:v>
                </c:pt>
                <c:pt idx="4538">
                  <c:v>4539</c:v>
                </c:pt>
                <c:pt idx="4539">
                  <c:v>4540</c:v>
                </c:pt>
                <c:pt idx="4540">
                  <c:v>4541</c:v>
                </c:pt>
                <c:pt idx="4541">
                  <c:v>4542</c:v>
                </c:pt>
                <c:pt idx="4542">
                  <c:v>4543</c:v>
                </c:pt>
                <c:pt idx="4543">
                  <c:v>4544</c:v>
                </c:pt>
                <c:pt idx="4544">
                  <c:v>4545</c:v>
                </c:pt>
                <c:pt idx="4545">
                  <c:v>4546</c:v>
                </c:pt>
                <c:pt idx="4546">
                  <c:v>4547</c:v>
                </c:pt>
                <c:pt idx="4547">
                  <c:v>4548</c:v>
                </c:pt>
                <c:pt idx="4548">
                  <c:v>4549</c:v>
                </c:pt>
                <c:pt idx="4549">
                  <c:v>4550</c:v>
                </c:pt>
                <c:pt idx="4550">
                  <c:v>4551</c:v>
                </c:pt>
                <c:pt idx="4551">
                  <c:v>4552</c:v>
                </c:pt>
                <c:pt idx="4552">
                  <c:v>4553</c:v>
                </c:pt>
                <c:pt idx="4553">
                  <c:v>4554</c:v>
                </c:pt>
                <c:pt idx="4554">
                  <c:v>4555</c:v>
                </c:pt>
                <c:pt idx="4555">
                  <c:v>4556</c:v>
                </c:pt>
                <c:pt idx="4556">
                  <c:v>4557</c:v>
                </c:pt>
                <c:pt idx="4557">
                  <c:v>4558</c:v>
                </c:pt>
                <c:pt idx="4558">
                  <c:v>4559</c:v>
                </c:pt>
                <c:pt idx="4559">
                  <c:v>4560</c:v>
                </c:pt>
                <c:pt idx="4560">
                  <c:v>4561</c:v>
                </c:pt>
                <c:pt idx="4561">
                  <c:v>4562</c:v>
                </c:pt>
                <c:pt idx="4562">
                  <c:v>4563</c:v>
                </c:pt>
                <c:pt idx="4563">
                  <c:v>4564</c:v>
                </c:pt>
                <c:pt idx="4564">
                  <c:v>4565</c:v>
                </c:pt>
                <c:pt idx="4565">
                  <c:v>4566</c:v>
                </c:pt>
                <c:pt idx="4566">
                  <c:v>4567</c:v>
                </c:pt>
                <c:pt idx="4567">
                  <c:v>4568</c:v>
                </c:pt>
                <c:pt idx="4568">
                  <c:v>4569</c:v>
                </c:pt>
                <c:pt idx="4569">
                  <c:v>4570</c:v>
                </c:pt>
                <c:pt idx="4570">
                  <c:v>4571</c:v>
                </c:pt>
                <c:pt idx="4571">
                  <c:v>4572</c:v>
                </c:pt>
                <c:pt idx="4572">
                  <c:v>4573</c:v>
                </c:pt>
                <c:pt idx="4573">
                  <c:v>4574</c:v>
                </c:pt>
                <c:pt idx="4574">
                  <c:v>4575</c:v>
                </c:pt>
                <c:pt idx="4575">
                  <c:v>4576</c:v>
                </c:pt>
                <c:pt idx="4576">
                  <c:v>4577</c:v>
                </c:pt>
                <c:pt idx="4577">
                  <c:v>4578</c:v>
                </c:pt>
                <c:pt idx="4578">
                  <c:v>4579</c:v>
                </c:pt>
                <c:pt idx="4579">
                  <c:v>4580</c:v>
                </c:pt>
                <c:pt idx="4580">
                  <c:v>4581</c:v>
                </c:pt>
                <c:pt idx="4581">
                  <c:v>4582</c:v>
                </c:pt>
                <c:pt idx="4582">
                  <c:v>4583</c:v>
                </c:pt>
                <c:pt idx="4583">
                  <c:v>4584</c:v>
                </c:pt>
                <c:pt idx="4584">
                  <c:v>4585</c:v>
                </c:pt>
                <c:pt idx="4585">
                  <c:v>4586</c:v>
                </c:pt>
                <c:pt idx="4586">
                  <c:v>4587</c:v>
                </c:pt>
                <c:pt idx="4587">
                  <c:v>4588</c:v>
                </c:pt>
                <c:pt idx="4588">
                  <c:v>4589</c:v>
                </c:pt>
                <c:pt idx="4589">
                  <c:v>4590</c:v>
                </c:pt>
                <c:pt idx="4590">
                  <c:v>4591</c:v>
                </c:pt>
                <c:pt idx="4591">
                  <c:v>4592</c:v>
                </c:pt>
                <c:pt idx="4592">
                  <c:v>4593</c:v>
                </c:pt>
                <c:pt idx="4593">
                  <c:v>4594</c:v>
                </c:pt>
                <c:pt idx="4594">
                  <c:v>4595</c:v>
                </c:pt>
                <c:pt idx="4595">
                  <c:v>4596</c:v>
                </c:pt>
                <c:pt idx="4596">
                  <c:v>4597</c:v>
                </c:pt>
                <c:pt idx="4597">
                  <c:v>4598</c:v>
                </c:pt>
                <c:pt idx="4598">
                  <c:v>4599</c:v>
                </c:pt>
                <c:pt idx="4599">
                  <c:v>4600</c:v>
                </c:pt>
                <c:pt idx="4600">
                  <c:v>4601</c:v>
                </c:pt>
                <c:pt idx="4601">
                  <c:v>4602</c:v>
                </c:pt>
                <c:pt idx="4602">
                  <c:v>4603</c:v>
                </c:pt>
                <c:pt idx="4603">
                  <c:v>4604</c:v>
                </c:pt>
                <c:pt idx="4604">
                  <c:v>4605</c:v>
                </c:pt>
                <c:pt idx="4605">
                  <c:v>4606</c:v>
                </c:pt>
                <c:pt idx="4606">
                  <c:v>4607</c:v>
                </c:pt>
                <c:pt idx="4607">
                  <c:v>4608</c:v>
                </c:pt>
                <c:pt idx="4608">
                  <c:v>4609</c:v>
                </c:pt>
                <c:pt idx="4609">
                  <c:v>4610</c:v>
                </c:pt>
                <c:pt idx="4610">
                  <c:v>4611</c:v>
                </c:pt>
                <c:pt idx="4611">
                  <c:v>4612</c:v>
                </c:pt>
                <c:pt idx="4612">
                  <c:v>4613</c:v>
                </c:pt>
                <c:pt idx="4613">
                  <c:v>4614</c:v>
                </c:pt>
                <c:pt idx="4614">
                  <c:v>4615</c:v>
                </c:pt>
                <c:pt idx="4615">
                  <c:v>4616</c:v>
                </c:pt>
                <c:pt idx="4616">
                  <c:v>4617</c:v>
                </c:pt>
                <c:pt idx="4617">
                  <c:v>4618</c:v>
                </c:pt>
                <c:pt idx="4618">
                  <c:v>4619</c:v>
                </c:pt>
                <c:pt idx="4619">
                  <c:v>4620</c:v>
                </c:pt>
                <c:pt idx="4620">
                  <c:v>4621</c:v>
                </c:pt>
                <c:pt idx="4621">
                  <c:v>4622</c:v>
                </c:pt>
                <c:pt idx="4622">
                  <c:v>4623</c:v>
                </c:pt>
                <c:pt idx="4623">
                  <c:v>4624</c:v>
                </c:pt>
                <c:pt idx="4624">
                  <c:v>4625</c:v>
                </c:pt>
                <c:pt idx="4625">
                  <c:v>4626</c:v>
                </c:pt>
                <c:pt idx="4626">
                  <c:v>4627</c:v>
                </c:pt>
                <c:pt idx="4627">
                  <c:v>4628</c:v>
                </c:pt>
                <c:pt idx="4628">
                  <c:v>4629</c:v>
                </c:pt>
                <c:pt idx="4629">
                  <c:v>4630</c:v>
                </c:pt>
                <c:pt idx="4630">
                  <c:v>4631</c:v>
                </c:pt>
                <c:pt idx="4631">
                  <c:v>4632</c:v>
                </c:pt>
                <c:pt idx="4632">
                  <c:v>4633</c:v>
                </c:pt>
                <c:pt idx="4633">
                  <c:v>4634</c:v>
                </c:pt>
                <c:pt idx="4634">
                  <c:v>4635</c:v>
                </c:pt>
                <c:pt idx="4635">
                  <c:v>4636</c:v>
                </c:pt>
                <c:pt idx="4636">
                  <c:v>4637</c:v>
                </c:pt>
                <c:pt idx="4637">
                  <c:v>4638</c:v>
                </c:pt>
                <c:pt idx="4638">
                  <c:v>4639</c:v>
                </c:pt>
                <c:pt idx="4639">
                  <c:v>4640</c:v>
                </c:pt>
                <c:pt idx="4640">
                  <c:v>4641</c:v>
                </c:pt>
                <c:pt idx="4641">
                  <c:v>4642</c:v>
                </c:pt>
                <c:pt idx="4642">
                  <c:v>4643</c:v>
                </c:pt>
                <c:pt idx="4643">
                  <c:v>4644</c:v>
                </c:pt>
                <c:pt idx="4644">
                  <c:v>4645</c:v>
                </c:pt>
                <c:pt idx="4645">
                  <c:v>4646</c:v>
                </c:pt>
                <c:pt idx="4646">
                  <c:v>4647</c:v>
                </c:pt>
                <c:pt idx="4647">
                  <c:v>4648</c:v>
                </c:pt>
                <c:pt idx="4648">
                  <c:v>4649</c:v>
                </c:pt>
                <c:pt idx="4649">
                  <c:v>4650</c:v>
                </c:pt>
                <c:pt idx="4650">
                  <c:v>4651</c:v>
                </c:pt>
                <c:pt idx="4651">
                  <c:v>4652</c:v>
                </c:pt>
                <c:pt idx="4652">
                  <c:v>4653</c:v>
                </c:pt>
                <c:pt idx="4653">
                  <c:v>4654</c:v>
                </c:pt>
                <c:pt idx="4654">
                  <c:v>4655</c:v>
                </c:pt>
                <c:pt idx="4655">
                  <c:v>4656</c:v>
                </c:pt>
                <c:pt idx="4656">
                  <c:v>4657</c:v>
                </c:pt>
                <c:pt idx="4657">
                  <c:v>4658</c:v>
                </c:pt>
                <c:pt idx="4658">
                  <c:v>4659</c:v>
                </c:pt>
                <c:pt idx="4659">
                  <c:v>4660</c:v>
                </c:pt>
                <c:pt idx="4660">
                  <c:v>4661</c:v>
                </c:pt>
                <c:pt idx="4661">
                  <c:v>4662</c:v>
                </c:pt>
                <c:pt idx="4662">
                  <c:v>4663</c:v>
                </c:pt>
                <c:pt idx="4663">
                  <c:v>4664</c:v>
                </c:pt>
                <c:pt idx="4664">
                  <c:v>4665</c:v>
                </c:pt>
                <c:pt idx="4665">
                  <c:v>4666</c:v>
                </c:pt>
                <c:pt idx="4666">
                  <c:v>4667</c:v>
                </c:pt>
                <c:pt idx="4667">
                  <c:v>4668</c:v>
                </c:pt>
                <c:pt idx="4668">
                  <c:v>4669</c:v>
                </c:pt>
                <c:pt idx="4669">
                  <c:v>4670</c:v>
                </c:pt>
                <c:pt idx="4670">
                  <c:v>4671</c:v>
                </c:pt>
                <c:pt idx="4671">
                  <c:v>4672</c:v>
                </c:pt>
                <c:pt idx="4672">
                  <c:v>4673</c:v>
                </c:pt>
                <c:pt idx="4673">
                  <c:v>4674</c:v>
                </c:pt>
                <c:pt idx="4674">
                  <c:v>4675</c:v>
                </c:pt>
                <c:pt idx="4675">
                  <c:v>4676</c:v>
                </c:pt>
                <c:pt idx="4676">
                  <c:v>4677</c:v>
                </c:pt>
                <c:pt idx="4677">
                  <c:v>4678</c:v>
                </c:pt>
                <c:pt idx="4678">
                  <c:v>4679</c:v>
                </c:pt>
                <c:pt idx="4679">
                  <c:v>4680</c:v>
                </c:pt>
                <c:pt idx="4680">
                  <c:v>4681</c:v>
                </c:pt>
                <c:pt idx="4681">
                  <c:v>4682</c:v>
                </c:pt>
                <c:pt idx="4682">
                  <c:v>4683</c:v>
                </c:pt>
                <c:pt idx="4683">
                  <c:v>4684</c:v>
                </c:pt>
                <c:pt idx="4684">
                  <c:v>4685</c:v>
                </c:pt>
                <c:pt idx="4685">
                  <c:v>4686</c:v>
                </c:pt>
                <c:pt idx="4686">
                  <c:v>4687</c:v>
                </c:pt>
                <c:pt idx="4687">
                  <c:v>4688</c:v>
                </c:pt>
                <c:pt idx="4688">
                  <c:v>4689</c:v>
                </c:pt>
                <c:pt idx="4689">
                  <c:v>4690</c:v>
                </c:pt>
                <c:pt idx="4690">
                  <c:v>4691</c:v>
                </c:pt>
                <c:pt idx="4691">
                  <c:v>4692</c:v>
                </c:pt>
                <c:pt idx="4692">
                  <c:v>4693</c:v>
                </c:pt>
                <c:pt idx="4693">
                  <c:v>4694</c:v>
                </c:pt>
                <c:pt idx="4694">
                  <c:v>4695</c:v>
                </c:pt>
                <c:pt idx="4695">
                  <c:v>4696</c:v>
                </c:pt>
                <c:pt idx="4696">
                  <c:v>4697</c:v>
                </c:pt>
                <c:pt idx="4697">
                  <c:v>4698</c:v>
                </c:pt>
                <c:pt idx="4698">
                  <c:v>4699</c:v>
                </c:pt>
                <c:pt idx="4699">
                  <c:v>4700</c:v>
                </c:pt>
                <c:pt idx="4700">
                  <c:v>4701</c:v>
                </c:pt>
                <c:pt idx="4701">
                  <c:v>4702</c:v>
                </c:pt>
                <c:pt idx="4702">
                  <c:v>4703</c:v>
                </c:pt>
                <c:pt idx="4703">
                  <c:v>4704</c:v>
                </c:pt>
                <c:pt idx="4704">
                  <c:v>4705</c:v>
                </c:pt>
                <c:pt idx="4705">
                  <c:v>4706</c:v>
                </c:pt>
                <c:pt idx="4706">
                  <c:v>4707</c:v>
                </c:pt>
                <c:pt idx="4707">
                  <c:v>4708</c:v>
                </c:pt>
                <c:pt idx="4708">
                  <c:v>4709</c:v>
                </c:pt>
                <c:pt idx="4709">
                  <c:v>4710</c:v>
                </c:pt>
                <c:pt idx="4710">
                  <c:v>4711</c:v>
                </c:pt>
                <c:pt idx="4711">
                  <c:v>4712</c:v>
                </c:pt>
                <c:pt idx="4712">
                  <c:v>4713</c:v>
                </c:pt>
                <c:pt idx="4713">
                  <c:v>4714</c:v>
                </c:pt>
                <c:pt idx="4714">
                  <c:v>4715</c:v>
                </c:pt>
                <c:pt idx="4715">
                  <c:v>4716</c:v>
                </c:pt>
                <c:pt idx="4716">
                  <c:v>4717</c:v>
                </c:pt>
                <c:pt idx="4717">
                  <c:v>4718</c:v>
                </c:pt>
                <c:pt idx="4718">
                  <c:v>4719</c:v>
                </c:pt>
                <c:pt idx="4719">
                  <c:v>4720</c:v>
                </c:pt>
                <c:pt idx="4720">
                  <c:v>4721</c:v>
                </c:pt>
                <c:pt idx="4721">
                  <c:v>4722</c:v>
                </c:pt>
                <c:pt idx="4722">
                  <c:v>4723</c:v>
                </c:pt>
                <c:pt idx="4723">
                  <c:v>4724</c:v>
                </c:pt>
                <c:pt idx="4724">
                  <c:v>4725</c:v>
                </c:pt>
                <c:pt idx="4725">
                  <c:v>4726</c:v>
                </c:pt>
                <c:pt idx="4726">
                  <c:v>4727</c:v>
                </c:pt>
                <c:pt idx="4727">
                  <c:v>4728</c:v>
                </c:pt>
                <c:pt idx="4728">
                  <c:v>4729</c:v>
                </c:pt>
                <c:pt idx="4729">
                  <c:v>4730</c:v>
                </c:pt>
                <c:pt idx="4730">
                  <c:v>4731</c:v>
                </c:pt>
                <c:pt idx="4731">
                  <c:v>4732</c:v>
                </c:pt>
                <c:pt idx="4732">
                  <c:v>4733</c:v>
                </c:pt>
                <c:pt idx="4733">
                  <c:v>4734</c:v>
                </c:pt>
                <c:pt idx="4734">
                  <c:v>4735</c:v>
                </c:pt>
                <c:pt idx="4735">
                  <c:v>4736</c:v>
                </c:pt>
                <c:pt idx="4736">
                  <c:v>4737</c:v>
                </c:pt>
                <c:pt idx="4737">
                  <c:v>4738</c:v>
                </c:pt>
                <c:pt idx="4738">
                  <c:v>4739</c:v>
                </c:pt>
                <c:pt idx="4739">
                  <c:v>4740</c:v>
                </c:pt>
                <c:pt idx="4740">
                  <c:v>4741</c:v>
                </c:pt>
                <c:pt idx="4741">
                  <c:v>4742</c:v>
                </c:pt>
                <c:pt idx="4742">
                  <c:v>4743</c:v>
                </c:pt>
                <c:pt idx="4743">
                  <c:v>4744</c:v>
                </c:pt>
                <c:pt idx="4744">
                  <c:v>4745</c:v>
                </c:pt>
                <c:pt idx="4745">
                  <c:v>4746</c:v>
                </c:pt>
                <c:pt idx="4746">
                  <c:v>4747</c:v>
                </c:pt>
                <c:pt idx="4747">
                  <c:v>4748</c:v>
                </c:pt>
                <c:pt idx="4748">
                  <c:v>4749</c:v>
                </c:pt>
                <c:pt idx="4749">
                  <c:v>4750</c:v>
                </c:pt>
                <c:pt idx="4750">
                  <c:v>4751</c:v>
                </c:pt>
                <c:pt idx="4751">
                  <c:v>4752</c:v>
                </c:pt>
                <c:pt idx="4752">
                  <c:v>4753</c:v>
                </c:pt>
                <c:pt idx="4753">
                  <c:v>4754</c:v>
                </c:pt>
                <c:pt idx="4754">
                  <c:v>4755</c:v>
                </c:pt>
                <c:pt idx="4755">
                  <c:v>4756</c:v>
                </c:pt>
                <c:pt idx="4756">
                  <c:v>4757</c:v>
                </c:pt>
                <c:pt idx="4757">
                  <c:v>4758</c:v>
                </c:pt>
                <c:pt idx="4758">
                  <c:v>4759</c:v>
                </c:pt>
                <c:pt idx="4759">
                  <c:v>4760</c:v>
                </c:pt>
                <c:pt idx="4760">
                  <c:v>4761</c:v>
                </c:pt>
                <c:pt idx="4761">
                  <c:v>4762</c:v>
                </c:pt>
                <c:pt idx="4762">
                  <c:v>4763</c:v>
                </c:pt>
                <c:pt idx="4763">
                  <c:v>4764</c:v>
                </c:pt>
                <c:pt idx="4764">
                  <c:v>4765</c:v>
                </c:pt>
                <c:pt idx="4765">
                  <c:v>4766</c:v>
                </c:pt>
                <c:pt idx="4766">
                  <c:v>4767</c:v>
                </c:pt>
                <c:pt idx="4767">
                  <c:v>4768</c:v>
                </c:pt>
                <c:pt idx="4768">
                  <c:v>4769</c:v>
                </c:pt>
                <c:pt idx="4769">
                  <c:v>4770</c:v>
                </c:pt>
                <c:pt idx="4770">
                  <c:v>4771</c:v>
                </c:pt>
                <c:pt idx="4771">
                  <c:v>4772</c:v>
                </c:pt>
                <c:pt idx="4772">
                  <c:v>4773</c:v>
                </c:pt>
                <c:pt idx="4773">
                  <c:v>4774</c:v>
                </c:pt>
                <c:pt idx="4774">
                  <c:v>4775</c:v>
                </c:pt>
                <c:pt idx="4775">
                  <c:v>4776</c:v>
                </c:pt>
                <c:pt idx="4776">
                  <c:v>4777</c:v>
                </c:pt>
                <c:pt idx="4777">
                  <c:v>4778</c:v>
                </c:pt>
                <c:pt idx="4778">
                  <c:v>4779</c:v>
                </c:pt>
                <c:pt idx="4779">
                  <c:v>4780</c:v>
                </c:pt>
                <c:pt idx="4780">
                  <c:v>4781</c:v>
                </c:pt>
                <c:pt idx="4781">
                  <c:v>4782</c:v>
                </c:pt>
                <c:pt idx="4782">
                  <c:v>4783</c:v>
                </c:pt>
                <c:pt idx="4783">
                  <c:v>4784</c:v>
                </c:pt>
                <c:pt idx="4784">
                  <c:v>4785</c:v>
                </c:pt>
                <c:pt idx="4785">
                  <c:v>4786</c:v>
                </c:pt>
                <c:pt idx="4786">
                  <c:v>4787</c:v>
                </c:pt>
                <c:pt idx="4787">
                  <c:v>4788</c:v>
                </c:pt>
                <c:pt idx="4788">
                  <c:v>4789</c:v>
                </c:pt>
                <c:pt idx="4789">
                  <c:v>4790</c:v>
                </c:pt>
                <c:pt idx="4790">
                  <c:v>4791</c:v>
                </c:pt>
                <c:pt idx="4791">
                  <c:v>4792</c:v>
                </c:pt>
                <c:pt idx="4792">
                  <c:v>4793</c:v>
                </c:pt>
                <c:pt idx="4793">
                  <c:v>4794</c:v>
                </c:pt>
                <c:pt idx="4794">
                  <c:v>4795</c:v>
                </c:pt>
                <c:pt idx="4795">
                  <c:v>4796</c:v>
                </c:pt>
                <c:pt idx="4796">
                  <c:v>4797</c:v>
                </c:pt>
                <c:pt idx="4797">
                  <c:v>4798</c:v>
                </c:pt>
                <c:pt idx="4798">
                  <c:v>4799</c:v>
                </c:pt>
                <c:pt idx="4799">
                  <c:v>4800</c:v>
                </c:pt>
                <c:pt idx="4800">
                  <c:v>4801</c:v>
                </c:pt>
                <c:pt idx="4801">
                  <c:v>4802</c:v>
                </c:pt>
                <c:pt idx="4802">
                  <c:v>4803</c:v>
                </c:pt>
                <c:pt idx="4803">
                  <c:v>4804</c:v>
                </c:pt>
                <c:pt idx="4804">
                  <c:v>4805</c:v>
                </c:pt>
                <c:pt idx="4805">
                  <c:v>4806</c:v>
                </c:pt>
                <c:pt idx="4806">
                  <c:v>4807</c:v>
                </c:pt>
                <c:pt idx="4807">
                  <c:v>4808</c:v>
                </c:pt>
                <c:pt idx="4808">
                  <c:v>4809</c:v>
                </c:pt>
                <c:pt idx="4809">
                  <c:v>4810</c:v>
                </c:pt>
                <c:pt idx="4810">
                  <c:v>4811</c:v>
                </c:pt>
                <c:pt idx="4811">
                  <c:v>4812</c:v>
                </c:pt>
                <c:pt idx="4812">
                  <c:v>4813</c:v>
                </c:pt>
                <c:pt idx="4813">
                  <c:v>4814</c:v>
                </c:pt>
                <c:pt idx="4814">
                  <c:v>4815</c:v>
                </c:pt>
                <c:pt idx="4815">
                  <c:v>4816</c:v>
                </c:pt>
                <c:pt idx="4816">
                  <c:v>4817</c:v>
                </c:pt>
                <c:pt idx="4817">
                  <c:v>4818</c:v>
                </c:pt>
                <c:pt idx="4818">
                  <c:v>4819</c:v>
                </c:pt>
                <c:pt idx="4819">
                  <c:v>4820</c:v>
                </c:pt>
                <c:pt idx="4820">
                  <c:v>4821</c:v>
                </c:pt>
                <c:pt idx="4821">
                  <c:v>4822</c:v>
                </c:pt>
                <c:pt idx="4822">
                  <c:v>4823</c:v>
                </c:pt>
                <c:pt idx="4823">
                  <c:v>4824</c:v>
                </c:pt>
                <c:pt idx="4824">
                  <c:v>4825</c:v>
                </c:pt>
                <c:pt idx="4825">
                  <c:v>4826</c:v>
                </c:pt>
                <c:pt idx="4826">
                  <c:v>4827</c:v>
                </c:pt>
                <c:pt idx="4827">
                  <c:v>4828</c:v>
                </c:pt>
                <c:pt idx="4828">
                  <c:v>4829</c:v>
                </c:pt>
                <c:pt idx="4829">
                  <c:v>4830</c:v>
                </c:pt>
                <c:pt idx="4830">
                  <c:v>4831</c:v>
                </c:pt>
                <c:pt idx="4831">
                  <c:v>4832</c:v>
                </c:pt>
                <c:pt idx="4832">
                  <c:v>4833</c:v>
                </c:pt>
                <c:pt idx="4833">
                  <c:v>4834</c:v>
                </c:pt>
                <c:pt idx="4834">
                  <c:v>4835</c:v>
                </c:pt>
                <c:pt idx="4835">
                  <c:v>4836</c:v>
                </c:pt>
                <c:pt idx="4836">
                  <c:v>4837</c:v>
                </c:pt>
                <c:pt idx="4837">
                  <c:v>4838</c:v>
                </c:pt>
                <c:pt idx="4838">
                  <c:v>4839</c:v>
                </c:pt>
                <c:pt idx="4839">
                  <c:v>4840</c:v>
                </c:pt>
                <c:pt idx="4840">
                  <c:v>4841</c:v>
                </c:pt>
                <c:pt idx="4841">
                  <c:v>4842</c:v>
                </c:pt>
                <c:pt idx="4842">
                  <c:v>4843</c:v>
                </c:pt>
                <c:pt idx="4843">
                  <c:v>4844</c:v>
                </c:pt>
                <c:pt idx="4844">
                  <c:v>4845</c:v>
                </c:pt>
                <c:pt idx="4845">
                  <c:v>4846</c:v>
                </c:pt>
                <c:pt idx="4846">
                  <c:v>4847</c:v>
                </c:pt>
                <c:pt idx="4847">
                  <c:v>4848</c:v>
                </c:pt>
                <c:pt idx="4848">
                  <c:v>4849</c:v>
                </c:pt>
                <c:pt idx="4849">
                  <c:v>4850</c:v>
                </c:pt>
                <c:pt idx="4850">
                  <c:v>4851</c:v>
                </c:pt>
                <c:pt idx="4851">
                  <c:v>4852</c:v>
                </c:pt>
                <c:pt idx="4852">
                  <c:v>4853</c:v>
                </c:pt>
                <c:pt idx="4853">
                  <c:v>4854</c:v>
                </c:pt>
                <c:pt idx="4854">
                  <c:v>4855</c:v>
                </c:pt>
                <c:pt idx="4855">
                  <c:v>4856</c:v>
                </c:pt>
                <c:pt idx="4856">
                  <c:v>4857</c:v>
                </c:pt>
                <c:pt idx="4857">
                  <c:v>4858</c:v>
                </c:pt>
                <c:pt idx="4858">
                  <c:v>4859</c:v>
                </c:pt>
                <c:pt idx="4859">
                  <c:v>4860</c:v>
                </c:pt>
                <c:pt idx="4860">
                  <c:v>4861</c:v>
                </c:pt>
                <c:pt idx="4861">
                  <c:v>4862</c:v>
                </c:pt>
                <c:pt idx="4862">
                  <c:v>4863</c:v>
                </c:pt>
                <c:pt idx="4863">
                  <c:v>4864</c:v>
                </c:pt>
                <c:pt idx="4864">
                  <c:v>4865</c:v>
                </c:pt>
                <c:pt idx="4865">
                  <c:v>4866</c:v>
                </c:pt>
                <c:pt idx="4866">
                  <c:v>4867</c:v>
                </c:pt>
                <c:pt idx="4867">
                  <c:v>4868</c:v>
                </c:pt>
                <c:pt idx="4868">
                  <c:v>4869</c:v>
                </c:pt>
                <c:pt idx="4869">
                  <c:v>4870</c:v>
                </c:pt>
                <c:pt idx="4870">
                  <c:v>4871</c:v>
                </c:pt>
                <c:pt idx="4871">
                  <c:v>4872</c:v>
                </c:pt>
                <c:pt idx="4872">
                  <c:v>4873</c:v>
                </c:pt>
                <c:pt idx="4873">
                  <c:v>4874</c:v>
                </c:pt>
                <c:pt idx="4874">
                  <c:v>4875</c:v>
                </c:pt>
                <c:pt idx="4875">
                  <c:v>4876</c:v>
                </c:pt>
                <c:pt idx="4876">
                  <c:v>4877</c:v>
                </c:pt>
                <c:pt idx="4877">
                  <c:v>4878</c:v>
                </c:pt>
                <c:pt idx="4878">
                  <c:v>4879</c:v>
                </c:pt>
                <c:pt idx="4879">
                  <c:v>4880</c:v>
                </c:pt>
                <c:pt idx="4880">
                  <c:v>4881</c:v>
                </c:pt>
                <c:pt idx="4881">
                  <c:v>4882</c:v>
                </c:pt>
                <c:pt idx="4882">
                  <c:v>4883</c:v>
                </c:pt>
                <c:pt idx="4883">
                  <c:v>4884</c:v>
                </c:pt>
                <c:pt idx="4884">
                  <c:v>4885</c:v>
                </c:pt>
                <c:pt idx="4885">
                  <c:v>4886</c:v>
                </c:pt>
                <c:pt idx="4886">
                  <c:v>4887</c:v>
                </c:pt>
                <c:pt idx="4887">
                  <c:v>4888</c:v>
                </c:pt>
                <c:pt idx="4888">
                  <c:v>4889</c:v>
                </c:pt>
                <c:pt idx="4889">
                  <c:v>4890</c:v>
                </c:pt>
                <c:pt idx="4890">
                  <c:v>4891</c:v>
                </c:pt>
                <c:pt idx="4891">
                  <c:v>4892</c:v>
                </c:pt>
                <c:pt idx="4892">
                  <c:v>4893</c:v>
                </c:pt>
                <c:pt idx="4893">
                  <c:v>4894</c:v>
                </c:pt>
                <c:pt idx="4894">
                  <c:v>4895</c:v>
                </c:pt>
                <c:pt idx="4895">
                  <c:v>4896</c:v>
                </c:pt>
                <c:pt idx="4896">
                  <c:v>4897</c:v>
                </c:pt>
                <c:pt idx="4897">
                  <c:v>4898</c:v>
                </c:pt>
                <c:pt idx="4898">
                  <c:v>4899</c:v>
                </c:pt>
                <c:pt idx="4899">
                  <c:v>4900</c:v>
                </c:pt>
                <c:pt idx="4900">
                  <c:v>4901</c:v>
                </c:pt>
                <c:pt idx="4901">
                  <c:v>4902</c:v>
                </c:pt>
                <c:pt idx="4902">
                  <c:v>4903</c:v>
                </c:pt>
                <c:pt idx="4903">
                  <c:v>4904</c:v>
                </c:pt>
                <c:pt idx="4904">
                  <c:v>4905</c:v>
                </c:pt>
                <c:pt idx="4905">
                  <c:v>4906</c:v>
                </c:pt>
                <c:pt idx="4906">
                  <c:v>4907</c:v>
                </c:pt>
                <c:pt idx="4907">
                  <c:v>4908</c:v>
                </c:pt>
                <c:pt idx="4908">
                  <c:v>4909</c:v>
                </c:pt>
                <c:pt idx="4909">
                  <c:v>4910</c:v>
                </c:pt>
                <c:pt idx="4910">
                  <c:v>4911</c:v>
                </c:pt>
                <c:pt idx="4911">
                  <c:v>4912</c:v>
                </c:pt>
                <c:pt idx="4912">
                  <c:v>4913</c:v>
                </c:pt>
                <c:pt idx="4913">
                  <c:v>4914</c:v>
                </c:pt>
                <c:pt idx="4914">
                  <c:v>4915</c:v>
                </c:pt>
                <c:pt idx="4915">
                  <c:v>4916</c:v>
                </c:pt>
                <c:pt idx="4916">
                  <c:v>4917</c:v>
                </c:pt>
                <c:pt idx="4917">
                  <c:v>4918</c:v>
                </c:pt>
                <c:pt idx="4918">
                  <c:v>4919</c:v>
                </c:pt>
                <c:pt idx="4919">
                  <c:v>4920</c:v>
                </c:pt>
                <c:pt idx="4920">
                  <c:v>4921</c:v>
                </c:pt>
                <c:pt idx="4921">
                  <c:v>4922</c:v>
                </c:pt>
                <c:pt idx="4922">
                  <c:v>4923</c:v>
                </c:pt>
                <c:pt idx="4923">
                  <c:v>4924</c:v>
                </c:pt>
                <c:pt idx="4924">
                  <c:v>4925</c:v>
                </c:pt>
                <c:pt idx="4925">
                  <c:v>4926</c:v>
                </c:pt>
                <c:pt idx="4926">
                  <c:v>4927</c:v>
                </c:pt>
                <c:pt idx="4927">
                  <c:v>4928</c:v>
                </c:pt>
                <c:pt idx="4928">
                  <c:v>4929</c:v>
                </c:pt>
                <c:pt idx="4929">
                  <c:v>4930</c:v>
                </c:pt>
                <c:pt idx="4930">
                  <c:v>4931</c:v>
                </c:pt>
                <c:pt idx="4931">
                  <c:v>4932</c:v>
                </c:pt>
                <c:pt idx="4932">
                  <c:v>4933</c:v>
                </c:pt>
                <c:pt idx="4933">
                  <c:v>4934</c:v>
                </c:pt>
                <c:pt idx="4934">
                  <c:v>4935</c:v>
                </c:pt>
                <c:pt idx="4935">
                  <c:v>4936</c:v>
                </c:pt>
                <c:pt idx="4936">
                  <c:v>4937</c:v>
                </c:pt>
                <c:pt idx="4937">
                  <c:v>4938</c:v>
                </c:pt>
                <c:pt idx="4938">
                  <c:v>4939</c:v>
                </c:pt>
                <c:pt idx="4939">
                  <c:v>4940</c:v>
                </c:pt>
                <c:pt idx="4940">
                  <c:v>4941</c:v>
                </c:pt>
                <c:pt idx="4941">
                  <c:v>4942</c:v>
                </c:pt>
                <c:pt idx="4942">
                  <c:v>4943</c:v>
                </c:pt>
                <c:pt idx="4943">
                  <c:v>4944</c:v>
                </c:pt>
                <c:pt idx="4944">
                  <c:v>4945</c:v>
                </c:pt>
                <c:pt idx="4945">
                  <c:v>4946</c:v>
                </c:pt>
                <c:pt idx="4946">
                  <c:v>4947</c:v>
                </c:pt>
                <c:pt idx="4947">
                  <c:v>4948</c:v>
                </c:pt>
                <c:pt idx="4948">
                  <c:v>4949</c:v>
                </c:pt>
                <c:pt idx="4949">
                  <c:v>4950</c:v>
                </c:pt>
                <c:pt idx="4950">
                  <c:v>4951</c:v>
                </c:pt>
                <c:pt idx="4951">
                  <c:v>4952</c:v>
                </c:pt>
                <c:pt idx="4952">
                  <c:v>4953</c:v>
                </c:pt>
                <c:pt idx="4953">
                  <c:v>4954</c:v>
                </c:pt>
                <c:pt idx="4954">
                  <c:v>4955</c:v>
                </c:pt>
                <c:pt idx="4955">
                  <c:v>4956</c:v>
                </c:pt>
                <c:pt idx="4956">
                  <c:v>4957</c:v>
                </c:pt>
                <c:pt idx="4957">
                  <c:v>4958</c:v>
                </c:pt>
                <c:pt idx="4958">
                  <c:v>4959</c:v>
                </c:pt>
                <c:pt idx="4959">
                  <c:v>4960</c:v>
                </c:pt>
                <c:pt idx="4960">
                  <c:v>4961</c:v>
                </c:pt>
                <c:pt idx="4961">
                  <c:v>4962</c:v>
                </c:pt>
                <c:pt idx="4962">
                  <c:v>4963</c:v>
                </c:pt>
                <c:pt idx="4963">
                  <c:v>4964</c:v>
                </c:pt>
                <c:pt idx="4964">
                  <c:v>4965</c:v>
                </c:pt>
                <c:pt idx="4965">
                  <c:v>4966</c:v>
                </c:pt>
                <c:pt idx="4966">
                  <c:v>4967</c:v>
                </c:pt>
                <c:pt idx="4967">
                  <c:v>4968</c:v>
                </c:pt>
                <c:pt idx="4968">
                  <c:v>4969</c:v>
                </c:pt>
                <c:pt idx="4969">
                  <c:v>4970</c:v>
                </c:pt>
                <c:pt idx="4970">
                  <c:v>4971</c:v>
                </c:pt>
                <c:pt idx="4971">
                  <c:v>4972</c:v>
                </c:pt>
                <c:pt idx="4972">
                  <c:v>4973</c:v>
                </c:pt>
                <c:pt idx="4973">
                  <c:v>4974</c:v>
                </c:pt>
                <c:pt idx="4974">
                  <c:v>4975</c:v>
                </c:pt>
                <c:pt idx="4975">
                  <c:v>4976</c:v>
                </c:pt>
                <c:pt idx="4976">
                  <c:v>4977</c:v>
                </c:pt>
                <c:pt idx="4977">
                  <c:v>4978</c:v>
                </c:pt>
                <c:pt idx="4978">
                  <c:v>4979</c:v>
                </c:pt>
                <c:pt idx="4979">
                  <c:v>4980</c:v>
                </c:pt>
                <c:pt idx="4980">
                  <c:v>4981</c:v>
                </c:pt>
                <c:pt idx="4981">
                  <c:v>4982</c:v>
                </c:pt>
                <c:pt idx="4982">
                  <c:v>4983</c:v>
                </c:pt>
                <c:pt idx="4983">
                  <c:v>4984</c:v>
                </c:pt>
                <c:pt idx="4984">
                  <c:v>4985</c:v>
                </c:pt>
                <c:pt idx="4985">
                  <c:v>4986</c:v>
                </c:pt>
                <c:pt idx="4986">
                  <c:v>4987</c:v>
                </c:pt>
                <c:pt idx="4987">
                  <c:v>4988</c:v>
                </c:pt>
                <c:pt idx="4988">
                  <c:v>4989</c:v>
                </c:pt>
                <c:pt idx="4989">
                  <c:v>4990</c:v>
                </c:pt>
                <c:pt idx="4990">
                  <c:v>4991</c:v>
                </c:pt>
                <c:pt idx="4991">
                  <c:v>4992</c:v>
                </c:pt>
                <c:pt idx="4992">
                  <c:v>4993</c:v>
                </c:pt>
                <c:pt idx="4993">
                  <c:v>4994</c:v>
                </c:pt>
                <c:pt idx="4994">
                  <c:v>4995</c:v>
                </c:pt>
                <c:pt idx="4995">
                  <c:v>4996</c:v>
                </c:pt>
                <c:pt idx="4996">
                  <c:v>4997</c:v>
                </c:pt>
                <c:pt idx="4997">
                  <c:v>4998</c:v>
                </c:pt>
                <c:pt idx="4998">
                  <c:v>4999</c:v>
                </c:pt>
                <c:pt idx="4999">
                  <c:v>5000</c:v>
                </c:pt>
                <c:pt idx="5000">
                  <c:v>5001</c:v>
                </c:pt>
                <c:pt idx="5001">
                  <c:v>5002</c:v>
                </c:pt>
                <c:pt idx="5002">
                  <c:v>5003</c:v>
                </c:pt>
                <c:pt idx="5003">
                  <c:v>5004</c:v>
                </c:pt>
                <c:pt idx="5004">
                  <c:v>5005</c:v>
                </c:pt>
                <c:pt idx="5005">
                  <c:v>5006</c:v>
                </c:pt>
                <c:pt idx="5006">
                  <c:v>5007</c:v>
                </c:pt>
                <c:pt idx="5007">
                  <c:v>5008</c:v>
                </c:pt>
                <c:pt idx="5008">
                  <c:v>5009</c:v>
                </c:pt>
                <c:pt idx="5009">
                  <c:v>5010</c:v>
                </c:pt>
                <c:pt idx="5010">
                  <c:v>5011</c:v>
                </c:pt>
                <c:pt idx="5011">
                  <c:v>5012</c:v>
                </c:pt>
                <c:pt idx="5012">
                  <c:v>5013</c:v>
                </c:pt>
                <c:pt idx="5013">
                  <c:v>5014</c:v>
                </c:pt>
                <c:pt idx="5014">
                  <c:v>5015</c:v>
                </c:pt>
                <c:pt idx="5015">
                  <c:v>5016</c:v>
                </c:pt>
                <c:pt idx="5016">
                  <c:v>5017</c:v>
                </c:pt>
                <c:pt idx="5017">
                  <c:v>5018</c:v>
                </c:pt>
                <c:pt idx="5018">
                  <c:v>5019</c:v>
                </c:pt>
                <c:pt idx="5019">
                  <c:v>5020</c:v>
                </c:pt>
                <c:pt idx="5020">
                  <c:v>5021</c:v>
                </c:pt>
                <c:pt idx="5021">
                  <c:v>5022</c:v>
                </c:pt>
                <c:pt idx="5022">
                  <c:v>5023</c:v>
                </c:pt>
                <c:pt idx="5023">
                  <c:v>5024</c:v>
                </c:pt>
                <c:pt idx="5024">
                  <c:v>5025</c:v>
                </c:pt>
                <c:pt idx="5025">
                  <c:v>5026</c:v>
                </c:pt>
                <c:pt idx="5026">
                  <c:v>5027</c:v>
                </c:pt>
                <c:pt idx="5027">
                  <c:v>5028</c:v>
                </c:pt>
                <c:pt idx="5028">
                  <c:v>5029</c:v>
                </c:pt>
                <c:pt idx="5029">
                  <c:v>5030</c:v>
                </c:pt>
                <c:pt idx="5030">
                  <c:v>5031</c:v>
                </c:pt>
                <c:pt idx="5031">
                  <c:v>5032</c:v>
                </c:pt>
                <c:pt idx="5032">
                  <c:v>5033</c:v>
                </c:pt>
                <c:pt idx="5033">
                  <c:v>5034</c:v>
                </c:pt>
                <c:pt idx="5034">
                  <c:v>5035</c:v>
                </c:pt>
                <c:pt idx="5035">
                  <c:v>5036</c:v>
                </c:pt>
                <c:pt idx="5036">
                  <c:v>5037</c:v>
                </c:pt>
                <c:pt idx="5037">
                  <c:v>5038</c:v>
                </c:pt>
                <c:pt idx="5038">
                  <c:v>5039</c:v>
                </c:pt>
                <c:pt idx="5039">
                  <c:v>5040</c:v>
                </c:pt>
                <c:pt idx="5040">
                  <c:v>5041</c:v>
                </c:pt>
                <c:pt idx="5041">
                  <c:v>5042</c:v>
                </c:pt>
                <c:pt idx="5042">
                  <c:v>5043</c:v>
                </c:pt>
                <c:pt idx="5043">
                  <c:v>5044</c:v>
                </c:pt>
                <c:pt idx="5044">
                  <c:v>5045</c:v>
                </c:pt>
                <c:pt idx="5045">
                  <c:v>5046</c:v>
                </c:pt>
                <c:pt idx="5046">
                  <c:v>5047</c:v>
                </c:pt>
                <c:pt idx="5047">
                  <c:v>5048</c:v>
                </c:pt>
                <c:pt idx="5048">
                  <c:v>5049</c:v>
                </c:pt>
                <c:pt idx="5049">
                  <c:v>5050</c:v>
                </c:pt>
                <c:pt idx="5050">
                  <c:v>5051</c:v>
                </c:pt>
                <c:pt idx="5051">
                  <c:v>5052</c:v>
                </c:pt>
                <c:pt idx="5052">
                  <c:v>5053</c:v>
                </c:pt>
                <c:pt idx="5053">
                  <c:v>5054</c:v>
                </c:pt>
                <c:pt idx="5054">
                  <c:v>5055</c:v>
                </c:pt>
                <c:pt idx="5055">
                  <c:v>5056</c:v>
                </c:pt>
                <c:pt idx="5056">
                  <c:v>5057</c:v>
                </c:pt>
                <c:pt idx="5057">
                  <c:v>5058</c:v>
                </c:pt>
                <c:pt idx="5058">
                  <c:v>5059</c:v>
                </c:pt>
                <c:pt idx="5059">
                  <c:v>5060</c:v>
                </c:pt>
                <c:pt idx="5060">
                  <c:v>5061</c:v>
                </c:pt>
                <c:pt idx="5061">
                  <c:v>5062</c:v>
                </c:pt>
                <c:pt idx="5062">
                  <c:v>5063</c:v>
                </c:pt>
                <c:pt idx="5063">
                  <c:v>5064</c:v>
                </c:pt>
                <c:pt idx="5064">
                  <c:v>5065</c:v>
                </c:pt>
                <c:pt idx="5065">
                  <c:v>5066</c:v>
                </c:pt>
                <c:pt idx="5066">
                  <c:v>5067</c:v>
                </c:pt>
                <c:pt idx="5067">
                  <c:v>5068</c:v>
                </c:pt>
                <c:pt idx="5068">
                  <c:v>5069</c:v>
                </c:pt>
                <c:pt idx="5069">
                  <c:v>5070</c:v>
                </c:pt>
                <c:pt idx="5070">
                  <c:v>5071</c:v>
                </c:pt>
                <c:pt idx="5071">
                  <c:v>5072</c:v>
                </c:pt>
                <c:pt idx="5072">
                  <c:v>5073</c:v>
                </c:pt>
                <c:pt idx="5073">
                  <c:v>5074</c:v>
                </c:pt>
                <c:pt idx="5074">
                  <c:v>5075</c:v>
                </c:pt>
                <c:pt idx="5075">
                  <c:v>5076</c:v>
                </c:pt>
                <c:pt idx="5076">
                  <c:v>5077</c:v>
                </c:pt>
                <c:pt idx="5077">
                  <c:v>5078</c:v>
                </c:pt>
                <c:pt idx="5078">
                  <c:v>5079</c:v>
                </c:pt>
                <c:pt idx="5079">
                  <c:v>5080</c:v>
                </c:pt>
                <c:pt idx="5080">
                  <c:v>5081</c:v>
                </c:pt>
                <c:pt idx="5081">
                  <c:v>5082</c:v>
                </c:pt>
                <c:pt idx="5082">
                  <c:v>5083</c:v>
                </c:pt>
                <c:pt idx="5083">
                  <c:v>5084</c:v>
                </c:pt>
                <c:pt idx="5084">
                  <c:v>5085</c:v>
                </c:pt>
                <c:pt idx="5085">
                  <c:v>5086</c:v>
                </c:pt>
                <c:pt idx="5086">
                  <c:v>5087</c:v>
                </c:pt>
                <c:pt idx="5087">
                  <c:v>5088</c:v>
                </c:pt>
                <c:pt idx="5088">
                  <c:v>5089</c:v>
                </c:pt>
                <c:pt idx="5089">
                  <c:v>5090</c:v>
                </c:pt>
                <c:pt idx="5090">
                  <c:v>5091</c:v>
                </c:pt>
                <c:pt idx="5091">
                  <c:v>5092</c:v>
                </c:pt>
                <c:pt idx="5092">
                  <c:v>5093</c:v>
                </c:pt>
                <c:pt idx="5093">
                  <c:v>5094</c:v>
                </c:pt>
                <c:pt idx="5094">
                  <c:v>5095</c:v>
                </c:pt>
                <c:pt idx="5095">
                  <c:v>5096</c:v>
                </c:pt>
                <c:pt idx="5096">
                  <c:v>5097</c:v>
                </c:pt>
                <c:pt idx="5097">
                  <c:v>5098</c:v>
                </c:pt>
                <c:pt idx="5098">
                  <c:v>5099</c:v>
                </c:pt>
                <c:pt idx="5099">
                  <c:v>5100</c:v>
                </c:pt>
                <c:pt idx="5100">
                  <c:v>5101</c:v>
                </c:pt>
                <c:pt idx="5101">
                  <c:v>5102</c:v>
                </c:pt>
                <c:pt idx="5102">
                  <c:v>5103</c:v>
                </c:pt>
                <c:pt idx="5103">
                  <c:v>5104</c:v>
                </c:pt>
                <c:pt idx="5104">
                  <c:v>5105</c:v>
                </c:pt>
                <c:pt idx="5105">
                  <c:v>5106</c:v>
                </c:pt>
                <c:pt idx="5106">
                  <c:v>5107</c:v>
                </c:pt>
                <c:pt idx="5107">
                  <c:v>5108</c:v>
                </c:pt>
                <c:pt idx="5108">
                  <c:v>5109</c:v>
                </c:pt>
                <c:pt idx="5109">
                  <c:v>5110</c:v>
                </c:pt>
                <c:pt idx="5110">
                  <c:v>5111</c:v>
                </c:pt>
                <c:pt idx="5111">
                  <c:v>5112</c:v>
                </c:pt>
                <c:pt idx="5112">
                  <c:v>5113</c:v>
                </c:pt>
                <c:pt idx="5113">
                  <c:v>5114</c:v>
                </c:pt>
                <c:pt idx="5114">
                  <c:v>5115</c:v>
                </c:pt>
                <c:pt idx="5115">
                  <c:v>5116</c:v>
                </c:pt>
                <c:pt idx="5116">
                  <c:v>5117</c:v>
                </c:pt>
                <c:pt idx="5117">
                  <c:v>5118</c:v>
                </c:pt>
                <c:pt idx="5118">
                  <c:v>5119</c:v>
                </c:pt>
                <c:pt idx="5119">
                  <c:v>5120</c:v>
                </c:pt>
                <c:pt idx="5120">
                  <c:v>5121</c:v>
                </c:pt>
                <c:pt idx="5121">
                  <c:v>5122</c:v>
                </c:pt>
                <c:pt idx="5122">
                  <c:v>5123</c:v>
                </c:pt>
                <c:pt idx="5123">
                  <c:v>5124</c:v>
                </c:pt>
                <c:pt idx="5124">
                  <c:v>5125</c:v>
                </c:pt>
                <c:pt idx="5125">
                  <c:v>5126</c:v>
                </c:pt>
                <c:pt idx="5126">
                  <c:v>5127</c:v>
                </c:pt>
                <c:pt idx="5127">
                  <c:v>5128</c:v>
                </c:pt>
                <c:pt idx="5128">
                  <c:v>5129</c:v>
                </c:pt>
                <c:pt idx="5129">
                  <c:v>5130</c:v>
                </c:pt>
                <c:pt idx="5130">
                  <c:v>5131</c:v>
                </c:pt>
                <c:pt idx="5131">
                  <c:v>5132</c:v>
                </c:pt>
                <c:pt idx="5132">
                  <c:v>5133</c:v>
                </c:pt>
                <c:pt idx="5133">
                  <c:v>5134</c:v>
                </c:pt>
                <c:pt idx="5134">
                  <c:v>5135</c:v>
                </c:pt>
                <c:pt idx="5135">
                  <c:v>5136</c:v>
                </c:pt>
                <c:pt idx="5136">
                  <c:v>5137</c:v>
                </c:pt>
                <c:pt idx="5137">
                  <c:v>5138</c:v>
                </c:pt>
                <c:pt idx="5138">
                  <c:v>5139</c:v>
                </c:pt>
                <c:pt idx="5139">
                  <c:v>5140</c:v>
                </c:pt>
                <c:pt idx="5140">
                  <c:v>5141</c:v>
                </c:pt>
                <c:pt idx="5141">
                  <c:v>5142</c:v>
                </c:pt>
                <c:pt idx="5142">
                  <c:v>5143</c:v>
                </c:pt>
                <c:pt idx="5143">
                  <c:v>5144</c:v>
                </c:pt>
                <c:pt idx="5144">
                  <c:v>5145</c:v>
                </c:pt>
                <c:pt idx="5145">
                  <c:v>5146</c:v>
                </c:pt>
                <c:pt idx="5146">
                  <c:v>5147</c:v>
                </c:pt>
                <c:pt idx="5147">
                  <c:v>5148</c:v>
                </c:pt>
                <c:pt idx="5148">
                  <c:v>5149</c:v>
                </c:pt>
                <c:pt idx="5149">
                  <c:v>5150</c:v>
                </c:pt>
                <c:pt idx="5150">
                  <c:v>5151</c:v>
                </c:pt>
                <c:pt idx="5151">
                  <c:v>5152</c:v>
                </c:pt>
                <c:pt idx="5152">
                  <c:v>5153</c:v>
                </c:pt>
                <c:pt idx="5153">
                  <c:v>5154</c:v>
                </c:pt>
                <c:pt idx="5154">
                  <c:v>5155</c:v>
                </c:pt>
                <c:pt idx="5155">
                  <c:v>5156</c:v>
                </c:pt>
                <c:pt idx="5156">
                  <c:v>5157</c:v>
                </c:pt>
                <c:pt idx="5157">
                  <c:v>5158</c:v>
                </c:pt>
                <c:pt idx="5158">
                  <c:v>5159</c:v>
                </c:pt>
                <c:pt idx="5159">
                  <c:v>5160</c:v>
                </c:pt>
                <c:pt idx="5160">
                  <c:v>5161</c:v>
                </c:pt>
                <c:pt idx="5161">
                  <c:v>5162</c:v>
                </c:pt>
                <c:pt idx="5162">
                  <c:v>5163</c:v>
                </c:pt>
                <c:pt idx="5163">
                  <c:v>5164</c:v>
                </c:pt>
                <c:pt idx="5164">
                  <c:v>5165</c:v>
                </c:pt>
                <c:pt idx="5165">
                  <c:v>5166</c:v>
                </c:pt>
                <c:pt idx="5166">
                  <c:v>5167</c:v>
                </c:pt>
                <c:pt idx="5167">
                  <c:v>5168</c:v>
                </c:pt>
                <c:pt idx="5168">
                  <c:v>5169</c:v>
                </c:pt>
                <c:pt idx="5169">
                  <c:v>5170</c:v>
                </c:pt>
                <c:pt idx="5170">
                  <c:v>5171</c:v>
                </c:pt>
                <c:pt idx="5171">
                  <c:v>5172</c:v>
                </c:pt>
                <c:pt idx="5172">
                  <c:v>5173</c:v>
                </c:pt>
                <c:pt idx="5173">
                  <c:v>5174</c:v>
                </c:pt>
                <c:pt idx="5174">
                  <c:v>5175</c:v>
                </c:pt>
                <c:pt idx="5175">
                  <c:v>5176</c:v>
                </c:pt>
                <c:pt idx="5176">
                  <c:v>5177</c:v>
                </c:pt>
                <c:pt idx="5177">
                  <c:v>5178</c:v>
                </c:pt>
                <c:pt idx="5178">
                  <c:v>5179</c:v>
                </c:pt>
                <c:pt idx="5179">
                  <c:v>5180</c:v>
                </c:pt>
                <c:pt idx="5180">
                  <c:v>5181</c:v>
                </c:pt>
                <c:pt idx="5181">
                  <c:v>5182</c:v>
                </c:pt>
                <c:pt idx="5182">
                  <c:v>5183</c:v>
                </c:pt>
                <c:pt idx="5183">
                  <c:v>5184</c:v>
                </c:pt>
                <c:pt idx="5184">
                  <c:v>5185</c:v>
                </c:pt>
                <c:pt idx="5185">
                  <c:v>5186</c:v>
                </c:pt>
                <c:pt idx="5186">
                  <c:v>5187</c:v>
                </c:pt>
                <c:pt idx="5187">
                  <c:v>5188</c:v>
                </c:pt>
                <c:pt idx="5188">
                  <c:v>5189</c:v>
                </c:pt>
                <c:pt idx="5189">
                  <c:v>5190</c:v>
                </c:pt>
                <c:pt idx="5190">
                  <c:v>5191</c:v>
                </c:pt>
                <c:pt idx="5191">
                  <c:v>5192</c:v>
                </c:pt>
                <c:pt idx="5192">
                  <c:v>5193</c:v>
                </c:pt>
                <c:pt idx="5193">
                  <c:v>5194</c:v>
                </c:pt>
                <c:pt idx="5194">
                  <c:v>5195</c:v>
                </c:pt>
                <c:pt idx="5195">
                  <c:v>5196</c:v>
                </c:pt>
                <c:pt idx="5196">
                  <c:v>5197</c:v>
                </c:pt>
                <c:pt idx="5197">
                  <c:v>5198</c:v>
                </c:pt>
                <c:pt idx="5198">
                  <c:v>5199</c:v>
                </c:pt>
                <c:pt idx="5199">
                  <c:v>5200</c:v>
                </c:pt>
                <c:pt idx="5200">
                  <c:v>5201</c:v>
                </c:pt>
                <c:pt idx="5201">
                  <c:v>5202</c:v>
                </c:pt>
                <c:pt idx="5202">
                  <c:v>5203</c:v>
                </c:pt>
                <c:pt idx="5203">
                  <c:v>5204</c:v>
                </c:pt>
                <c:pt idx="5204">
                  <c:v>5205</c:v>
                </c:pt>
                <c:pt idx="5205">
                  <c:v>5206</c:v>
                </c:pt>
                <c:pt idx="5206">
                  <c:v>5207</c:v>
                </c:pt>
                <c:pt idx="5207">
                  <c:v>5208</c:v>
                </c:pt>
                <c:pt idx="5208">
                  <c:v>5209</c:v>
                </c:pt>
                <c:pt idx="5209">
                  <c:v>5210</c:v>
                </c:pt>
                <c:pt idx="5210">
                  <c:v>5211</c:v>
                </c:pt>
                <c:pt idx="5211">
                  <c:v>5212</c:v>
                </c:pt>
                <c:pt idx="5212">
                  <c:v>5213</c:v>
                </c:pt>
                <c:pt idx="5213">
                  <c:v>5214</c:v>
                </c:pt>
                <c:pt idx="5214">
                  <c:v>5215</c:v>
                </c:pt>
                <c:pt idx="5215">
                  <c:v>5216</c:v>
                </c:pt>
                <c:pt idx="5216">
                  <c:v>5217</c:v>
                </c:pt>
                <c:pt idx="5217">
                  <c:v>5218</c:v>
                </c:pt>
              </c:numCache>
            </c:numRef>
          </c:cat>
          <c:val>
            <c:numRef>
              <c:f>Sheet2!$F$3:$F$5220</c:f>
              <c:numCache>
                <c:formatCode>General</c:formatCode>
                <c:ptCount val="5218"/>
                <c:pt idx="0">
                  <c:v>-68.828348579999997</c:v>
                </c:pt>
                <c:pt idx="1">
                  <c:v>-67.952130260000004</c:v>
                </c:pt>
                <c:pt idx="2">
                  <c:v>-69.874360050000007</c:v>
                </c:pt>
                <c:pt idx="3">
                  <c:v>-68.640455790000004</c:v>
                </c:pt>
                <c:pt idx="4">
                  <c:v>-68.921263449999998</c:v>
                </c:pt>
                <c:pt idx="5">
                  <c:v>-67.68746385</c:v>
                </c:pt>
                <c:pt idx="6">
                  <c:v>-68.172051120000006</c:v>
                </c:pt>
                <c:pt idx="7">
                  <c:v>-68.047502359999996</c:v>
                </c:pt>
                <c:pt idx="8">
                  <c:v>-67.218992170000007</c:v>
                </c:pt>
                <c:pt idx="9">
                  <c:v>-68.203716880000002</c:v>
                </c:pt>
                <c:pt idx="10">
                  <c:v>-66.000836129999996</c:v>
                </c:pt>
                <c:pt idx="11">
                  <c:v>-67.891386519999998</c:v>
                </c:pt>
                <c:pt idx="12">
                  <c:v>-68.375757230000005</c:v>
                </c:pt>
                <c:pt idx="13">
                  <c:v>-68.62487702</c:v>
                </c:pt>
                <c:pt idx="14">
                  <c:v>-68.328395749999999</c:v>
                </c:pt>
                <c:pt idx="15">
                  <c:v>-68.000077399999995</c:v>
                </c:pt>
                <c:pt idx="16">
                  <c:v>-68.328123529999999</c:v>
                </c:pt>
                <c:pt idx="17">
                  <c:v>-69.905902019999999</c:v>
                </c:pt>
                <c:pt idx="18">
                  <c:v>-68.155922939999996</c:v>
                </c:pt>
                <c:pt idx="19">
                  <c:v>-68.079082540000002</c:v>
                </c:pt>
                <c:pt idx="20">
                  <c:v>-67.968258840000004</c:v>
                </c:pt>
                <c:pt idx="21">
                  <c:v>-67.751009659999994</c:v>
                </c:pt>
                <c:pt idx="22">
                  <c:v>-67.499494920000004</c:v>
                </c:pt>
                <c:pt idx="23">
                  <c:v>-68.344094999999996</c:v>
                </c:pt>
                <c:pt idx="24">
                  <c:v>-68.047431470000006</c:v>
                </c:pt>
                <c:pt idx="25">
                  <c:v>-67.594464029999997</c:v>
                </c:pt>
                <c:pt idx="26">
                  <c:v>-67.515414989999996</c:v>
                </c:pt>
                <c:pt idx="27">
                  <c:v>-67.655706480000006</c:v>
                </c:pt>
                <c:pt idx="28">
                  <c:v>-69.516546099999999</c:v>
                </c:pt>
                <c:pt idx="29">
                  <c:v>-67.875430469999998</c:v>
                </c:pt>
                <c:pt idx="30">
                  <c:v>-69.749884100000003</c:v>
                </c:pt>
                <c:pt idx="31">
                  <c:v>-69.421490500000004</c:v>
                </c:pt>
                <c:pt idx="32">
                  <c:v>-70.671197539999994</c:v>
                </c:pt>
                <c:pt idx="33">
                  <c:v>-71.404690470000006</c:v>
                </c:pt>
                <c:pt idx="34">
                  <c:v>-72.842187839999994</c:v>
                </c:pt>
                <c:pt idx="35">
                  <c:v>-72.077156599999995</c:v>
                </c:pt>
                <c:pt idx="36">
                  <c:v>-74.576354879999997</c:v>
                </c:pt>
                <c:pt idx="37">
                  <c:v>-72.889937270000004</c:v>
                </c:pt>
                <c:pt idx="38">
                  <c:v>-76.358314969999995</c:v>
                </c:pt>
                <c:pt idx="39">
                  <c:v>-77.560098600000003</c:v>
                </c:pt>
                <c:pt idx="40">
                  <c:v>-77.779790289999994</c:v>
                </c:pt>
                <c:pt idx="41">
                  <c:v>-79.810454160000006</c:v>
                </c:pt>
                <c:pt idx="42">
                  <c:v>-80.480829709999995</c:v>
                </c:pt>
                <c:pt idx="43">
                  <c:v>-81.762021000000004</c:v>
                </c:pt>
                <c:pt idx="44">
                  <c:v>-83.0118662</c:v>
                </c:pt>
                <c:pt idx="45">
                  <c:v>-83.276788760000002</c:v>
                </c:pt>
                <c:pt idx="46">
                  <c:v>-81.822889500000002</c:v>
                </c:pt>
                <c:pt idx="47">
                  <c:v>-83.152090189999996</c:v>
                </c:pt>
                <c:pt idx="48">
                  <c:v>-83.324172959999999</c:v>
                </c:pt>
                <c:pt idx="49">
                  <c:v>-83.917026239999998</c:v>
                </c:pt>
                <c:pt idx="50">
                  <c:v>-84.042187569999996</c:v>
                </c:pt>
                <c:pt idx="51">
                  <c:v>-83.215311299999996</c:v>
                </c:pt>
                <c:pt idx="52">
                  <c:v>-83.184242330000004</c:v>
                </c:pt>
                <c:pt idx="53">
                  <c:v>-81.950296260000002</c:v>
                </c:pt>
                <c:pt idx="54">
                  <c:v>-83.167979079999995</c:v>
                </c:pt>
                <c:pt idx="55">
                  <c:v>-83.589036059999998</c:v>
                </c:pt>
                <c:pt idx="56">
                  <c:v>-84.105497900000003</c:v>
                </c:pt>
                <c:pt idx="57">
                  <c:v>-84.229907139999995</c:v>
                </c:pt>
                <c:pt idx="58">
                  <c:v>-83.292714599999996</c:v>
                </c:pt>
                <c:pt idx="59">
                  <c:v>-84.073982380000004</c:v>
                </c:pt>
                <c:pt idx="60">
                  <c:v>-81.606087470000006</c:v>
                </c:pt>
                <c:pt idx="61">
                  <c:v>-84.589611009999999</c:v>
                </c:pt>
                <c:pt idx="62">
                  <c:v>-82.871343530000004</c:v>
                </c:pt>
                <c:pt idx="63">
                  <c:v>-82.839051839999996</c:v>
                </c:pt>
                <c:pt idx="64">
                  <c:v>-84.886820970000002</c:v>
                </c:pt>
                <c:pt idx="65">
                  <c:v>-84.261561499999999</c:v>
                </c:pt>
                <c:pt idx="66">
                  <c:v>-82.839958580000001</c:v>
                </c:pt>
                <c:pt idx="67">
                  <c:v>-81.590261650000002</c:v>
                </c:pt>
                <c:pt idx="68">
                  <c:v>-82.902746429999993</c:v>
                </c:pt>
                <c:pt idx="69">
                  <c:v>-83.809171390000003</c:v>
                </c:pt>
                <c:pt idx="70">
                  <c:v>-83.10478458</c:v>
                </c:pt>
                <c:pt idx="71">
                  <c:v>-82.339933270000003</c:v>
                </c:pt>
                <c:pt idx="72">
                  <c:v>-81.917978750000003</c:v>
                </c:pt>
                <c:pt idx="73">
                  <c:v>-82.996214030000004</c:v>
                </c:pt>
                <c:pt idx="74">
                  <c:v>-82.058895750000005</c:v>
                </c:pt>
                <c:pt idx="75">
                  <c:v>-81.918019340000001</c:v>
                </c:pt>
                <c:pt idx="76">
                  <c:v>-82.231824130000007</c:v>
                </c:pt>
                <c:pt idx="77">
                  <c:v>-83.465671200000003</c:v>
                </c:pt>
                <c:pt idx="78">
                  <c:v>-82.42021235</c:v>
                </c:pt>
                <c:pt idx="79">
                  <c:v>-83.622245250000006</c:v>
                </c:pt>
                <c:pt idx="80">
                  <c:v>-81.871656009999995</c:v>
                </c:pt>
                <c:pt idx="81">
                  <c:v>-81.543863459999997</c:v>
                </c:pt>
                <c:pt idx="82">
                  <c:v>-82.464134250000001</c:v>
                </c:pt>
                <c:pt idx="83">
                  <c:v>-83.292220920000005</c:v>
                </c:pt>
                <c:pt idx="84">
                  <c:v>-83.324152049999995</c:v>
                </c:pt>
                <c:pt idx="85">
                  <c:v>-83.011503649999995</c:v>
                </c:pt>
                <c:pt idx="86">
                  <c:v>-83.652161599999999</c:v>
                </c:pt>
                <c:pt idx="87">
                  <c:v>-83.371105200000002</c:v>
                </c:pt>
                <c:pt idx="88">
                  <c:v>-84.073264100000003</c:v>
                </c:pt>
                <c:pt idx="89">
                  <c:v>-83.776443639999997</c:v>
                </c:pt>
                <c:pt idx="90">
                  <c:v>-82.902836179999994</c:v>
                </c:pt>
                <c:pt idx="91">
                  <c:v>-84.073516650000002</c:v>
                </c:pt>
                <c:pt idx="92">
                  <c:v>-83.167996700000003</c:v>
                </c:pt>
                <c:pt idx="93">
                  <c:v>-83.448636719999996</c:v>
                </c:pt>
                <c:pt idx="94">
                  <c:v>-82.370860149999999</c:v>
                </c:pt>
                <c:pt idx="95">
                  <c:v>-82.575095590000004</c:v>
                </c:pt>
                <c:pt idx="96">
                  <c:v>-84.057646770000005</c:v>
                </c:pt>
                <c:pt idx="97">
                  <c:v>-82.495616609999999</c:v>
                </c:pt>
                <c:pt idx="98">
                  <c:v>-82.855767180000001</c:v>
                </c:pt>
                <c:pt idx="99">
                  <c:v>-83.636897340000004</c:v>
                </c:pt>
                <c:pt idx="100">
                  <c:v>-83.448538360000001</c:v>
                </c:pt>
                <c:pt idx="101">
                  <c:v>-82.823972710000007</c:v>
                </c:pt>
                <c:pt idx="102">
                  <c:v>-82.887214650000004</c:v>
                </c:pt>
                <c:pt idx="103">
                  <c:v>-82.980361700000003</c:v>
                </c:pt>
                <c:pt idx="104">
                  <c:v>-83.965306999999996</c:v>
                </c:pt>
                <c:pt idx="105">
                  <c:v>-82.106411850000001</c:v>
                </c:pt>
                <c:pt idx="106">
                  <c:v>-82.839949140000002</c:v>
                </c:pt>
                <c:pt idx="107">
                  <c:v>-81.730724719999998</c:v>
                </c:pt>
                <c:pt idx="108">
                  <c:v>-85.058273349999993</c:v>
                </c:pt>
                <c:pt idx="109">
                  <c:v>-83.027617230000004</c:v>
                </c:pt>
                <c:pt idx="110">
                  <c:v>-83.901631910000006</c:v>
                </c:pt>
                <c:pt idx="111">
                  <c:v>-81.294043389999999</c:v>
                </c:pt>
                <c:pt idx="112">
                  <c:v>-82.856077990000003</c:v>
                </c:pt>
                <c:pt idx="113">
                  <c:v>-83.761655270000006</c:v>
                </c:pt>
                <c:pt idx="114">
                  <c:v>-83.151771949999997</c:v>
                </c:pt>
                <c:pt idx="115">
                  <c:v>-82.715012560000005</c:v>
                </c:pt>
                <c:pt idx="116">
                  <c:v>-83.011755120000004</c:v>
                </c:pt>
                <c:pt idx="117">
                  <c:v>-83.168055629999998</c:v>
                </c:pt>
                <c:pt idx="118">
                  <c:v>-83.44872574</c:v>
                </c:pt>
                <c:pt idx="119">
                  <c:v>-82.558970189999997</c:v>
                </c:pt>
                <c:pt idx="120">
                  <c:v>-82.090383169999996</c:v>
                </c:pt>
                <c:pt idx="121">
                  <c:v>-82.558301940000007</c:v>
                </c:pt>
                <c:pt idx="122">
                  <c:v>-82.386259069999994</c:v>
                </c:pt>
                <c:pt idx="123">
                  <c:v>-82.979932939999998</c:v>
                </c:pt>
                <c:pt idx="124">
                  <c:v>-83.276621149999997</c:v>
                </c:pt>
                <c:pt idx="125">
                  <c:v>-82.042585740000007</c:v>
                </c:pt>
                <c:pt idx="126">
                  <c:v>-82.93453805</c:v>
                </c:pt>
                <c:pt idx="127">
                  <c:v>-82.262137269999997</c:v>
                </c:pt>
                <c:pt idx="128">
                  <c:v>-83.464430410000006</c:v>
                </c:pt>
                <c:pt idx="129">
                  <c:v>-84.745418459999996</c:v>
                </c:pt>
                <c:pt idx="130">
                  <c:v>-83.183704370000001</c:v>
                </c:pt>
                <c:pt idx="131">
                  <c:v>-83.620422349999998</c:v>
                </c:pt>
                <c:pt idx="132">
                  <c:v>-81.949585350000007</c:v>
                </c:pt>
                <c:pt idx="133">
                  <c:v>-82.964337959999995</c:v>
                </c:pt>
                <c:pt idx="134">
                  <c:v>-82.808308620000005</c:v>
                </c:pt>
                <c:pt idx="135">
                  <c:v>-83.511934310000001</c:v>
                </c:pt>
                <c:pt idx="136">
                  <c:v>-83.589274779999997</c:v>
                </c:pt>
                <c:pt idx="137">
                  <c:v>-83.432596790000005</c:v>
                </c:pt>
                <c:pt idx="138">
                  <c:v>-82.559121790000006</c:v>
                </c:pt>
                <c:pt idx="139">
                  <c:v>-83.339781310000006</c:v>
                </c:pt>
                <c:pt idx="140">
                  <c:v>-81.683128229999994</c:v>
                </c:pt>
                <c:pt idx="141">
                  <c:v>-82.435041510000005</c:v>
                </c:pt>
                <c:pt idx="142">
                  <c:v>-81.245985430000005</c:v>
                </c:pt>
                <c:pt idx="143">
                  <c:v>-83.324152190000007</c:v>
                </c:pt>
                <c:pt idx="144">
                  <c:v>-83.620072890000003</c:v>
                </c:pt>
                <c:pt idx="145">
                  <c:v>-83.933194439999994</c:v>
                </c:pt>
                <c:pt idx="146">
                  <c:v>-84.012296359999993</c:v>
                </c:pt>
                <c:pt idx="147">
                  <c:v>-83.448474709999999</c:v>
                </c:pt>
                <c:pt idx="148">
                  <c:v>-82.198968590000007</c:v>
                </c:pt>
                <c:pt idx="149">
                  <c:v>-84.261644329999996</c:v>
                </c:pt>
                <c:pt idx="150">
                  <c:v>-84.449542510000001</c:v>
                </c:pt>
                <c:pt idx="151">
                  <c:v>-81.746044690000005</c:v>
                </c:pt>
                <c:pt idx="152">
                  <c:v>-83.183703109999996</c:v>
                </c:pt>
                <c:pt idx="153">
                  <c:v>-83.231253030000005</c:v>
                </c:pt>
                <c:pt idx="154">
                  <c:v>-84.324565010000001</c:v>
                </c:pt>
                <c:pt idx="155">
                  <c:v>-83.464970859999994</c:v>
                </c:pt>
                <c:pt idx="156">
                  <c:v>-83.840743540000005</c:v>
                </c:pt>
                <c:pt idx="157">
                  <c:v>-83.104901519999999</c:v>
                </c:pt>
                <c:pt idx="158">
                  <c:v>-83.7615804</c:v>
                </c:pt>
                <c:pt idx="159">
                  <c:v>-83.840843320000005</c:v>
                </c:pt>
                <c:pt idx="160">
                  <c:v>-83.901516659999999</c:v>
                </c:pt>
                <c:pt idx="161">
                  <c:v>-84.354378990000001</c:v>
                </c:pt>
                <c:pt idx="162">
                  <c:v>-82.590836060000001</c:v>
                </c:pt>
                <c:pt idx="163">
                  <c:v>-82.402854189999999</c:v>
                </c:pt>
                <c:pt idx="164">
                  <c:v>-84.105427180000007</c:v>
                </c:pt>
                <c:pt idx="165">
                  <c:v>-83.949674209999998</c:v>
                </c:pt>
                <c:pt idx="166">
                  <c:v>-83.841015010000007</c:v>
                </c:pt>
                <c:pt idx="167">
                  <c:v>-83.433377609999994</c:v>
                </c:pt>
                <c:pt idx="168">
                  <c:v>-84.590333709999996</c:v>
                </c:pt>
                <c:pt idx="169">
                  <c:v>-83.512962799999997</c:v>
                </c:pt>
                <c:pt idx="170">
                  <c:v>-83.934110399999994</c:v>
                </c:pt>
                <c:pt idx="171">
                  <c:v>-83.98144997</c:v>
                </c:pt>
                <c:pt idx="172">
                  <c:v>-83.541860220000004</c:v>
                </c:pt>
                <c:pt idx="173">
                  <c:v>-83.137195899999995</c:v>
                </c:pt>
                <c:pt idx="174">
                  <c:v>-83.513140629999995</c:v>
                </c:pt>
                <c:pt idx="175">
                  <c:v>-83.152634199999994</c:v>
                </c:pt>
                <c:pt idx="176">
                  <c:v>-83.199688839999993</c:v>
                </c:pt>
                <c:pt idx="177">
                  <c:v>-83.746221879999993</c:v>
                </c:pt>
                <c:pt idx="178">
                  <c:v>-82.059065770000004</c:v>
                </c:pt>
                <c:pt idx="179">
                  <c:v>-83.200378200000003</c:v>
                </c:pt>
                <c:pt idx="180">
                  <c:v>-84.137431599999999</c:v>
                </c:pt>
                <c:pt idx="181">
                  <c:v>-83.82533454</c:v>
                </c:pt>
                <c:pt idx="182">
                  <c:v>-84.433590030000005</c:v>
                </c:pt>
                <c:pt idx="183">
                  <c:v>-83.901656630000005</c:v>
                </c:pt>
                <c:pt idx="184">
                  <c:v>-84.325436080000003</c:v>
                </c:pt>
                <c:pt idx="185">
                  <c:v>-83.184251020000005</c:v>
                </c:pt>
                <c:pt idx="186">
                  <c:v>-83.668517370000004</c:v>
                </c:pt>
                <c:pt idx="187">
                  <c:v>-83.496253339999996</c:v>
                </c:pt>
                <c:pt idx="188">
                  <c:v>-84.105131950000001</c:v>
                </c:pt>
                <c:pt idx="189">
                  <c:v>-83.340282079999994</c:v>
                </c:pt>
                <c:pt idx="190">
                  <c:v>-83.355844189999999</c:v>
                </c:pt>
                <c:pt idx="191">
                  <c:v>-83.653167210000007</c:v>
                </c:pt>
                <c:pt idx="192">
                  <c:v>-84.041956929999998</c:v>
                </c:pt>
                <c:pt idx="193">
                  <c:v>-82.87163889</c:v>
                </c:pt>
                <c:pt idx="194">
                  <c:v>-83.401713580000006</c:v>
                </c:pt>
                <c:pt idx="195">
                  <c:v>-84.26210974</c:v>
                </c:pt>
                <c:pt idx="196">
                  <c:v>-84.683349660000005</c:v>
                </c:pt>
                <c:pt idx="197">
                  <c:v>-84.543060990000001</c:v>
                </c:pt>
                <c:pt idx="198">
                  <c:v>-84.995474259999995</c:v>
                </c:pt>
                <c:pt idx="199">
                  <c:v>-82.122332720000003</c:v>
                </c:pt>
                <c:pt idx="200">
                  <c:v>-83.637138620000002</c:v>
                </c:pt>
                <c:pt idx="201">
                  <c:v>-82.747536449999998</c:v>
                </c:pt>
                <c:pt idx="202">
                  <c:v>-82.856012300000003</c:v>
                </c:pt>
                <c:pt idx="203">
                  <c:v>-82.792246140000003</c:v>
                </c:pt>
                <c:pt idx="204">
                  <c:v>-83.652826239999996</c:v>
                </c:pt>
                <c:pt idx="205">
                  <c:v>-83.777327220000004</c:v>
                </c:pt>
                <c:pt idx="206">
                  <c:v>-83.448963039999995</c:v>
                </c:pt>
                <c:pt idx="207">
                  <c:v>-84.417799759999994</c:v>
                </c:pt>
                <c:pt idx="208">
                  <c:v>-84.651080690000001</c:v>
                </c:pt>
                <c:pt idx="209">
                  <c:v>-83.340510719999997</c:v>
                </c:pt>
                <c:pt idx="210">
                  <c:v>-82.683938049999995</c:v>
                </c:pt>
                <c:pt idx="211">
                  <c:v>-83.917498449999997</c:v>
                </c:pt>
                <c:pt idx="212">
                  <c:v>-83.479765420000007</c:v>
                </c:pt>
                <c:pt idx="213">
                  <c:v>-83.745087319999996</c:v>
                </c:pt>
                <c:pt idx="214">
                  <c:v>-83.840039930000003</c:v>
                </c:pt>
                <c:pt idx="215">
                  <c:v>-83.996644799999999</c:v>
                </c:pt>
                <c:pt idx="216">
                  <c:v>-83.480543310000002</c:v>
                </c:pt>
                <c:pt idx="217">
                  <c:v>-84.885896320000001</c:v>
                </c:pt>
                <c:pt idx="218">
                  <c:v>-83.684055299999997</c:v>
                </c:pt>
                <c:pt idx="219">
                  <c:v>-82.215101050000001</c:v>
                </c:pt>
                <c:pt idx="220">
                  <c:v>-84.730147560000006</c:v>
                </c:pt>
                <c:pt idx="221">
                  <c:v>-82.543076959999993</c:v>
                </c:pt>
                <c:pt idx="222">
                  <c:v>-83.949282139999994</c:v>
                </c:pt>
                <c:pt idx="223">
                  <c:v>-82.37096124</c:v>
                </c:pt>
                <c:pt idx="224">
                  <c:v>-83.996091820000004</c:v>
                </c:pt>
                <c:pt idx="225">
                  <c:v>-83.448257990000002</c:v>
                </c:pt>
                <c:pt idx="226">
                  <c:v>-84.089662059999995</c:v>
                </c:pt>
                <c:pt idx="227">
                  <c:v>-83.588985089999994</c:v>
                </c:pt>
                <c:pt idx="228">
                  <c:v>-83.808636960000001</c:v>
                </c:pt>
                <c:pt idx="229">
                  <c:v>-83.277456439999995</c:v>
                </c:pt>
                <c:pt idx="230">
                  <c:v>-83.464923889999994</c:v>
                </c:pt>
                <c:pt idx="231">
                  <c:v>-83.729816779999993</c:v>
                </c:pt>
                <c:pt idx="232">
                  <c:v>-83.448813540000003</c:v>
                </c:pt>
                <c:pt idx="233">
                  <c:v>-82.871794030000004</c:v>
                </c:pt>
                <c:pt idx="234">
                  <c:v>-84.88651016</c:v>
                </c:pt>
                <c:pt idx="235">
                  <c:v>-83.496246659999997</c:v>
                </c:pt>
                <c:pt idx="236">
                  <c:v>-84.169143450000007</c:v>
                </c:pt>
                <c:pt idx="237">
                  <c:v>-85.479545220000006</c:v>
                </c:pt>
                <c:pt idx="238">
                  <c:v>-84.386396329999997</c:v>
                </c:pt>
                <c:pt idx="239">
                  <c:v>-83.886526970000006</c:v>
                </c:pt>
                <c:pt idx="240">
                  <c:v>-83.933735799999994</c:v>
                </c:pt>
                <c:pt idx="241">
                  <c:v>-83.621482220000004</c:v>
                </c:pt>
                <c:pt idx="242">
                  <c:v>-82.872239699999994</c:v>
                </c:pt>
                <c:pt idx="243">
                  <c:v>-85.30824183</c:v>
                </c:pt>
                <c:pt idx="244">
                  <c:v>-83.324792840000001</c:v>
                </c:pt>
                <c:pt idx="245">
                  <c:v>-83.434128680000001</c:v>
                </c:pt>
                <c:pt idx="246">
                  <c:v>-82.716166770000001</c:v>
                </c:pt>
                <c:pt idx="247">
                  <c:v>-84.606882159999998</c:v>
                </c:pt>
                <c:pt idx="248">
                  <c:v>-82.404835300000002</c:v>
                </c:pt>
                <c:pt idx="249">
                  <c:v>-83.294661540000007</c:v>
                </c:pt>
                <c:pt idx="250">
                  <c:v>-83.35646706</c:v>
                </c:pt>
                <c:pt idx="251">
                  <c:v>-84.090203819999999</c:v>
                </c:pt>
                <c:pt idx="252">
                  <c:v>-82.6364296</c:v>
                </c:pt>
                <c:pt idx="253">
                  <c:v>-83.261694500000004</c:v>
                </c:pt>
                <c:pt idx="254">
                  <c:v>-83.073895800000003</c:v>
                </c:pt>
                <c:pt idx="255">
                  <c:v>-84.402846440000005</c:v>
                </c:pt>
                <c:pt idx="256">
                  <c:v>-84.074249789999996</c:v>
                </c:pt>
                <c:pt idx="257">
                  <c:v>-83.433604889999998</c:v>
                </c:pt>
                <c:pt idx="258">
                  <c:v>-83.730371230000003</c:v>
                </c:pt>
                <c:pt idx="259">
                  <c:v>-83.340720750000003</c:v>
                </c:pt>
                <c:pt idx="260">
                  <c:v>-83.465283099999994</c:v>
                </c:pt>
                <c:pt idx="261">
                  <c:v>-83.778616009999993</c:v>
                </c:pt>
                <c:pt idx="262">
                  <c:v>-81.935300799999993</c:v>
                </c:pt>
                <c:pt idx="263">
                  <c:v>-83.622016029999997</c:v>
                </c:pt>
                <c:pt idx="264">
                  <c:v>-84.68312555</c:v>
                </c:pt>
                <c:pt idx="265">
                  <c:v>-83.637480650000001</c:v>
                </c:pt>
                <c:pt idx="266">
                  <c:v>-83.30938913</c:v>
                </c:pt>
                <c:pt idx="267">
                  <c:v>-83.513132310000003</c:v>
                </c:pt>
                <c:pt idx="268">
                  <c:v>-82.855958869999995</c:v>
                </c:pt>
                <c:pt idx="269">
                  <c:v>-81.137699920000003</c:v>
                </c:pt>
                <c:pt idx="270">
                  <c:v>-82.591577999999998</c:v>
                </c:pt>
                <c:pt idx="271">
                  <c:v>-83.621626430000006</c:v>
                </c:pt>
                <c:pt idx="272">
                  <c:v>-84.246645369999996</c:v>
                </c:pt>
                <c:pt idx="273">
                  <c:v>-83.013181990000007</c:v>
                </c:pt>
                <c:pt idx="274">
                  <c:v>-83.06046474</c:v>
                </c:pt>
                <c:pt idx="275">
                  <c:v>-83.716295639999998</c:v>
                </c:pt>
                <c:pt idx="276">
                  <c:v>-83.949998590000007</c:v>
                </c:pt>
                <c:pt idx="277">
                  <c:v>-84.106171680000003</c:v>
                </c:pt>
                <c:pt idx="278">
                  <c:v>-84.198418270000005</c:v>
                </c:pt>
                <c:pt idx="279">
                  <c:v>-82.24707214</c:v>
                </c:pt>
                <c:pt idx="280">
                  <c:v>-82.871999160000001</c:v>
                </c:pt>
                <c:pt idx="281">
                  <c:v>-83.528575590000003</c:v>
                </c:pt>
                <c:pt idx="282">
                  <c:v>-82.434964260000001</c:v>
                </c:pt>
                <c:pt idx="283">
                  <c:v>-82.887888509999996</c:v>
                </c:pt>
                <c:pt idx="284">
                  <c:v>-84.230503350000006</c:v>
                </c:pt>
                <c:pt idx="285">
                  <c:v>-83.277064229999993</c:v>
                </c:pt>
                <c:pt idx="286">
                  <c:v>-83.857254040000001</c:v>
                </c:pt>
                <c:pt idx="287">
                  <c:v>-82.10711603</c:v>
                </c:pt>
                <c:pt idx="288">
                  <c:v>-84.934784440000001</c:v>
                </c:pt>
                <c:pt idx="289">
                  <c:v>-82.527753349999998</c:v>
                </c:pt>
                <c:pt idx="290">
                  <c:v>-83.825427309999995</c:v>
                </c:pt>
                <c:pt idx="291">
                  <c:v>-84.55889698</c:v>
                </c:pt>
                <c:pt idx="292">
                  <c:v>-84.418365499999993</c:v>
                </c:pt>
                <c:pt idx="293">
                  <c:v>-82.668463549999998</c:v>
                </c:pt>
                <c:pt idx="294">
                  <c:v>-83.481703280000005</c:v>
                </c:pt>
                <c:pt idx="295">
                  <c:v>-82.480928879999993</c:v>
                </c:pt>
                <c:pt idx="296">
                  <c:v>-84.059138349999998</c:v>
                </c:pt>
                <c:pt idx="297">
                  <c:v>-83.044691130000004</c:v>
                </c:pt>
                <c:pt idx="298">
                  <c:v>-84.371633279999998</c:v>
                </c:pt>
                <c:pt idx="299">
                  <c:v>-83.309201999999999</c:v>
                </c:pt>
                <c:pt idx="300">
                  <c:v>-84.058461949999995</c:v>
                </c:pt>
                <c:pt idx="301">
                  <c:v>-82.668759050000006</c:v>
                </c:pt>
                <c:pt idx="302">
                  <c:v>-84.105897459999994</c:v>
                </c:pt>
                <c:pt idx="303">
                  <c:v>-85.027303889999999</c:v>
                </c:pt>
                <c:pt idx="304">
                  <c:v>-83.605935540000004</c:v>
                </c:pt>
                <c:pt idx="305">
                  <c:v>-83.372918819999995</c:v>
                </c:pt>
                <c:pt idx="306">
                  <c:v>-83.810157759999996</c:v>
                </c:pt>
                <c:pt idx="307">
                  <c:v>-81.794500400000004</c:v>
                </c:pt>
                <c:pt idx="308">
                  <c:v>-83.433596190000003</c:v>
                </c:pt>
                <c:pt idx="309">
                  <c:v>-83.981869450000005</c:v>
                </c:pt>
                <c:pt idx="310">
                  <c:v>-84.058751200000003</c:v>
                </c:pt>
                <c:pt idx="311">
                  <c:v>-83.168565389999998</c:v>
                </c:pt>
                <c:pt idx="312">
                  <c:v>-83.512176460000006</c:v>
                </c:pt>
                <c:pt idx="313">
                  <c:v>-84.746728000000004</c:v>
                </c:pt>
                <c:pt idx="314">
                  <c:v>-84.591293399999998</c:v>
                </c:pt>
                <c:pt idx="315">
                  <c:v>-84.122535499999998</c:v>
                </c:pt>
                <c:pt idx="316">
                  <c:v>-82.168447040000004</c:v>
                </c:pt>
                <c:pt idx="317">
                  <c:v>-81.934962150000004</c:v>
                </c:pt>
                <c:pt idx="318">
                  <c:v>-82.684928200000002</c:v>
                </c:pt>
                <c:pt idx="319">
                  <c:v>-83.216283259999997</c:v>
                </c:pt>
                <c:pt idx="320">
                  <c:v>-82.591491079999997</c:v>
                </c:pt>
                <c:pt idx="321">
                  <c:v>-83.137188570000006</c:v>
                </c:pt>
                <c:pt idx="322">
                  <c:v>-84.01339041</c:v>
                </c:pt>
                <c:pt idx="323">
                  <c:v>-84.433943600000006</c:v>
                </c:pt>
                <c:pt idx="324">
                  <c:v>-83.200800749999999</c:v>
                </c:pt>
                <c:pt idx="325">
                  <c:v>-84.698995409999995</c:v>
                </c:pt>
                <c:pt idx="326">
                  <c:v>-82.575927649999997</c:v>
                </c:pt>
                <c:pt idx="327">
                  <c:v>-81.779050240000004</c:v>
                </c:pt>
                <c:pt idx="328">
                  <c:v>-84.386633029999999</c:v>
                </c:pt>
                <c:pt idx="329">
                  <c:v>-82.840561879999996</c:v>
                </c:pt>
                <c:pt idx="330">
                  <c:v>-83.292821009999997</c:v>
                </c:pt>
                <c:pt idx="331">
                  <c:v>-85.464402710000002</c:v>
                </c:pt>
                <c:pt idx="332">
                  <c:v>-85.808789169999997</c:v>
                </c:pt>
                <c:pt idx="333">
                  <c:v>-88.043803299999993</c:v>
                </c:pt>
                <c:pt idx="334">
                  <c:v>-88.307995460000001</c:v>
                </c:pt>
                <c:pt idx="335">
                  <c:v>-89.870155870000005</c:v>
                </c:pt>
                <c:pt idx="336">
                  <c:v>-92.134358000000006</c:v>
                </c:pt>
                <c:pt idx="337">
                  <c:v>-92.869972300000001</c:v>
                </c:pt>
                <c:pt idx="338">
                  <c:v>-94.979861479999997</c:v>
                </c:pt>
                <c:pt idx="339">
                  <c:v>-94.806054309999993</c:v>
                </c:pt>
                <c:pt idx="340">
                  <c:v>-96.555853569999996</c:v>
                </c:pt>
                <c:pt idx="341">
                  <c:v>-97.977197129999993</c:v>
                </c:pt>
                <c:pt idx="342">
                  <c:v>-97.978482299999996</c:v>
                </c:pt>
                <c:pt idx="343">
                  <c:v>-97.244579389999998</c:v>
                </c:pt>
                <c:pt idx="344">
                  <c:v>-96.946838020000001</c:v>
                </c:pt>
                <c:pt idx="345">
                  <c:v>-97.97742178</c:v>
                </c:pt>
                <c:pt idx="346">
                  <c:v>-98.070083600000004</c:v>
                </c:pt>
                <c:pt idx="347">
                  <c:v>-99.070759789999997</c:v>
                </c:pt>
                <c:pt idx="348">
                  <c:v>-98.915444309999998</c:v>
                </c:pt>
                <c:pt idx="349">
                  <c:v>-99.82090504</c:v>
                </c:pt>
                <c:pt idx="350">
                  <c:v>-97.852778900000004</c:v>
                </c:pt>
                <c:pt idx="351">
                  <c:v>-97.275075580000006</c:v>
                </c:pt>
                <c:pt idx="352">
                  <c:v>-97.384606890000001</c:v>
                </c:pt>
                <c:pt idx="353">
                  <c:v>-98.257790380000003</c:v>
                </c:pt>
                <c:pt idx="354">
                  <c:v>-97.304550680000006</c:v>
                </c:pt>
                <c:pt idx="355">
                  <c:v>-97.351857730000006</c:v>
                </c:pt>
                <c:pt idx="356">
                  <c:v>-96.743420270000001</c:v>
                </c:pt>
                <c:pt idx="357">
                  <c:v>-96.743125359999993</c:v>
                </c:pt>
                <c:pt idx="358">
                  <c:v>-98.447224210000002</c:v>
                </c:pt>
                <c:pt idx="359">
                  <c:v>-97.853338170000001</c:v>
                </c:pt>
                <c:pt idx="360">
                  <c:v>-98.181626840000007</c:v>
                </c:pt>
                <c:pt idx="361">
                  <c:v>-96.211733730000006</c:v>
                </c:pt>
                <c:pt idx="362">
                  <c:v>-97.304976010000004</c:v>
                </c:pt>
                <c:pt idx="363">
                  <c:v>-97.773731650000002</c:v>
                </c:pt>
                <c:pt idx="364">
                  <c:v>-96.836248749999996</c:v>
                </c:pt>
                <c:pt idx="365">
                  <c:v>-96.587633080000003</c:v>
                </c:pt>
                <c:pt idx="366">
                  <c:v>-97.837397109999998</c:v>
                </c:pt>
                <c:pt idx="367">
                  <c:v>-99.039400549999996</c:v>
                </c:pt>
                <c:pt idx="368">
                  <c:v>-96.322033210000001</c:v>
                </c:pt>
                <c:pt idx="369">
                  <c:v>-96.086491949999996</c:v>
                </c:pt>
                <c:pt idx="370">
                  <c:v>-95.509330059999996</c:v>
                </c:pt>
                <c:pt idx="371">
                  <c:v>-95.665902740000007</c:v>
                </c:pt>
                <c:pt idx="372">
                  <c:v>-95.946643420000001</c:v>
                </c:pt>
                <c:pt idx="373">
                  <c:v>-96.338410420000002</c:v>
                </c:pt>
                <c:pt idx="374">
                  <c:v>-97.929619590000001</c:v>
                </c:pt>
                <c:pt idx="375">
                  <c:v>-97.852681000000004</c:v>
                </c:pt>
                <c:pt idx="376">
                  <c:v>-96.89996112</c:v>
                </c:pt>
                <c:pt idx="377">
                  <c:v>-98.633955020000002</c:v>
                </c:pt>
                <c:pt idx="378">
                  <c:v>-97.149063100000006</c:v>
                </c:pt>
                <c:pt idx="379">
                  <c:v>-96.759563619999994</c:v>
                </c:pt>
                <c:pt idx="380">
                  <c:v>-97.853788730000005</c:v>
                </c:pt>
                <c:pt idx="381">
                  <c:v>-98.118452360000006</c:v>
                </c:pt>
                <c:pt idx="382">
                  <c:v>-98.431094509999994</c:v>
                </c:pt>
                <c:pt idx="383">
                  <c:v>-97.024989910000002</c:v>
                </c:pt>
                <c:pt idx="384">
                  <c:v>-98.275009159999996</c:v>
                </c:pt>
                <c:pt idx="385">
                  <c:v>-97.852560420000003</c:v>
                </c:pt>
                <c:pt idx="386">
                  <c:v>-96.696768469999995</c:v>
                </c:pt>
                <c:pt idx="387">
                  <c:v>-97.212076429999996</c:v>
                </c:pt>
                <c:pt idx="388">
                  <c:v>-98.758651709999995</c:v>
                </c:pt>
                <c:pt idx="389">
                  <c:v>-98.133215070000006</c:v>
                </c:pt>
                <c:pt idx="390">
                  <c:v>-99.086537179999993</c:v>
                </c:pt>
                <c:pt idx="391">
                  <c:v>-98.149085139999997</c:v>
                </c:pt>
                <c:pt idx="392">
                  <c:v>-97.196824759999998</c:v>
                </c:pt>
                <c:pt idx="393">
                  <c:v>-97.461520710000002</c:v>
                </c:pt>
                <c:pt idx="394">
                  <c:v>-98.633487880000004</c:v>
                </c:pt>
                <c:pt idx="395">
                  <c:v>-96.587292480000002</c:v>
                </c:pt>
                <c:pt idx="396">
                  <c:v>-97.494020370000001</c:v>
                </c:pt>
                <c:pt idx="397">
                  <c:v>-98.101922509999994</c:v>
                </c:pt>
                <c:pt idx="398">
                  <c:v>-97.994086969999998</c:v>
                </c:pt>
                <c:pt idx="399">
                  <c:v>-97.244255730000006</c:v>
                </c:pt>
                <c:pt idx="400">
                  <c:v>-97.056315119999994</c:v>
                </c:pt>
                <c:pt idx="401">
                  <c:v>-98.06952733</c:v>
                </c:pt>
                <c:pt idx="402">
                  <c:v>-98.462113880000004</c:v>
                </c:pt>
                <c:pt idx="403">
                  <c:v>-98.225848389999996</c:v>
                </c:pt>
                <c:pt idx="404">
                  <c:v>-96.900656499999997</c:v>
                </c:pt>
                <c:pt idx="405">
                  <c:v>-98.570161260000006</c:v>
                </c:pt>
                <c:pt idx="406">
                  <c:v>-97.728118899999998</c:v>
                </c:pt>
                <c:pt idx="407">
                  <c:v>-99.775526420000006</c:v>
                </c:pt>
                <c:pt idx="408">
                  <c:v>-97.273665649999998</c:v>
                </c:pt>
                <c:pt idx="409">
                  <c:v>-98.633729360000004</c:v>
                </c:pt>
                <c:pt idx="410">
                  <c:v>-97.869078439999996</c:v>
                </c:pt>
                <c:pt idx="411">
                  <c:v>-98.368418930000004</c:v>
                </c:pt>
                <c:pt idx="412">
                  <c:v>-96.118787150000003</c:v>
                </c:pt>
                <c:pt idx="413">
                  <c:v>-99.242484090000005</c:v>
                </c:pt>
                <c:pt idx="414">
                  <c:v>-97.304493949999994</c:v>
                </c:pt>
                <c:pt idx="415">
                  <c:v>-97.071459970000006</c:v>
                </c:pt>
                <c:pt idx="416">
                  <c:v>-99.022329749999997</c:v>
                </c:pt>
                <c:pt idx="417">
                  <c:v>-97.399328890000007</c:v>
                </c:pt>
                <c:pt idx="418">
                  <c:v>-95.649603159999998</c:v>
                </c:pt>
                <c:pt idx="419">
                  <c:v>-97.665391850000006</c:v>
                </c:pt>
                <c:pt idx="420">
                  <c:v>-97.759954219999997</c:v>
                </c:pt>
                <c:pt idx="421">
                  <c:v>-99.242961050000005</c:v>
                </c:pt>
                <c:pt idx="422">
                  <c:v>-95.510350520000003</c:v>
                </c:pt>
                <c:pt idx="423">
                  <c:v>-97.885578510000002</c:v>
                </c:pt>
                <c:pt idx="424">
                  <c:v>-96.775977960000006</c:v>
                </c:pt>
                <c:pt idx="425">
                  <c:v>-96.135312330000005</c:v>
                </c:pt>
                <c:pt idx="426">
                  <c:v>-95.995067059999997</c:v>
                </c:pt>
                <c:pt idx="427">
                  <c:v>-97.977256319999995</c:v>
                </c:pt>
                <c:pt idx="428">
                  <c:v>-98.133316179999994</c:v>
                </c:pt>
                <c:pt idx="429">
                  <c:v>-97.696172129999994</c:v>
                </c:pt>
                <c:pt idx="430">
                  <c:v>-98.226039349999994</c:v>
                </c:pt>
                <c:pt idx="431">
                  <c:v>-96.836010529999996</c:v>
                </c:pt>
                <c:pt idx="432">
                  <c:v>-98.32054995</c:v>
                </c:pt>
                <c:pt idx="433">
                  <c:v>-98.241100810000006</c:v>
                </c:pt>
                <c:pt idx="434">
                  <c:v>-97.335141480000004</c:v>
                </c:pt>
                <c:pt idx="435">
                  <c:v>-97.304941470000003</c:v>
                </c:pt>
                <c:pt idx="436">
                  <c:v>-97.727750990000004</c:v>
                </c:pt>
                <c:pt idx="437">
                  <c:v>-95.196690360000005</c:v>
                </c:pt>
                <c:pt idx="438">
                  <c:v>-96.851606500000003</c:v>
                </c:pt>
                <c:pt idx="439">
                  <c:v>-96.586994340000004</c:v>
                </c:pt>
                <c:pt idx="440">
                  <c:v>-96.587229129999997</c:v>
                </c:pt>
                <c:pt idx="441">
                  <c:v>-97.976920059999998</c:v>
                </c:pt>
                <c:pt idx="442">
                  <c:v>-97.399842140000004</c:v>
                </c:pt>
                <c:pt idx="443">
                  <c:v>-95.837548139999996</c:v>
                </c:pt>
                <c:pt idx="444">
                  <c:v>-97.163558989999999</c:v>
                </c:pt>
                <c:pt idx="445">
                  <c:v>-97.695059639999997</c:v>
                </c:pt>
                <c:pt idx="446">
                  <c:v>-96.274406810000002</c:v>
                </c:pt>
                <c:pt idx="447">
                  <c:v>-98.272770609999995</c:v>
                </c:pt>
                <c:pt idx="448">
                  <c:v>-98.101486629999997</c:v>
                </c:pt>
                <c:pt idx="449">
                  <c:v>-97.024485740000003</c:v>
                </c:pt>
                <c:pt idx="450">
                  <c:v>-97.633703130000001</c:v>
                </c:pt>
                <c:pt idx="451">
                  <c:v>-97.448238500000002</c:v>
                </c:pt>
                <c:pt idx="452">
                  <c:v>-98.726813879999995</c:v>
                </c:pt>
                <c:pt idx="453">
                  <c:v>-97.400910339999996</c:v>
                </c:pt>
                <c:pt idx="454">
                  <c:v>-97.385658340000006</c:v>
                </c:pt>
                <c:pt idx="455">
                  <c:v>-97.946846410000006</c:v>
                </c:pt>
                <c:pt idx="456">
                  <c:v>-96.947055289999994</c:v>
                </c:pt>
                <c:pt idx="457">
                  <c:v>-97.540774220000003</c:v>
                </c:pt>
                <c:pt idx="458">
                  <c:v>-99.163652440000007</c:v>
                </c:pt>
                <c:pt idx="459">
                  <c:v>-98.78983762</c:v>
                </c:pt>
                <c:pt idx="460">
                  <c:v>-97.352927370000003</c:v>
                </c:pt>
                <c:pt idx="461">
                  <c:v>-99.087689069999996</c:v>
                </c:pt>
                <c:pt idx="462">
                  <c:v>-99.367900000000006</c:v>
                </c:pt>
                <c:pt idx="463">
                  <c:v>-98.727144109999998</c:v>
                </c:pt>
                <c:pt idx="464">
                  <c:v>-97.869993960000002</c:v>
                </c:pt>
                <c:pt idx="465">
                  <c:v>-98.117805860000004</c:v>
                </c:pt>
                <c:pt idx="466">
                  <c:v>-98.493777339999994</c:v>
                </c:pt>
                <c:pt idx="467">
                  <c:v>-98.070171720000005</c:v>
                </c:pt>
                <c:pt idx="468">
                  <c:v>-100.30520439999999</c:v>
                </c:pt>
                <c:pt idx="469">
                  <c:v>-99.744417569999996</c:v>
                </c:pt>
                <c:pt idx="470">
                  <c:v>-98.634965629999996</c:v>
                </c:pt>
                <c:pt idx="471">
                  <c:v>-98.16578414</c:v>
                </c:pt>
                <c:pt idx="472">
                  <c:v>-96.243273930000001</c:v>
                </c:pt>
                <c:pt idx="473">
                  <c:v>-97.556758759999994</c:v>
                </c:pt>
                <c:pt idx="474">
                  <c:v>-98.462006079999995</c:v>
                </c:pt>
                <c:pt idx="475">
                  <c:v>-97.227901040000006</c:v>
                </c:pt>
                <c:pt idx="476">
                  <c:v>-97.961341610000005</c:v>
                </c:pt>
                <c:pt idx="477">
                  <c:v>-97.696692870000007</c:v>
                </c:pt>
                <c:pt idx="478">
                  <c:v>-99.759446479999994</c:v>
                </c:pt>
                <c:pt idx="479">
                  <c:v>-98.790178499999996</c:v>
                </c:pt>
                <c:pt idx="480">
                  <c:v>-98.165074570000002</c:v>
                </c:pt>
                <c:pt idx="481">
                  <c:v>-98.446713799999998</c:v>
                </c:pt>
                <c:pt idx="482">
                  <c:v>-99.071764610000002</c:v>
                </c:pt>
                <c:pt idx="483">
                  <c:v>-98.946535049999994</c:v>
                </c:pt>
                <c:pt idx="484">
                  <c:v>-98.445896250000004</c:v>
                </c:pt>
                <c:pt idx="485">
                  <c:v>-98.602163660000002</c:v>
                </c:pt>
                <c:pt idx="486">
                  <c:v>-98.586872560000003</c:v>
                </c:pt>
                <c:pt idx="487">
                  <c:v>-98.962667449999998</c:v>
                </c:pt>
                <c:pt idx="488">
                  <c:v>-98.258756169999998</c:v>
                </c:pt>
                <c:pt idx="489">
                  <c:v>-99.696110360000006</c:v>
                </c:pt>
                <c:pt idx="490">
                  <c:v>-98.882353280000004</c:v>
                </c:pt>
                <c:pt idx="491">
                  <c:v>-98.165826300000006</c:v>
                </c:pt>
                <c:pt idx="492">
                  <c:v>-97.837597729999999</c:v>
                </c:pt>
                <c:pt idx="493">
                  <c:v>-98.899759009999997</c:v>
                </c:pt>
                <c:pt idx="494">
                  <c:v>-98.758989740000004</c:v>
                </c:pt>
                <c:pt idx="495">
                  <c:v>-98.554741370000002</c:v>
                </c:pt>
                <c:pt idx="496">
                  <c:v>-99.274475809999998</c:v>
                </c:pt>
                <c:pt idx="497">
                  <c:v>-98.446235709999996</c:v>
                </c:pt>
                <c:pt idx="498">
                  <c:v>-99.648499479999998</c:v>
                </c:pt>
                <c:pt idx="499">
                  <c:v>-99.539809680000005</c:v>
                </c:pt>
                <c:pt idx="500">
                  <c:v>-98.55518429</c:v>
                </c:pt>
                <c:pt idx="501">
                  <c:v>-99.525293680000004</c:v>
                </c:pt>
                <c:pt idx="502">
                  <c:v>-99.164074869999993</c:v>
                </c:pt>
                <c:pt idx="503">
                  <c:v>-100.117745</c:v>
                </c:pt>
                <c:pt idx="504">
                  <c:v>-98.790084730000004</c:v>
                </c:pt>
                <c:pt idx="505">
                  <c:v>-99.539439439999995</c:v>
                </c:pt>
                <c:pt idx="506">
                  <c:v>-100.0077416</c:v>
                </c:pt>
                <c:pt idx="507">
                  <c:v>-99.274890540000001</c:v>
                </c:pt>
                <c:pt idx="508">
                  <c:v>-99.242554290000001</c:v>
                </c:pt>
                <c:pt idx="509">
                  <c:v>-99.147808019999999</c:v>
                </c:pt>
                <c:pt idx="510">
                  <c:v>-100.64854</c:v>
                </c:pt>
                <c:pt idx="511">
                  <c:v>-98.758342769999999</c:v>
                </c:pt>
                <c:pt idx="512">
                  <c:v>-99.83548467</c:v>
                </c:pt>
                <c:pt idx="513">
                  <c:v>-99.335391020000003</c:v>
                </c:pt>
                <c:pt idx="514">
                  <c:v>-100.17957629999999</c:v>
                </c:pt>
                <c:pt idx="515">
                  <c:v>-98.553447120000001</c:v>
                </c:pt>
                <c:pt idx="516">
                  <c:v>-99.507278150000005</c:v>
                </c:pt>
                <c:pt idx="517">
                  <c:v>-99.211673210000001</c:v>
                </c:pt>
                <c:pt idx="518">
                  <c:v>-99.13617395</c:v>
                </c:pt>
                <c:pt idx="519">
                  <c:v>-98.493161209999997</c:v>
                </c:pt>
                <c:pt idx="520">
                  <c:v>-96.899858660000007</c:v>
                </c:pt>
                <c:pt idx="521">
                  <c:v>-99.523230440000006</c:v>
                </c:pt>
                <c:pt idx="522">
                  <c:v>-100.6486017</c:v>
                </c:pt>
                <c:pt idx="523">
                  <c:v>-99.070121760000006</c:v>
                </c:pt>
                <c:pt idx="524">
                  <c:v>-99.086242580000004</c:v>
                </c:pt>
                <c:pt idx="525">
                  <c:v>-98.225944429999998</c:v>
                </c:pt>
                <c:pt idx="526">
                  <c:v>-97.945248269999993</c:v>
                </c:pt>
                <c:pt idx="527">
                  <c:v>-99.102092720000002</c:v>
                </c:pt>
                <c:pt idx="528">
                  <c:v>-98.398789120000004</c:v>
                </c:pt>
                <c:pt idx="529">
                  <c:v>-98.710987329999995</c:v>
                </c:pt>
                <c:pt idx="530">
                  <c:v>-99.195217450000001</c:v>
                </c:pt>
                <c:pt idx="531">
                  <c:v>-100.61725989999999</c:v>
                </c:pt>
                <c:pt idx="532">
                  <c:v>-99.631996099999995</c:v>
                </c:pt>
                <c:pt idx="533">
                  <c:v>-98.882993279999994</c:v>
                </c:pt>
                <c:pt idx="534">
                  <c:v>-99.69605147</c:v>
                </c:pt>
                <c:pt idx="535">
                  <c:v>-100.28815760000001</c:v>
                </c:pt>
                <c:pt idx="536">
                  <c:v>-99.647441240000006</c:v>
                </c:pt>
                <c:pt idx="537">
                  <c:v>-98.742191579999997</c:v>
                </c:pt>
                <c:pt idx="538">
                  <c:v>-99.383171820000001</c:v>
                </c:pt>
                <c:pt idx="539">
                  <c:v>-99.399813739999999</c:v>
                </c:pt>
                <c:pt idx="540">
                  <c:v>-98.225859689999993</c:v>
                </c:pt>
                <c:pt idx="541">
                  <c:v>-99.367232329999993</c:v>
                </c:pt>
                <c:pt idx="542">
                  <c:v>-98.666193010000001</c:v>
                </c:pt>
                <c:pt idx="543">
                  <c:v>-98.43014694</c:v>
                </c:pt>
                <c:pt idx="544">
                  <c:v>-99.743062320000007</c:v>
                </c:pt>
                <c:pt idx="545">
                  <c:v>-98.023703990000001</c:v>
                </c:pt>
                <c:pt idx="546">
                  <c:v>-98.193851679999995</c:v>
                </c:pt>
                <c:pt idx="547">
                  <c:v>-99.662772480000001</c:v>
                </c:pt>
                <c:pt idx="548">
                  <c:v>-98.693189320000002</c:v>
                </c:pt>
                <c:pt idx="549">
                  <c:v>-98.633257150000006</c:v>
                </c:pt>
                <c:pt idx="550">
                  <c:v>-98.353509099999997</c:v>
                </c:pt>
                <c:pt idx="551">
                  <c:v>-98.39749621</c:v>
                </c:pt>
                <c:pt idx="552">
                  <c:v>-98.164454180000007</c:v>
                </c:pt>
                <c:pt idx="553">
                  <c:v>-98.445871479999994</c:v>
                </c:pt>
                <c:pt idx="554">
                  <c:v>-97.351926449999993</c:v>
                </c:pt>
                <c:pt idx="555">
                  <c:v>-98.618116920000006</c:v>
                </c:pt>
                <c:pt idx="556">
                  <c:v>-99.618316190000002</c:v>
                </c:pt>
                <c:pt idx="557">
                  <c:v>-100.11614489999999</c:v>
                </c:pt>
                <c:pt idx="558">
                  <c:v>-100.1631288</c:v>
                </c:pt>
                <c:pt idx="559">
                  <c:v>-98.773631289999997</c:v>
                </c:pt>
                <c:pt idx="560">
                  <c:v>-98.975136789999993</c:v>
                </c:pt>
                <c:pt idx="561">
                  <c:v>-99.226763849999998</c:v>
                </c:pt>
                <c:pt idx="562">
                  <c:v>-99.398185929999997</c:v>
                </c:pt>
                <c:pt idx="563">
                  <c:v>-100.03961889999999</c:v>
                </c:pt>
                <c:pt idx="564">
                  <c:v>-99.070625910000004</c:v>
                </c:pt>
                <c:pt idx="565">
                  <c:v>-98.149148260000004</c:v>
                </c:pt>
                <c:pt idx="566">
                  <c:v>-99.603662880000002</c:v>
                </c:pt>
                <c:pt idx="567">
                  <c:v>-100.60169670000001</c:v>
                </c:pt>
                <c:pt idx="568">
                  <c:v>-99.775710790000005</c:v>
                </c:pt>
                <c:pt idx="569">
                  <c:v>-98.369636150000005</c:v>
                </c:pt>
                <c:pt idx="570">
                  <c:v>-98.900202320000005</c:v>
                </c:pt>
                <c:pt idx="571">
                  <c:v>-98.727137279999994</c:v>
                </c:pt>
                <c:pt idx="572">
                  <c:v>-97.930141770000006</c:v>
                </c:pt>
                <c:pt idx="573">
                  <c:v>-98.369428819999996</c:v>
                </c:pt>
                <c:pt idx="574">
                  <c:v>-98.570293620000001</c:v>
                </c:pt>
                <c:pt idx="575">
                  <c:v>-99.571445370000006</c:v>
                </c:pt>
                <c:pt idx="576">
                  <c:v>-97.322050790000006</c:v>
                </c:pt>
                <c:pt idx="577">
                  <c:v>-99.135694830000006</c:v>
                </c:pt>
                <c:pt idx="578">
                  <c:v>-98.775719379999998</c:v>
                </c:pt>
                <c:pt idx="579">
                  <c:v>-99.353044789999998</c:v>
                </c:pt>
                <c:pt idx="580">
                  <c:v>-98.634693940000005</c:v>
                </c:pt>
                <c:pt idx="581">
                  <c:v>-99.901121520000004</c:v>
                </c:pt>
                <c:pt idx="582">
                  <c:v>-99.60363074</c:v>
                </c:pt>
                <c:pt idx="583">
                  <c:v>-99.508614960000003</c:v>
                </c:pt>
                <c:pt idx="584">
                  <c:v>-98.931243219999999</c:v>
                </c:pt>
                <c:pt idx="585">
                  <c:v>-99.540072129999999</c:v>
                </c:pt>
                <c:pt idx="586">
                  <c:v>-98.322074979999996</c:v>
                </c:pt>
                <c:pt idx="587">
                  <c:v>-99.040772020000006</c:v>
                </c:pt>
                <c:pt idx="588">
                  <c:v>-97.977896659999999</c:v>
                </c:pt>
                <c:pt idx="589">
                  <c:v>-99.071783819999993</c:v>
                </c:pt>
                <c:pt idx="590">
                  <c:v>-100.1659301</c:v>
                </c:pt>
                <c:pt idx="591">
                  <c:v>-98.243494389999995</c:v>
                </c:pt>
                <c:pt idx="592">
                  <c:v>-98.727636009999998</c:v>
                </c:pt>
                <c:pt idx="593">
                  <c:v>-97.509602869999995</c:v>
                </c:pt>
                <c:pt idx="594">
                  <c:v>-99.274264720000005</c:v>
                </c:pt>
                <c:pt idx="595">
                  <c:v>-98.18093992</c:v>
                </c:pt>
                <c:pt idx="596">
                  <c:v>-98.961311499999994</c:v>
                </c:pt>
                <c:pt idx="597">
                  <c:v>-98.726033580000006</c:v>
                </c:pt>
                <c:pt idx="598">
                  <c:v>-99.538477310000005</c:v>
                </c:pt>
                <c:pt idx="599">
                  <c:v>-99.242305470000005</c:v>
                </c:pt>
                <c:pt idx="600">
                  <c:v>-98.242014690000005</c:v>
                </c:pt>
                <c:pt idx="601">
                  <c:v>-98.978092259999997</c:v>
                </c:pt>
                <c:pt idx="602">
                  <c:v>-99.226365020000003</c:v>
                </c:pt>
                <c:pt idx="603">
                  <c:v>-100.1641272</c:v>
                </c:pt>
                <c:pt idx="604">
                  <c:v>-100.055285</c:v>
                </c:pt>
                <c:pt idx="605">
                  <c:v>-99.351042930000006</c:v>
                </c:pt>
                <c:pt idx="606">
                  <c:v>-98.757302179999996</c:v>
                </c:pt>
                <c:pt idx="607">
                  <c:v>-98.101873569999995</c:v>
                </c:pt>
                <c:pt idx="608">
                  <c:v>-99.258616270000005</c:v>
                </c:pt>
                <c:pt idx="609">
                  <c:v>-99.367130419999995</c:v>
                </c:pt>
                <c:pt idx="610">
                  <c:v>-98.945598009999998</c:v>
                </c:pt>
                <c:pt idx="611">
                  <c:v>-100.1945199</c:v>
                </c:pt>
                <c:pt idx="612">
                  <c:v>-99.070191579999999</c:v>
                </c:pt>
                <c:pt idx="613">
                  <c:v>-99.258147109999996</c:v>
                </c:pt>
                <c:pt idx="614">
                  <c:v>-98.429551869999997</c:v>
                </c:pt>
                <c:pt idx="615">
                  <c:v>-98.430050289999997</c:v>
                </c:pt>
                <c:pt idx="616">
                  <c:v>-99.054327130000004</c:v>
                </c:pt>
                <c:pt idx="617">
                  <c:v>-99.335269699999998</c:v>
                </c:pt>
                <c:pt idx="618">
                  <c:v>-98.445494690000004</c:v>
                </c:pt>
                <c:pt idx="619">
                  <c:v>-99.038246849999993</c:v>
                </c:pt>
                <c:pt idx="620">
                  <c:v>-97.961455490000006</c:v>
                </c:pt>
                <c:pt idx="621">
                  <c:v>-98.74260314</c:v>
                </c:pt>
                <c:pt idx="622">
                  <c:v>-97.837344950000002</c:v>
                </c:pt>
                <c:pt idx="623">
                  <c:v>-98.398010299999996</c:v>
                </c:pt>
                <c:pt idx="624">
                  <c:v>-98.758138009999996</c:v>
                </c:pt>
                <c:pt idx="625">
                  <c:v>-99.524875780000002</c:v>
                </c:pt>
                <c:pt idx="626">
                  <c:v>-98.743310100000002</c:v>
                </c:pt>
                <c:pt idx="627">
                  <c:v>-99.195826010000005</c:v>
                </c:pt>
                <c:pt idx="628">
                  <c:v>-99.368273619999997</c:v>
                </c:pt>
                <c:pt idx="629">
                  <c:v>-99.22756699</c:v>
                </c:pt>
                <c:pt idx="630">
                  <c:v>-99.916248139999993</c:v>
                </c:pt>
                <c:pt idx="631">
                  <c:v>-98.541434870000003</c:v>
                </c:pt>
                <c:pt idx="632">
                  <c:v>-98.602612949999994</c:v>
                </c:pt>
                <c:pt idx="633">
                  <c:v>-99.524707379999995</c:v>
                </c:pt>
                <c:pt idx="634">
                  <c:v>-99.991925640000005</c:v>
                </c:pt>
                <c:pt idx="635">
                  <c:v>-99.367851790000003</c:v>
                </c:pt>
                <c:pt idx="636">
                  <c:v>-99.602926850000003</c:v>
                </c:pt>
                <c:pt idx="637">
                  <c:v>-98.149868069999997</c:v>
                </c:pt>
                <c:pt idx="638">
                  <c:v>-99.83551473</c:v>
                </c:pt>
                <c:pt idx="639">
                  <c:v>-98.774304779999994</c:v>
                </c:pt>
                <c:pt idx="640">
                  <c:v>-98.337285140000006</c:v>
                </c:pt>
                <c:pt idx="641">
                  <c:v>-98.603133709999994</c:v>
                </c:pt>
                <c:pt idx="642">
                  <c:v>-99.336589939999996</c:v>
                </c:pt>
                <c:pt idx="643">
                  <c:v>-99.523611669999994</c:v>
                </c:pt>
                <c:pt idx="644">
                  <c:v>-100.77364969999999</c:v>
                </c:pt>
                <c:pt idx="645">
                  <c:v>-100.6331627</c:v>
                </c:pt>
                <c:pt idx="646">
                  <c:v>-99.00830105</c:v>
                </c:pt>
                <c:pt idx="647">
                  <c:v>-99.695983549999994</c:v>
                </c:pt>
                <c:pt idx="648">
                  <c:v>-99.523342130000003</c:v>
                </c:pt>
                <c:pt idx="649">
                  <c:v>-99.960923629999996</c:v>
                </c:pt>
                <c:pt idx="650">
                  <c:v>-99.556039220000002</c:v>
                </c:pt>
                <c:pt idx="651">
                  <c:v>-98.494126730000005</c:v>
                </c:pt>
                <c:pt idx="652">
                  <c:v>-97.54158065</c:v>
                </c:pt>
                <c:pt idx="653">
                  <c:v>-98.915912969999994</c:v>
                </c:pt>
                <c:pt idx="654">
                  <c:v>-97.821440050000007</c:v>
                </c:pt>
                <c:pt idx="655">
                  <c:v>-82.700637970000002</c:v>
                </c:pt>
                <c:pt idx="656">
                  <c:v>-64.079234549999995</c:v>
                </c:pt>
                <c:pt idx="657">
                  <c:v>-63.893644250000001</c:v>
                </c:pt>
                <c:pt idx="658">
                  <c:v>-64.407533920000006</c:v>
                </c:pt>
                <c:pt idx="659">
                  <c:v>-64.876106230000005</c:v>
                </c:pt>
                <c:pt idx="660">
                  <c:v>-64.767395350000001</c:v>
                </c:pt>
                <c:pt idx="661">
                  <c:v>-65.580143960000001</c:v>
                </c:pt>
                <c:pt idx="662">
                  <c:v>-64.423303739999994</c:v>
                </c:pt>
                <c:pt idx="663">
                  <c:v>-64.844347819999996</c:v>
                </c:pt>
                <c:pt idx="664">
                  <c:v>-64.063351069999996</c:v>
                </c:pt>
                <c:pt idx="665">
                  <c:v>-65.625557650000005</c:v>
                </c:pt>
                <c:pt idx="666">
                  <c:v>-69.189165759999995</c:v>
                </c:pt>
                <c:pt idx="667">
                  <c:v>-70.703814300000005</c:v>
                </c:pt>
                <c:pt idx="668">
                  <c:v>-72.779624400000003</c:v>
                </c:pt>
                <c:pt idx="669">
                  <c:v>-74.468880459999994</c:v>
                </c:pt>
                <c:pt idx="670">
                  <c:v>-77.216911600000003</c:v>
                </c:pt>
                <c:pt idx="671">
                  <c:v>-78.855653270000005</c:v>
                </c:pt>
                <c:pt idx="672">
                  <c:v>-80.528930070000001</c:v>
                </c:pt>
                <c:pt idx="673">
                  <c:v>-83.230028660000002</c:v>
                </c:pt>
                <c:pt idx="674">
                  <c:v>-88.308008009999995</c:v>
                </c:pt>
                <c:pt idx="675">
                  <c:v>-94.556175479999993</c:v>
                </c:pt>
                <c:pt idx="676">
                  <c:v>-100.1807465</c:v>
                </c:pt>
                <c:pt idx="677">
                  <c:v>-102.03916839999999</c:v>
                </c:pt>
                <c:pt idx="678">
                  <c:v>-102.4284109</c:v>
                </c:pt>
                <c:pt idx="679">
                  <c:v>-103.6161663</c:v>
                </c:pt>
                <c:pt idx="680">
                  <c:v>-106.1163358</c:v>
                </c:pt>
                <c:pt idx="681">
                  <c:v>-106.7867198</c:v>
                </c:pt>
                <c:pt idx="682">
                  <c:v>-106.0839204</c:v>
                </c:pt>
                <c:pt idx="683">
                  <c:v>-106.5375961</c:v>
                </c:pt>
                <c:pt idx="684">
                  <c:v>-105.3044876</c:v>
                </c:pt>
                <c:pt idx="685">
                  <c:v>-107.0692097</c:v>
                </c:pt>
                <c:pt idx="686">
                  <c:v>-105.06966970000001</c:v>
                </c:pt>
                <c:pt idx="687">
                  <c:v>-106.2563153</c:v>
                </c:pt>
                <c:pt idx="688">
                  <c:v>-105.4916872</c:v>
                </c:pt>
                <c:pt idx="689">
                  <c:v>-106.289559</c:v>
                </c:pt>
                <c:pt idx="690">
                  <c:v>-106.1173802</c:v>
                </c:pt>
                <c:pt idx="691">
                  <c:v>-105.8199858</c:v>
                </c:pt>
                <c:pt idx="692">
                  <c:v>-107.0223737</c:v>
                </c:pt>
                <c:pt idx="693">
                  <c:v>-105.44343379999999</c:v>
                </c:pt>
                <c:pt idx="694">
                  <c:v>-105.0063652</c:v>
                </c:pt>
                <c:pt idx="695">
                  <c:v>-106.131716</c:v>
                </c:pt>
                <c:pt idx="696">
                  <c:v>-105.382006</c:v>
                </c:pt>
                <c:pt idx="697">
                  <c:v>-105.78769370000001</c:v>
                </c:pt>
                <c:pt idx="698">
                  <c:v>-104.5535081</c:v>
                </c:pt>
                <c:pt idx="699">
                  <c:v>-106.1005342</c:v>
                </c:pt>
                <c:pt idx="700">
                  <c:v>-106.4109971</c:v>
                </c:pt>
                <c:pt idx="701">
                  <c:v>-105.95825189999999</c:v>
                </c:pt>
                <c:pt idx="702">
                  <c:v>-105.6776978</c:v>
                </c:pt>
                <c:pt idx="703">
                  <c:v>-105.8017955</c:v>
                </c:pt>
                <c:pt idx="704">
                  <c:v>-103.895572</c:v>
                </c:pt>
                <c:pt idx="705">
                  <c:v>-106.2085045</c:v>
                </c:pt>
                <c:pt idx="706">
                  <c:v>-105.74018580000001</c:v>
                </c:pt>
                <c:pt idx="707">
                  <c:v>-106.4287363</c:v>
                </c:pt>
                <c:pt idx="708">
                  <c:v>-105.13054219999999</c:v>
                </c:pt>
                <c:pt idx="709">
                  <c:v>-105.7717798</c:v>
                </c:pt>
                <c:pt idx="710">
                  <c:v>-105.92559559999999</c:v>
                </c:pt>
                <c:pt idx="711">
                  <c:v>-106.2233683</c:v>
                </c:pt>
                <c:pt idx="712">
                  <c:v>-106.27162079999999</c:v>
                </c:pt>
                <c:pt idx="713">
                  <c:v>-106.6923558</c:v>
                </c:pt>
                <c:pt idx="714">
                  <c:v>-105.42655209999999</c:v>
                </c:pt>
                <c:pt idx="715">
                  <c:v>-106.4283246</c:v>
                </c:pt>
                <c:pt idx="716">
                  <c:v>-105.9428618</c:v>
                </c:pt>
                <c:pt idx="717">
                  <c:v>-105.1623013</c:v>
                </c:pt>
                <c:pt idx="718">
                  <c:v>-105.0694167</c:v>
                </c:pt>
                <c:pt idx="719">
                  <c:v>-106.38018080000001</c:v>
                </c:pt>
                <c:pt idx="720">
                  <c:v>-106.0033268</c:v>
                </c:pt>
                <c:pt idx="721">
                  <c:v>-105.0851457</c:v>
                </c:pt>
                <c:pt idx="722">
                  <c:v>-105.1297902</c:v>
                </c:pt>
                <c:pt idx="723">
                  <c:v>-104.3962349</c:v>
                </c:pt>
                <c:pt idx="724">
                  <c:v>-105.1778063</c:v>
                </c:pt>
                <c:pt idx="725">
                  <c:v>-104.0204061</c:v>
                </c:pt>
                <c:pt idx="726">
                  <c:v>-105.7862937</c:v>
                </c:pt>
                <c:pt idx="727">
                  <c:v>-105.7105832</c:v>
                </c:pt>
                <c:pt idx="728">
                  <c:v>-105.426968</c:v>
                </c:pt>
                <c:pt idx="729">
                  <c:v>-104.6606661</c:v>
                </c:pt>
                <c:pt idx="730">
                  <c:v>-106.55105159999999</c:v>
                </c:pt>
                <c:pt idx="731">
                  <c:v>-105.6452771</c:v>
                </c:pt>
                <c:pt idx="732">
                  <c:v>-106.31842109999999</c:v>
                </c:pt>
                <c:pt idx="733">
                  <c:v>-105.78613660000001</c:v>
                </c:pt>
                <c:pt idx="734">
                  <c:v>-105.1617067</c:v>
                </c:pt>
                <c:pt idx="735">
                  <c:v>-104.88137690000001</c:v>
                </c:pt>
                <c:pt idx="736">
                  <c:v>-105.3339167</c:v>
                </c:pt>
                <c:pt idx="737">
                  <c:v>-105.73976709999999</c:v>
                </c:pt>
                <c:pt idx="738">
                  <c:v>-105.0214592</c:v>
                </c:pt>
                <c:pt idx="739">
                  <c:v>-105.4428322</c:v>
                </c:pt>
                <c:pt idx="740">
                  <c:v>-105.9266846</c:v>
                </c:pt>
                <c:pt idx="741">
                  <c:v>-103.989206</c:v>
                </c:pt>
                <c:pt idx="742">
                  <c:v>-105.4424156</c:v>
                </c:pt>
                <c:pt idx="743">
                  <c:v>-106.4441386</c:v>
                </c:pt>
                <c:pt idx="744">
                  <c:v>-105.5674396</c:v>
                </c:pt>
                <c:pt idx="745">
                  <c:v>-105.8788679</c:v>
                </c:pt>
                <c:pt idx="746">
                  <c:v>-105.5051021</c:v>
                </c:pt>
                <c:pt idx="747">
                  <c:v>-106.6305989</c:v>
                </c:pt>
                <c:pt idx="748">
                  <c:v>-105.1626285</c:v>
                </c:pt>
                <c:pt idx="749">
                  <c:v>-106.13071600000001</c:v>
                </c:pt>
                <c:pt idx="750">
                  <c:v>-104.47414329999999</c:v>
                </c:pt>
                <c:pt idx="751">
                  <c:v>-104.2399897</c:v>
                </c:pt>
                <c:pt idx="752">
                  <c:v>-75.841902390000001</c:v>
                </c:pt>
                <c:pt idx="753">
                  <c:v>-68.968826500000006</c:v>
                </c:pt>
                <c:pt idx="754">
                  <c:v>-66.064551080000001</c:v>
                </c:pt>
                <c:pt idx="755">
                  <c:v>-65.688601520000006</c:v>
                </c:pt>
                <c:pt idx="756">
                  <c:v>-66.797981890000003</c:v>
                </c:pt>
                <c:pt idx="757">
                  <c:v>-66.874926009999996</c:v>
                </c:pt>
                <c:pt idx="758">
                  <c:v>-66.078028979999999</c:v>
                </c:pt>
                <c:pt idx="759">
                  <c:v>-66.017048209999999</c:v>
                </c:pt>
                <c:pt idx="760">
                  <c:v>-66.890798590000003</c:v>
                </c:pt>
                <c:pt idx="761">
                  <c:v>-64.235272370000004</c:v>
                </c:pt>
                <c:pt idx="762">
                  <c:v>-66.157369220000007</c:v>
                </c:pt>
                <c:pt idx="763">
                  <c:v>-64.751429279999996</c:v>
                </c:pt>
                <c:pt idx="764">
                  <c:v>-63.72143166</c:v>
                </c:pt>
                <c:pt idx="765">
                  <c:v>-63.033179400000002</c:v>
                </c:pt>
                <c:pt idx="766">
                  <c:v>-59.252466480000002</c:v>
                </c:pt>
                <c:pt idx="767">
                  <c:v>-57.550012500000001</c:v>
                </c:pt>
                <c:pt idx="768">
                  <c:v>-58.31521687</c:v>
                </c:pt>
                <c:pt idx="769">
                  <c:v>-59.252459289999997</c:v>
                </c:pt>
                <c:pt idx="770">
                  <c:v>-59.705222390000003</c:v>
                </c:pt>
                <c:pt idx="771">
                  <c:v>-57.910032780000002</c:v>
                </c:pt>
                <c:pt idx="772">
                  <c:v>-56.832358200000002</c:v>
                </c:pt>
                <c:pt idx="773">
                  <c:v>-56.472432580000003</c:v>
                </c:pt>
                <c:pt idx="774">
                  <c:v>-55.455880819999997</c:v>
                </c:pt>
                <c:pt idx="775">
                  <c:v>-56.239323210000002</c:v>
                </c:pt>
                <c:pt idx="776">
                  <c:v>-57.113199819999998</c:v>
                </c:pt>
                <c:pt idx="777">
                  <c:v>-55.675666929999998</c:v>
                </c:pt>
                <c:pt idx="778">
                  <c:v>-56.440686110000001</c:v>
                </c:pt>
                <c:pt idx="779">
                  <c:v>-55.114121760000003</c:v>
                </c:pt>
                <c:pt idx="780">
                  <c:v>-55.691371439999998</c:v>
                </c:pt>
                <c:pt idx="781">
                  <c:v>-57.113107309999997</c:v>
                </c:pt>
                <c:pt idx="782">
                  <c:v>-56.596923160000003</c:v>
                </c:pt>
                <c:pt idx="783">
                  <c:v>-56.47250236</c:v>
                </c:pt>
                <c:pt idx="784">
                  <c:v>-57.081411060000001</c:v>
                </c:pt>
                <c:pt idx="785">
                  <c:v>-56.816589749999999</c:v>
                </c:pt>
                <c:pt idx="786">
                  <c:v>-56.6921271</c:v>
                </c:pt>
                <c:pt idx="787">
                  <c:v>-56.551838089999997</c:v>
                </c:pt>
                <c:pt idx="788">
                  <c:v>-57.269417410000003</c:v>
                </c:pt>
                <c:pt idx="789">
                  <c:v>-55.911166790000003</c:v>
                </c:pt>
                <c:pt idx="790">
                  <c:v>-56.300488559999998</c:v>
                </c:pt>
                <c:pt idx="791">
                  <c:v>-56.848360569999997</c:v>
                </c:pt>
                <c:pt idx="792">
                  <c:v>-56.175830380000001</c:v>
                </c:pt>
                <c:pt idx="793">
                  <c:v>-57.205849069999999</c:v>
                </c:pt>
                <c:pt idx="794">
                  <c:v>-56.504138150000003</c:v>
                </c:pt>
                <c:pt idx="795">
                  <c:v>-56.472351549999999</c:v>
                </c:pt>
                <c:pt idx="796">
                  <c:v>-57.56589769</c:v>
                </c:pt>
                <c:pt idx="797">
                  <c:v>-57.894117399999999</c:v>
                </c:pt>
                <c:pt idx="798">
                  <c:v>-56.252819539999997</c:v>
                </c:pt>
                <c:pt idx="799">
                  <c:v>-57.706260520000001</c:v>
                </c:pt>
                <c:pt idx="800">
                  <c:v>-57.737964609999999</c:v>
                </c:pt>
                <c:pt idx="801">
                  <c:v>-57.285186029999998</c:v>
                </c:pt>
                <c:pt idx="802">
                  <c:v>-58.722774909999998</c:v>
                </c:pt>
                <c:pt idx="803">
                  <c:v>-58.034522529999997</c:v>
                </c:pt>
                <c:pt idx="804">
                  <c:v>-57.409658069999999</c:v>
                </c:pt>
                <c:pt idx="805">
                  <c:v>-57.189942250000001</c:v>
                </c:pt>
                <c:pt idx="806">
                  <c:v>-57.957553609999998</c:v>
                </c:pt>
                <c:pt idx="807">
                  <c:v>-58.471364780000002</c:v>
                </c:pt>
                <c:pt idx="808">
                  <c:v>-57.393755179999999</c:v>
                </c:pt>
                <c:pt idx="809">
                  <c:v>-57.534239220000003</c:v>
                </c:pt>
                <c:pt idx="810">
                  <c:v>-55.48756101</c:v>
                </c:pt>
                <c:pt idx="811">
                  <c:v>-58.018607940000003</c:v>
                </c:pt>
                <c:pt idx="812">
                  <c:v>-58.050418819999997</c:v>
                </c:pt>
                <c:pt idx="813">
                  <c:v>-56.95694374</c:v>
                </c:pt>
                <c:pt idx="814">
                  <c:v>-56.488239419999999</c:v>
                </c:pt>
                <c:pt idx="815">
                  <c:v>-56.692010439999997</c:v>
                </c:pt>
                <c:pt idx="816">
                  <c:v>-57.425499160000001</c:v>
                </c:pt>
                <c:pt idx="817">
                  <c:v>-57.737938970000002</c:v>
                </c:pt>
                <c:pt idx="818">
                  <c:v>-56.705645189999998</c:v>
                </c:pt>
                <c:pt idx="819">
                  <c:v>-57.722135809999997</c:v>
                </c:pt>
                <c:pt idx="820">
                  <c:v>-56.972797030000002</c:v>
                </c:pt>
                <c:pt idx="821">
                  <c:v>-58.346990040000001</c:v>
                </c:pt>
                <c:pt idx="822">
                  <c:v>-61.283142460000001</c:v>
                </c:pt>
                <c:pt idx="823">
                  <c:v>-62.580356299999998</c:v>
                </c:pt>
                <c:pt idx="824">
                  <c:v>-61.846903939999997</c:v>
                </c:pt>
                <c:pt idx="825">
                  <c:v>-61.595589099999998</c:v>
                </c:pt>
                <c:pt idx="826">
                  <c:v>-61.767642189999997</c:v>
                </c:pt>
                <c:pt idx="827">
                  <c:v>-59.909027190000003</c:v>
                </c:pt>
                <c:pt idx="828">
                  <c:v>-61.174531600000002</c:v>
                </c:pt>
                <c:pt idx="829">
                  <c:v>-63.04899142</c:v>
                </c:pt>
                <c:pt idx="830">
                  <c:v>-62.736576990000003</c:v>
                </c:pt>
                <c:pt idx="831">
                  <c:v>-61.45521866</c:v>
                </c:pt>
                <c:pt idx="832">
                  <c:v>-63.04896162</c:v>
                </c:pt>
                <c:pt idx="833">
                  <c:v>-62.424178619999999</c:v>
                </c:pt>
                <c:pt idx="834">
                  <c:v>-63.62624581</c:v>
                </c:pt>
                <c:pt idx="835">
                  <c:v>-62.08006031</c:v>
                </c:pt>
                <c:pt idx="836">
                  <c:v>-61.314880250000002</c:v>
                </c:pt>
                <c:pt idx="837">
                  <c:v>-63.798335590000001</c:v>
                </c:pt>
                <c:pt idx="838">
                  <c:v>-62.892845000000001</c:v>
                </c:pt>
                <c:pt idx="839">
                  <c:v>-63.438404169999998</c:v>
                </c:pt>
                <c:pt idx="840">
                  <c:v>-63.766676930000003</c:v>
                </c:pt>
                <c:pt idx="841">
                  <c:v>-62.111751910000002</c:v>
                </c:pt>
                <c:pt idx="842">
                  <c:v>-61.955592060000001</c:v>
                </c:pt>
                <c:pt idx="843">
                  <c:v>-61.815250079999998</c:v>
                </c:pt>
                <c:pt idx="844">
                  <c:v>-61.690734159999998</c:v>
                </c:pt>
                <c:pt idx="845">
                  <c:v>-62.485263250000003</c:v>
                </c:pt>
                <c:pt idx="846">
                  <c:v>-62.392480519999999</c:v>
                </c:pt>
                <c:pt idx="847">
                  <c:v>-63.345554749999998</c:v>
                </c:pt>
                <c:pt idx="848">
                  <c:v>-64.126560389999995</c:v>
                </c:pt>
                <c:pt idx="849">
                  <c:v>-63.501798440000002</c:v>
                </c:pt>
                <c:pt idx="850">
                  <c:v>-63.284441790000002</c:v>
                </c:pt>
                <c:pt idx="851">
                  <c:v>-65.720431970000007</c:v>
                </c:pt>
                <c:pt idx="852">
                  <c:v>-64.86005591</c:v>
                </c:pt>
                <c:pt idx="853">
                  <c:v>-63.22104358</c:v>
                </c:pt>
                <c:pt idx="854">
                  <c:v>-63.533481799999997</c:v>
                </c:pt>
                <c:pt idx="855">
                  <c:v>-66.641808780000005</c:v>
                </c:pt>
                <c:pt idx="856">
                  <c:v>-65.172528900000003</c:v>
                </c:pt>
                <c:pt idx="857">
                  <c:v>-64.674459459999994</c:v>
                </c:pt>
                <c:pt idx="858">
                  <c:v>-63.033175280000002</c:v>
                </c:pt>
                <c:pt idx="859">
                  <c:v>-64.330458770000007</c:v>
                </c:pt>
                <c:pt idx="860">
                  <c:v>-65.235956619999996</c:v>
                </c:pt>
                <c:pt idx="861">
                  <c:v>-66.766239569999996</c:v>
                </c:pt>
                <c:pt idx="862">
                  <c:v>-63.845920030000002</c:v>
                </c:pt>
                <c:pt idx="863">
                  <c:v>-62.673174930000002</c:v>
                </c:pt>
                <c:pt idx="864">
                  <c:v>-64.751402240000004</c:v>
                </c:pt>
                <c:pt idx="865">
                  <c:v>-64.658619509999994</c:v>
                </c:pt>
                <c:pt idx="866">
                  <c:v>-63.92279534</c:v>
                </c:pt>
                <c:pt idx="867">
                  <c:v>-64.423127170000001</c:v>
                </c:pt>
                <c:pt idx="868">
                  <c:v>-64.563581380000002</c:v>
                </c:pt>
                <c:pt idx="869">
                  <c:v>-64.017972689999993</c:v>
                </c:pt>
                <c:pt idx="870">
                  <c:v>-63.096610910000003</c:v>
                </c:pt>
                <c:pt idx="871">
                  <c:v>-63.642100569999997</c:v>
                </c:pt>
                <c:pt idx="872">
                  <c:v>-63.345606400000001</c:v>
                </c:pt>
                <c:pt idx="873">
                  <c:v>-63.173531930000003</c:v>
                </c:pt>
                <c:pt idx="874">
                  <c:v>-64.767376279999993</c:v>
                </c:pt>
                <c:pt idx="875">
                  <c:v>-65.297120359999994</c:v>
                </c:pt>
                <c:pt idx="876">
                  <c:v>-63.126001049999999</c:v>
                </c:pt>
                <c:pt idx="877">
                  <c:v>-63.642259610000004</c:v>
                </c:pt>
                <c:pt idx="878">
                  <c:v>-64.282987930000004</c:v>
                </c:pt>
                <c:pt idx="879">
                  <c:v>-63.830047190000002</c:v>
                </c:pt>
                <c:pt idx="880">
                  <c:v>-63.845934630000002</c:v>
                </c:pt>
                <c:pt idx="881">
                  <c:v>-63.080686450000002</c:v>
                </c:pt>
                <c:pt idx="882">
                  <c:v>-64.407245160000002</c:v>
                </c:pt>
                <c:pt idx="883">
                  <c:v>-64.266899030000005</c:v>
                </c:pt>
                <c:pt idx="884">
                  <c:v>-63.970331539999997</c:v>
                </c:pt>
                <c:pt idx="885">
                  <c:v>-63.141713969999998</c:v>
                </c:pt>
                <c:pt idx="886">
                  <c:v>-65.188245690000002</c:v>
                </c:pt>
                <c:pt idx="887">
                  <c:v>-65.564063279999999</c:v>
                </c:pt>
                <c:pt idx="888">
                  <c:v>-64.078967939999998</c:v>
                </c:pt>
                <c:pt idx="889">
                  <c:v>-63.938617460000003</c:v>
                </c:pt>
                <c:pt idx="890">
                  <c:v>-63.533419860000002</c:v>
                </c:pt>
                <c:pt idx="891">
                  <c:v>-64.611019920000004</c:v>
                </c:pt>
                <c:pt idx="892">
                  <c:v>-64.094815269999998</c:v>
                </c:pt>
                <c:pt idx="893">
                  <c:v>-63.626217830000002</c:v>
                </c:pt>
                <c:pt idx="894">
                  <c:v>-65.564059760000006</c:v>
                </c:pt>
                <c:pt idx="895">
                  <c:v>-64.783025589999994</c:v>
                </c:pt>
                <c:pt idx="896">
                  <c:v>-64.71963633</c:v>
                </c:pt>
                <c:pt idx="897">
                  <c:v>-63.517590490000003</c:v>
                </c:pt>
                <c:pt idx="898">
                  <c:v>-63.845785769999999</c:v>
                </c:pt>
                <c:pt idx="899">
                  <c:v>-64.547651599999995</c:v>
                </c:pt>
                <c:pt idx="900">
                  <c:v>-64.57936273</c:v>
                </c:pt>
                <c:pt idx="901">
                  <c:v>-64.282777920000001</c:v>
                </c:pt>
                <c:pt idx="902">
                  <c:v>-64.314510409999997</c:v>
                </c:pt>
                <c:pt idx="903">
                  <c:v>-63.970287159999998</c:v>
                </c:pt>
                <c:pt idx="904">
                  <c:v>-64.391374670000005</c:v>
                </c:pt>
                <c:pt idx="905">
                  <c:v>-64.955087520000006</c:v>
                </c:pt>
                <c:pt idx="906">
                  <c:v>-65.969230199999998</c:v>
                </c:pt>
                <c:pt idx="907">
                  <c:v>-67.891257199999998</c:v>
                </c:pt>
                <c:pt idx="908">
                  <c:v>-70.327127540000006</c:v>
                </c:pt>
                <c:pt idx="909">
                  <c:v>-73.186138819999996</c:v>
                </c:pt>
                <c:pt idx="910">
                  <c:v>-76.310368580000002</c:v>
                </c:pt>
                <c:pt idx="911">
                  <c:v>-78.80975583</c:v>
                </c:pt>
                <c:pt idx="912">
                  <c:v>-80.371598989999995</c:v>
                </c:pt>
                <c:pt idx="913">
                  <c:v>-82.106151710000006</c:v>
                </c:pt>
                <c:pt idx="914">
                  <c:v>-84.416935080000002</c:v>
                </c:pt>
                <c:pt idx="915">
                  <c:v>-87.54114285</c:v>
                </c:pt>
                <c:pt idx="916">
                  <c:v>-88.634845409999997</c:v>
                </c:pt>
                <c:pt idx="917">
                  <c:v>-91.165365809999997</c:v>
                </c:pt>
                <c:pt idx="918">
                  <c:v>-93.710020270000001</c:v>
                </c:pt>
                <c:pt idx="919">
                  <c:v>-95.475163699999996</c:v>
                </c:pt>
                <c:pt idx="920">
                  <c:v>-98.615592759999998</c:v>
                </c:pt>
                <c:pt idx="921">
                  <c:v>-103.2224444</c:v>
                </c:pt>
                <c:pt idx="922">
                  <c:v>-106.3772726</c:v>
                </c:pt>
                <c:pt idx="923">
                  <c:v>-110.0955548</c:v>
                </c:pt>
                <c:pt idx="924">
                  <c:v>-112.04983540000001</c:v>
                </c:pt>
                <c:pt idx="925">
                  <c:v>-117.32822160000001</c:v>
                </c:pt>
                <c:pt idx="926">
                  <c:v>-118.8286128</c:v>
                </c:pt>
                <c:pt idx="927">
                  <c:v>-120.765081</c:v>
                </c:pt>
                <c:pt idx="928">
                  <c:v>-123.09099689999999</c:v>
                </c:pt>
                <c:pt idx="929">
                  <c:v>-122.55970600000001</c:v>
                </c:pt>
                <c:pt idx="930">
                  <c:v>-124.0452164</c:v>
                </c:pt>
                <c:pt idx="931">
                  <c:v>-124.31031520000001</c:v>
                </c:pt>
                <c:pt idx="932">
                  <c:v>-124.1548189</c:v>
                </c:pt>
                <c:pt idx="933">
                  <c:v>-124.62196969999999</c:v>
                </c:pt>
                <c:pt idx="934">
                  <c:v>-124.7773667</c:v>
                </c:pt>
                <c:pt idx="935">
                  <c:v>-125.8717104</c:v>
                </c:pt>
                <c:pt idx="936">
                  <c:v>-126.18362980000001</c:v>
                </c:pt>
                <c:pt idx="937">
                  <c:v>-125.26263059999999</c:v>
                </c:pt>
                <c:pt idx="938">
                  <c:v>-125.0462565</c:v>
                </c:pt>
                <c:pt idx="939">
                  <c:v>-126.5586776</c:v>
                </c:pt>
                <c:pt idx="940">
                  <c:v>-126.79338319999999</c:v>
                </c:pt>
                <c:pt idx="941">
                  <c:v>-126.3082545</c:v>
                </c:pt>
                <c:pt idx="942">
                  <c:v>-125.43536949999999</c:v>
                </c:pt>
                <c:pt idx="943">
                  <c:v>-124.9980965</c:v>
                </c:pt>
                <c:pt idx="944">
                  <c:v>-125.85543180000001</c:v>
                </c:pt>
                <c:pt idx="945">
                  <c:v>-125.1383548</c:v>
                </c:pt>
                <c:pt idx="946">
                  <c:v>-125.2304199</c:v>
                </c:pt>
                <c:pt idx="947">
                  <c:v>-126.0447528</c:v>
                </c:pt>
                <c:pt idx="948">
                  <c:v>-125.8226765</c:v>
                </c:pt>
                <c:pt idx="949">
                  <c:v>-125.2621372</c:v>
                </c:pt>
                <c:pt idx="950">
                  <c:v>-126.3869875</c:v>
                </c:pt>
                <c:pt idx="951">
                  <c:v>-126.79222900000001</c:v>
                </c:pt>
                <c:pt idx="952">
                  <c:v>-124.8726149</c:v>
                </c:pt>
                <c:pt idx="953">
                  <c:v>-126.1839892</c:v>
                </c:pt>
                <c:pt idx="954">
                  <c:v>-127.93303419999999</c:v>
                </c:pt>
                <c:pt idx="955">
                  <c:v>-125.419434</c:v>
                </c:pt>
                <c:pt idx="956">
                  <c:v>-124.4502746</c:v>
                </c:pt>
                <c:pt idx="957">
                  <c:v>-126.5123088</c:v>
                </c:pt>
                <c:pt idx="958">
                  <c:v>-124.5269985</c:v>
                </c:pt>
                <c:pt idx="959">
                  <c:v>-125.558572</c:v>
                </c:pt>
                <c:pt idx="960">
                  <c:v>-125.63780749999999</c:v>
                </c:pt>
                <c:pt idx="961">
                  <c:v>-125.91838919999999</c:v>
                </c:pt>
                <c:pt idx="962">
                  <c:v>-127.2915916</c:v>
                </c:pt>
                <c:pt idx="963">
                  <c:v>-127.29276609999999</c:v>
                </c:pt>
                <c:pt idx="964">
                  <c:v>-126.5116242</c:v>
                </c:pt>
                <c:pt idx="965">
                  <c:v>-125.41805890000001</c:v>
                </c:pt>
                <c:pt idx="966">
                  <c:v>-127.3084788</c:v>
                </c:pt>
                <c:pt idx="967">
                  <c:v>-127.16967870000001</c:v>
                </c:pt>
                <c:pt idx="968">
                  <c:v>-126.3869165</c:v>
                </c:pt>
                <c:pt idx="969">
                  <c:v>-125.1694631</c:v>
                </c:pt>
                <c:pt idx="970">
                  <c:v>-125.60578940000001</c:v>
                </c:pt>
                <c:pt idx="971">
                  <c:v>-125.356826</c:v>
                </c:pt>
                <c:pt idx="972">
                  <c:v>-125.4033317</c:v>
                </c:pt>
                <c:pt idx="973">
                  <c:v>-124.6702805</c:v>
                </c:pt>
                <c:pt idx="974">
                  <c:v>-125.20126089999999</c:v>
                </c:pt>
                <c:pt idx="975">
                  <c:v>-126.2640158</c:v>
                </c:pt>
                <c:pt idx="976">
                  <c:v>-125.92051499999999</c:v>
                </c:pt>
                <c:pt idx="977">
                  <c:v>-124.9676997</c:v>
                </c:pt>
                <c:pt idx="978">
                  <c:v>-124.6391374</c:v>
                </c:pt>
                <c:pt idx="979">
                  <c:v>-127.0129438</c:v>
                </c:pt>
                <c:pt idx="980">
                  <c:v>-126.4038023</c:v>
                </c:pt>
                <c:pt idx="981">
                  <c:v>-126.2316939</c:v>
                </c:pt>
                <c:pt idx="982">
                  <c:v>-125.6221412</c:v>
                </c:pt>
                <c:pt idx="983">
                  <c:v>-125.77783030000001</c:v>
                </c:pt>
                <c:pt idx="984">
                  <c:v>-125.1067687</c:v>
                </c:pt>
                <c:pt idx="985">
                  <c:v>-127.8085533</c:v>
                </c:pt>
                <c:pt idx="986">
                  <c:v>-126.38783290000001</c:v>
                </c:pt>
                <c:pt idx="987">
                  <c:v>-126.7340863</c:v>
                </c:pt>
                <c:pt idx="988">
                  <c:v>-125.5914279</c:v>
                </c:pt>
                <c:pt idx="989">
                  <c:v>-127.27905149999999</c:v>
                </c:pt>
                <c:pt idx="990">
                  <c:v>-125.09211910000001</c:v>
                </c:pt>
                <c:pt idx="991">
                  <c:v>-125.6396053</c:v>
                </c:pt>
                <c:pt idx="992">
                  <c:v>-126.3566185</c:v>
                </c:pt>
                <c:pt idx="993">
                  <c:v>-125.59080830000001</c:v>
                </c:pt>
                <c:pt idx="994">
                  <c:v>-126.70106389999999</c:v>
                </c:pt>
                <c:pt idx="995">
                  <c:v>-126.87332960000001</c:v>
                </c:pt>
                <c:pt idx="996">
                  <c:v>-126.7006823</c:v>
                </c:pt>
                <c:pt idx="997">
                  <c:v>-127.2787391</c:v>
                </c:pt>
                <c:pt idx="998">
                  <c:v>-126.6698232</c:v>
                </c:pt>
                <c:pt idx="999">
                  <c:v>-125.7322794</c:v>
                </c:pt>
                <c:pt idx="1000">
                  <c:v>-125.6233567</c:v>
                </c:pt>
                <c:pt idx="1001">
                  <c:v>-125.5291438</c:v>
                </c:pt>
                <c:pt idx="1002">
                  <c:v>-126.0774735</c:v>
                </c:pt>
                <c:pt idx="1003">
                  <c:v>-126.2177068</c:v>
                </c:pt>
                <c:pt idx="1004">
                  <c:v>-125.3591979</c:v>
                </c:pt>
                <c:pt idx="1005">
                  <c:v>-125.5937497</c:v>
                </c:pt>
                <c:pt idx="1006">
                  <c:v>-127.3428152</c:v>
                </c:pt>
                <c:pt idx="1007">
                  <c:v>-126.6554141</c:v>
                </c:pt>
                <c:pt idx="1008">
                  <c:v>-125.8733125</c:v>
                </c:pt>
                <c:pt idx="1009">
                  <c:v>-125.812039</c:v>
                </c:pt>
                <c:pt idx="1010">
                  <c:v>-126.4820881</c:v>
                </c:pt>
                <c:pt idx="1011">
                  <c:v>-126.1529496</c:v>
                </c:pt>
                <c:pt idx="1012">
                  <c:v>-124.9512831</c:v>
                </c:pt>
                <c:pt idx="1013">
                  <c:v>-125.9216691</c:v>
                </c:pt>
                <c:pt idx="1014">
                  <c:v>-124.6699957</c:v>
                </c:pt>
                <c:pt idx="1015">
                  <c:v>-126.686024</c:v>
                </c:pt>
                <c:pt idx="1016">
                  <c:v>-124.9682316</c:v>
                </c:pt>
                <c:pt idx="1017">
                  <c:v>-126.1992061</c:v>
                </c:pt>
                <c:pt idx="1018">
                  <c:v>-125.9340845</c:v>
                </c:pt>
                <c:pt idx="1019">
                  <c:v>-127.1220312</c:v>
                </c:pt>
                <c:pt idx="1020">
                  <c:v>-124.3428802</c:v>
                </c:pt>
                <c:pt idx="1021">
                  <c:v>-125.17035180000001</c:v>
                </c:pt>
                <c:pt idx="1022">
                  <c:v>-126.8720467</c:v>
                </c:pt>
                <c:pt idx="1023">
                  <c:v>-126.0295517</c:v>
                </c:pt>
                <c:pt idx="1024">
                  <c:v>-125.42037070000001</c:v>
                </c:pt>
                <c:pt idx="1025">
                  <c:v>-125.18708959999999</c:v>
                </c:pt>
                <c:pt idx="1026">
                  <c:v>-125.2976525</c:v>
                </c:pt>
                <c:pt idx="1027">
                  <c:v>-126.57746830000001</c:v>
                </c:pt>
                <c:pt idx="1028">
                  <c:v>-125.41936490000001</c:v>
                </c:pt>
                <c:pt idx="1029">
                  <c:v>-126.4210647</c:v>
                </c:pt>
                <c:pt idx="1030">
                  <c:v>-125.6396594</c:v>
                </c:pt>
                <c:pt idx="1031">
                  <c:v>-127.6064093</c:v>
                </c:pt>
                <c:pt idx="1032">
                  <c:v>-126.37260120000001</c:v>
                </c:pt>
                <c:pt idx="1033">
                  <c:v>-125.2629511</c:v>
                </c:pt>
                <c:pt idx="1034">
                  <c:v>-125.0603018</c:v>
                </c:pt>
                <c:pt idx="1035">
                  <c:v>-125.43485339999999</c:v>
                </c:pt>
                <c:pt idx="1036">
                  <c:v>-125.9090568</c:v>
                </c:pt>
                <c:pt idx="1037">
                  <c:v>-124.8107631</c:v>
                </c:pt>
                <c:pt idx="1038">
                  <c:v>-125.5459401</c:v>
                </c:pt>
                <c:pt idx="1039">
                  <c:v>-128.04486309999999</c:v>
                </c:pt>
                <c:pt idx="1040">
                  <c:v>-125.545418</c:v>
                </c:pt>
                <c:pt idx="1041">
                  <c:v>-126.2654996</c:v>
                </c:pt>
                <c:pt idx="1042">
                  <c:v>-124.844517</c:v>
                </c:pt>
                <c:pt idx="1043">
                  <c:v>-126.5606451</c:v>
                </c:pt>
                <c:pt idx="1044">
                  <c:v>-126.8410081</c:v>
                </c:pt>
                <c:pt idx="1045">
                  <c:v>-126.0741913</c:v>
                </c:pt>
                <c:pt idx="1046">
                  <c:v>-126.06119769999999</c:v>
                </c:pt>
                <c:pt idx="1047">
                  <c:v>-124.82735409999999</c:v>
                </c:pt>
                <c:pt idx="1048">
                  <c:v>-125.1246885</c:v>
                </c:pt>
                <c:pt idx="1049">
                  <c:v>-124.2034438</c:v>
                </c:pt>
                <c:pt idx="1050">
                  <c:v>-125.6246672</c:v>
                </c:pt>
                <c:pt idx="1051">
                  <c:v>-125.71804469999999</c:v>
                </c:pt>
                <c:pt idx="1052">
                  <c:v>-125.92059709999999</c:v>
                </c:pt>
                <c:pt idx="1053">
                  <c:v>-124.374582</c:v>
                </c:pt>
                <c:pt idx="1054">
                  <c:v>-126.38902299999999</c:v>
                </c:pt>
                <c:pt idx="1055">
                  <c:v>-124.3426494</c:v>
                </c:pt>
                <c:pt idx="1056">
                  <c:v>-126.53019999999999</c:v>
                </c:pt>
                <c:pt idx="1057">
                  <c:v>-126.01401009999999</c:v>
                </c:pt>
                <c:pt idx="1058">
                  <c:v>-125.5934063</c:v>
                </c:pt>
                <c:pt idx="1059">
                  <c:v>-126.2500007</c:v>
                </c:pt>
                <c:pt idx="1060">
                  <c:v>-124.82743619999999</c:v>
                </c:pt>
                <c:pt idx="1061">
                  <c:v>-126.82591240000001</c:v>
                </c:pt>
                <c:pt idx="1062">
                  <c:v>-126.0450171</c:v>
                </c:pt>
                <c:pt idx="1063">
                  <c:v>-125.889539</c:v>
                </c:pt>
                <c:pt idx="1064">
                  <c:v>-126.2026972</c:v>
                </c:pt>
                <c:pt idx="1065">
                  <c:v>-126.5468728</c:v>
                </c:pt>
                <c:pt idx="1066">
                  <c:v>-126.3588458</c:v>
                </c:pt>
                <c:pt idx="1067">
                  <c:v>-126.7767709</c:v>
                </c:pt>
                <c:pt idx="1068">
                  <c:v>-124.8416151</c:v>
                </c:pt>
                <c:pt idx="1069">
                  <c:v>-125.9355808</c:v>
                </c:pt>
                <c:pt idx="1070">
                  <c:v>-125.9202136</c:v>
                </c:pt>
                <c:pt idx="1071">
                  <c:v>-127.4518206</c:v>
                </c:pt>
                <c:pt idx="1072">
                  <c:v>-126.2322063</c:v>
                </c:pt>
                <c:pt idx="1073">
                  <c:v>-126.5619957</c:v>
                </c:pt>
                <c:pt idx="1074">
                  <c:v>-126.327426</c:v>
                </c:pt>
                <c:pt idx="1075">
                  <c:v>-126.4204151</c:v>
                </c:pt>
                <c:pt idx="1076">
                  <c:v>-126.4057913</c:v>
                </c:pt>
                <c:pt idx="1077">
                  <c:v>-125.5449378</c:v>
                </c:pt>
                <c:pt idx="1078">
                  <c:v>-123.95421039999999</c:v>
                </c:pt>
                <c:pt idx="1079">
                  <c:v>-126.0457347</c:v>
                </c:pt>
                <c:pt idx="1080">
                  <c:v>-124.8101965</c:v>
                </c:pt>
                <c:pt idx="1081">
                  <c:v>-126.1552354</c:v>
                </c:pt>
                <c:pt idx="1082">
                  <c:v>-125.7481542</c:v>
                </c:pt>
                <c:pt idx="1083">
                  <c:v>-126.1690633</c:v>
                </c:pt>
                <c:pt idx="1084">
                  <c:v>-126.108648</c:v>
                </c:pt>
                <c:pt idx="1085">
                  <c:v>-126.0448164</c:v>
                </c:pt>
                <c:pt idx="1086">
                  <c:v>-125.9839393</c:v>
                </c:pt>
                <c:pt idx="1087">
                  <c:v>-127.2019873</c:v>
                </c:pt>
                <c:pt idx="1088">
                  <c:v>-126.4071026</c:v>
                </c:pt>
                <c:pt idx="1089">
                  <c:v>-124.6867213</c:v>
                </c:pt>
                <c:pt idx="1090">
                  <c:v>-126.8422039</c:v>
                </c:pt>
                <c:pt idx="1091">
                  <c:v>-126.20108399999999</c:v>
                </c:pt>
                <c:pt idx="1092">
                  <c:v>-126.6543783</c:v>
                </c:pt>
                <c:pt idx="1093">
                  <c:v>-127.04705079999999</c:v>
                </c:pt>
                <c:pt idx="1094">
                  <c:v>-125.140236</c:v>
                </c:pt>
                <c:pt idx="1095">
                  <c:v>-125.7958596</c:v>
                </c:pt>
                <c:pt idx="1096">
                  <c:v>-125.5149911</c:v>
                </c:pt>
                <c:pt idx="1097">
                  <c:v>-126.526968</c:v>
                </c:pt>
                <c:pt idx="1098">
                  <c:v>-125.8722824</c:v>
                </c:pt>
                <c:pt idx="1099">
                  <c:v>-126.7636473</c:v>
                </c:pt>
                <c:pt idx="1100">
                  <c:v>-126.5125962</c:v>
                </c:pt>
                <c:pt idx="1101">
                  <c:v>-125.2950828</c:v>
                </c:pt>
                <c:pt idx="1102">
                  <c:v>-125.2623115</c:v>
                </c:pt>
                <c:pt idx="1103">
                  <c:v>-126.96617639999999</c:v>
                </c:pt>
                <c:pt idx="1104">
                  <c:v>-124.6555685</c:v>
                </c:pt>
                <c:pt idx="1105">
                  <c:v>-125.6525153</c:v>
                </c:pt>
                <c:pt idx="1106">
                  <c:v>-125.639146</c:v>
                </c:pt>
                <c:pt idx="1107">
                  <c:v>-126.96736799999999</c:v>
                </c:pt>
                <c:pt idx="1108">
                  <c:v>-130.29559829999999</c:v>
                </c:pt>
                <c:pt idx="1109">
                  <c:v>-132.698948</c:v>
                </c:pt>
                <c:pt idx="1110">
                  <c:v>-132.01340490000001</c:v>
                </c:pt>
                <c:pt idx="1111">
                  <c:v>-133.5430662</c:v>
                </c:pt>
                <c:pt idx="1112">
                  <c:v>-133.7455607</c:v>
                </c:pt>
                <c:pt idx="1113">
                  <c:v>-133.1977167</c:v>
                </c:pt>
                <c:pt idx="1114">
                  <c:v>-133.99484939999999</c:v>
                </c:pt>
                <c:pt idx="1115">
                  <c:v>-133.4029874</c:v>
                </c:pt>
                <c:pt idx="1116">
                  <c:v>-133.23035010000001</c:v>
                </c:pt>
                <c:pt idx="1117">
                  <c:v>-131.48181020000001</c:v>
                </c:pt>
                <c:pt idx="1118">
                  <c:v>-132.29322289999999</c:v>
                </c:pt>
                <c:pt idx="1119">
                  <c:v>-132.18146609999999</c:v>
                </c:pt>
                <c:pt idx="1120">
                  <c:v>-133.38461559999999</c:v>
                </c:pt>
                <c:pt idx="1121">
                  <c:v>-133.04078190000001</c:v>
                </c:pt>
                <c:pt idx="1122">
                  <c:v>-133.6044934</c:v>
                </c:pt>
                <c:pt idx="1123">
                  <c:v>-133.83730940000001</c:v>
                </c:pt>
                <c:pt idx="1124">
                  <c:v>-133.44760049999999</c:v>
                </c:pt>
                <c:pt idx="1125">
                  <c:v>-134.3200688</c:v>
                </c:pt>
                <c:pt idx="1126">
                  <c:v>-133.38572669999999</c:v>
                </c:pt>
                <c:pt idx="1127">
                  <c:v>-133.27726680000001</c:v>
                </c:pt>
                <c:pt idx="1128">
                  <c:v>-133.05557820000001</c:v>
                </c:pt>
                <c:pt idx="1129">
                  <c:v>-133.7454415</c:v>
                </c:pt>
                <c:pt idx="1130">
                  <c:v>-133.5568763</c:v>
                </c:pt>
                <c:pt idx="1131">
                  <c:v>-133.8862019</c:v>
                </c:pt>
                <c:pt idx="1132">
                  <c:v>-134.32422339999999</c:v>
                </c:pt>
                <c:pt idx="1133">
                  <c:v>-132.15038129999999</c:v>
                </c:pt>
                <c:pt idx="1134">
                  <c:v>-134.66707729999999</c:v>
                </c:pt>
                <c:pt idx="1135">
                  <c:v>-131.97780969999999</c:v>
                </c:pt>
                <c:pt idx="1136">
                  <c:v>-134.33862959999999</c:v>
                </c:pt>
                <c:pt idx="1137">
                  <c:v>-133.1197942</c:v>
                </c:pt>
                <c:pt idx="1138">
                  <c:v>-133.08721070000001</c:v>
                </c:pt>
                <c:pt idx="1139">
                  <c:v>-134.0248015</c:v>
                </c:pt>
                <c:pt idx="1140">
                  <c:v>-134.47651450000001</c:v>
                </c:pt>
                <c:pt idx="1141">
                  <c:v>-133.6970421</c:v>
                </c:pt>
                <c:pt idx="1142">
                  <c:v>-133.195717</c:v>
                </c:pt>
                <c:pt idx="1143">
                  <c:v>-134.49359250000001</c:v>
                </c:pt>
                <c:pt idx="1144">
                  <c:v>-133.97753159999999</c:v>
                </c:pt>
                <c:pt idx="1145">
                  <c:v>-133.04138069999999</c:v>
                </c:pt>
                <c:pt idx="1146">
                  <c:v>-131.83879540000001</c:v>
                </c:pt>
                <c:pt idx="1147">
                  <c:v>-133.198173</c:v>
                </c:pt>
                <c:pt idx="1148">
                  <c:v>-133.5875604</c:v>
                </c:pt>
                <c:pt idx="1149">
                  <c:v>-134.4468009</c:v>
                </c:pt>
                <c:pt idx="1150">
                  <c:v>-131.94798</c:v>
                </c:pt>
                <c:pt idx="1151">
                  <c:v>-132.7773986</c:v>
                </c:pt>
                <c:pt idx="1152">
                  <c:v>-133.7125221</c:v>
                </c:pt>
                <c:pt idx="1153">
                  <c:v>-133.96186710000001</c:v>
                </c:pt>
                <c:pt idx="1154">
                  <c:v>-134.33747099999999</c:v>
                </c:pt>
                <c:pt idx="1155">
                  <c:v>-133.90055699999999</c:v>
                </c:pt>
                <c:pt idx="1156">
                  <c:v>-133.2760188</c:v>
                </c:pt>
                <c:pt idx="1157">
                  <c:v>-133.1374821</c:v>
                </c:pt>
                <c:pt idx="1158">
                  <c:v>-132.35492450000001</c:v>
                </c:pt>
                <c:pt idx="1159">
                  <c:v>-132.91650139999999</c:v>
                </c:pt>
                <c:pt idx="1160">
                  <c:v>-134.1659823</c:v>
                </c:pt>
                <c:pt idx="1161">
                  <c:v>-133.4161144</c:v>
                </c:pt>
                <c:pt idx="1162">
                  <c:v>-133.43117380000001</c:v>
                </c:pt>
                <c:pt idx="1163">
                  <c:v>-132.60102599999999</c:v>
                </c:pt>
                <c:pt idx="1164">
                  <c:v>-132.75683230000001</c:v>
                </c:pt>
                <c:pt idx="1165">
                  <c:v>-133.0520233</c:v>
                </c:pt>
                <c:pt idx="1166">
                  <c:v>-133.2890008</c:v>
                </c:pt>
                <c:pt idx="1167">
                  <c:v>-133.4920233</c:v>
                </c:pt>
                <c:pt idx="1168">
                  <c:v>-133.9933082</c:v>
                </c:pt>
                <c:pt idx="1169">
                  <c:v>-132.698151</c:v>
                </c:pt>
                <c:pt idx="1170">
                  <c:v>-132.3380822</c:v>
                </c:pt>
                <c:pt idx="1171">
                  <c:v>-133.52324970000001</c:v>
                </c:pt>
                <c:pt idx="1172">
                  <c:v>-132.979682</c:v>
                </c:pt>
                <c:pt idx="1173">
                  <c:v>-131.96300249999999</c:v>
                </c:pt>
                <c:pt idx="1174">
                  <c:v>-132.6335292</c:v>
                </c:pt>
                <c:pt idx="1175">
                  <c:v>-132.93075350000001</c:v>
                </c:pt>
                <c:pt idx="1176">
                  <c:v>-132.5709062</c:v>
                </c:pt>
                <c:pt idx="1177">
                  <c:v>-132.7747631</c:v>
                </c:pt>
                <c:pt idx="1178">
                  <c:v>-133.13283759999999</c:v>
                </c:pt>
                <c:pt idx="1179">
                  <c:v>-133.38473060000001</c:v>
                </c:pt>
                <c:pt idx="1180">
                  <c:v>-133.02363840000001</c:v>
                </c:pt>
                <c:pt idx="1181">
                  <c:v>-133.62126280000001</c:v>
                </c:pt>
                <c:pt idx="1182">
                  <c:v>-133.82067699999999</c:v>
                </c:pt>
                <c:pt idx="1183">
                  <c:v>-133.82085670000001</c:v>
                </c:pt>
                <c:pt idx="1184">
                  <c:v>-133.53875740000001</c:v>
                </c:pt>
                <c:pt idx="1185">
                  <c:v>-133.3691436</c:v>
                </c:pt>
                <c:pt idx="1186">
                  <c:v>-133.9316944</c:v>
                </c:pt>
                <c:pt idx="1187">
                  <c:v>-132.96413659999999</c:v>
                </c:pt>
                <c:pt idx="1188">
                  <c:v>-120.9651195</c:v>
                </c:pt>
                <c:pt idx="1189">
                  <c:v>-85.056989709999996</c:v>
                </c:pt>
                <c:pt idx="1190">
                  <c:v>-79.417712350000002</c:v>
                </c:pt>
                <c:pt idx="1191">
                  <c:v>-80.526884940000002</c:v>
                </c:pt>
                <c:pt idx="1192">
                  <c:v>-80.683120889999998</c:v>
                </c:pt>
                <c:pt idx="1193">
                  <c:v>-80.495041970000003</c:v>
                </c:pt>
                <c:pt idx="1194">
                  <c:v>-80.635496189999998</c:v>
                </c:pt>
                <c:pt idx="1195">
                  <c:v>-80.871173979999995</c:v>
                </c:pt>
                <c:pt idx="1196">
                  <c:v>-78.793013759999994</c:v>
                </c:pt>
                <c:pt idx="1197">
                  <c:v>-80.35511468</c:v>
                </c:pt>
                <c:pt idx="1198">
                  <c:v>-81.667832809999993</c:v>
                </c:pt>
                <c:pt idx="1199">
                  <c:v>-81.135770980000004</c:v>
                </c:pt>
                <c:pt idx="1200">
                  <c:v>-80.479512459999995</c:v>
                </c:pt>
                <c:pt idx="1201">
                  <c:v>-80.839849000000001</c:v>
                </c:pt>
                <c:pt idx="1202">
                  <c:v>-80.27589614</c:v>
                </c:pt>
                <c:pt idx="1203">
                  <c:v>-80.948044569999993</c:v>
                </c:pt>
                <c:pt idx="1204">
                  <c:v>-78.417188780000004</c:v>
                </c:pt>
                <c:pt idx="1205">
                  <c:v>-80.511429620000001</c:v>
                </c:pt>
                <c:pt idx="1206">
                  <c:v>-80.667045770000001</c:v>
                </c:pt>
                <c:pt idx="1207">
                  <c:v>-80.823370400000002</c:v>
                </c:pt>
                <c:pt idx="1208">
                  <c:v>-80.543047950000002</c:v>
                </c:pt>
                <c:pt idx="1209">
                  <c:v>-82.370321250000003</c:v>
                </c:pt>
                <c:pt idx="1210">
                  <c:v>-81.276330689999995</c:v>
                </c:pt>
                <c:pt idx="1211">
                  <c:v>-80.791909869999998</c:v>
                </c:pt>
                <c:pt idx="1212">
                  <c:v>-80.010973960000001</c:v>
                </c:pt>
                <c:pt idx="1213">
                  <c:v>-80.94805058</c:v>
                </c:pt>
                <c:pt idx="1214">
                  <c:v>-80.386898610000003</c:v>
                </c:pt>
                <c:pt idx="1215">
                  <c:v>-80.307731419999996</c:v>
                </c:pt>
                <c:pt idx="1216">
                  <c:v>-81.44847034</c:v>
                </c:pt>
                <c:pt idx="1217">
                  <c:v>-79.7144476</c:v>
                </c:pt>
                <c:pt idx="1218">
                  <c:v>-79.589775779999997</c:v>
                </c:pt>
                <c:pt idx="1219">
                  <c:v>-81.776420700000003</c:v>
                </c:pt>
                <c:pt idx="1220">
                  <c:v>-79.277332659999999</c:v>
                </c:pt>
                <c:pt idx="1221">
                  <c:v>-81.416812300000004</c:v>
                </c:pt>
                <c:pt idx="1222">
                  <c:v>-81.167712839999993</c:v>
                </c:pt>
                <c:pt idx="1223">
                  <c:v>-80.791729489999994</c:v>
                </c:pt>
                <c:pt idx="1224">
                  <c:v>-80.762676200000001</c:v>
                </c:pt>
                <c:pt idx="1225">
                  <c:v>-80.214760209999994</c:v>
                </c:pt>
                <c:pt idx="1226">
                  <c:v>-80.667327069999999</c:v>
                </c:pt>
                <c:pt idx="1227">
                  <c:v>-81.416927599999994</c:v>
                </c:pt>
                <c:pt idx="1228">
                  <c:v>-80.744602330000006</c:v>
                </c:pt>
                <c:pt idx="1229">
                  <c:v>-79.793324339999998</c:v>
                </c:pt>
                <c:pt idx="1230">
                  <c:v>-80.370988449999999</c:v>
                </c:pt>
                <c:pt idx="1231">
                  <c:v>-80.042786030000002</c:v>
                </c:pt>
                <c:pt idx="1232">
                  <c:v>-79.293129899999997</c:v>
                </c:pt>
                <c:pt idx="1233">
                  <c:v>-81.63683322</c:v>
                </c:pt>
                <c:pt idx="1234">
                  <c:v>-80.916267149999996</c:v>
                </c:pt>
                <c:pt idx="1235">
                  <c:v>-79.746374979999999</c:v>
                </c:pt>
                <c:pt idx="1236">
                  <c:v>-79.574207250000001</c:v>
                </c:pt>
                <c:pt idx="1237">
                  <c:v>-79.85444468</c:v>
                </c:pt>
                <c:pt idx="1238">
                  <c:v>-80.230618730000003</c:v>
                </c:pt>
                <c:pt idx="1239">
                  <c:v>-80.479889959999994</c:v>
                </c:pt>
                <c:pt idx="1240">
                  <c:v>-80.542680820000001</c:v>
                </c:pt>
                <c:pt idx="1241">
                  <c:v>-80.338674370000007</c:v>
                </c:pt>
                <c:pt idx="1242">
                  <c:v>-80.135306319999998</c:v>
                </c:pt>
                <c:pt idx="1243">
                  <c:v>-80.730919119999996</c:v>
                </c:pt>
                <c:pt idx="1244">
                  <c:v>-79.073751029999997</c:v>
                </c:pt>
                <c:pt idx="1245">
                  <c:v>-82.510420600000003</c:v>
                </c:pt>
                <c:pt idx="1246">
                  <c:v>-79.870768569999996</c:v>
                </c:pt>
                <c:pt idx="1247">
                  <c:v>-80.026413120000001</c:v>
                </c:pt>
                <c:pt idx="1248">
                  <c:v>-80.964293269999999</c:v>
                </c:pt>
                <c:pt idx="1249">
                  <c:v>-80.432009460000003</c:v>
                </c:pt>
                <c:pt idx="1250">
                  <c:v>-80.307473470000005</c:v>
                </c:pt>
                <c:pt idx="1251">
                  <c:v>-81.011459700000003</c:v>
                </c:pt>
                <c:pt idx="1252">
                  <c:v>-81.448913300000001</c:v>
                </c:pt>
                <c:pt idx="1253">
                  <c:v>-79.823044949999996</c:v>
                </c:pt>
                <c:pt idx="1254">
                  <c:v>-80.058156139999994</c:v>
                </c:pt>
                <c:pt idx="1255">
                  <c:v>-81.416853660000001</c:v>
                </c:pt>
                <c:pt idx="1256">
                  <c:v>-81.276066159999999</c:v>
                </c:pt>
                <c:pt idx="1257">
                  <c:v>-80.479505689999996</c:v>
                </c:pt>
                <c:pt idx="1258">
                  <c:v>-81.401163929999996</c:v>
                </c:pt>
                <c:pt idx="1259">
                  <c:v>-80.307671650000003</c:v>
                </c:pt>
                <c:pt idx="1260">
                  <c:v>-80.932700940000004</c:v>
                </c:pt>
                <c:pt idx="1261">
                  <c:v>-81.400572350000004</c:v>
                </c:pt>
                <c:pt idx="1262">
                  <c:v>-80.463632849999996</c:v>
                </c:pt>
                <c:pt idx="1263">
                  <c:v>-80.026660969999995</c:v>
                </c:pt>
                <c:pt idx="1264">
                  <c:v>-80.21452764</c:v>
                </c:pt>
                <c:pt idx="1265">
                  <c:v>-81.556838839999998</c:v>
                </c:pt>
                <c:pt idx="1266">
                  <c:v>-79.558028870000001</c:v>
                </c:pt>
                <c:pt idx="1267">
                  <c:v>-79.778034000000005</c:v>
                </c:pt>
                <c:pt idx="1268">
                  <c:v>-78.637099759999998</c:v>
                </c:pt>
                <c:pt idx="1269">
                  <c:v>-83.524244109999998</c:v>
                </c:pt>
                <c:pt idx="1270">
                  <c:v>-81.745563759999996</c:v>
                </c:pt>
                <c:pt idx="1271">
                  <c:v>-80.840342449999994</c:v>
                </c:pt>
                <c:pt idx="1272">
                  <c:v>-79.871599200000006</c:v>
                </c:pt>
                <c:pt idx="1273">
                  <c:v>-80.871893270000001</c:v>
                </c:pt>
                <c:pt idx="1274">
                  <c:v>-81.449109030000002</c:v>
                </c:pt>
                <c:pt idx="1275">
                  <c:v>-80.199801820000005</c:v>
                </c:pt>
                <c:pt idx="1276">
                  <c:v>-80.62092303</c:v>
                </c:pt>
                <c:pt idx="1277">
                  <c:v>-81.168685620000005</c:v>
                </c:pt>
                <c:pt idx="1278">
                  <c:v>-80.152810130000006</c:v>
                </c:pt>
                <c:pt idx="1279">
                  <c:v>-80.605395529999996</c:v>
                </c:pt>
                <c:pt idx="1280">
                  <c:v>-78.16970456</c:v>
                </c:pt>
                <c:pt idx="1281">
                  <c:v>-80.512386250000006</c:v>
                </c:pt>
                <c:pt idx="1282">
                  <c:v>-80.996645869999995</c:v>
                </c:pt>
                <c:pt idx="1283">
                  <c:v>-81.698280420000003</c:v>
                </c:pt>
                <c:pt idx="1284">
                  <c:v>-82.057800459999996</c:v>
                </c:pt>
                <c:pt idx="1285">
                  <c:v>-79.682946020000003</c:v>
                </c:pt>
                <c:pt idx="1286">
                  <c:v>-80.839985369999994</c:v>
                </c:pt>
                <c:pt idx="1287">
                  <c:v>-80.699680619999995</c:v>
                </c:pt>
                <c:pt idx="1288">
                  <c:v>-80.668208230000005</c:v>
                </c:pt>
                <c:pt idx="1289">
                  <c:v>-80.872310110000001</c:v>
                </c:pt>
                <c:pt idx="1290">
                  <c:v>-82.542715110000003</c:v>
                </c:pt>
                <c:pt idx="1291">
                  <c:v>-80.371919000000005</c:v>
                </c:pt>
                <c:pt idx="1292">
                  <c:v>-79.778489460000003</c:v>
                </c:pt>
                <c:pt idx="1293">
                  <c:v>-81.793522039999999</c:v>
                </c:pt>
                <c:pt idx="1294">
                  <c:v>-80.167799410000001</c:v>
                </c:pt>
                <c:pt idx="1295">
                  <c:v>-80.075454530000002</c:v>
                </c:pt>
                <c:pt idx="1296">
                  <c:v>-81.917888610000006</c:v>
                </c:pt>
                <c:pt idx="1297">
                  <c:v>-80.808922559999999</c:v>
                </c:pt>
                <c:pt idx="1298">
                  <c:v>-79.887485319999996</c:v>
                </c:pt>
                <c:pt idx="1299">
                  <c:v>-80.32416139</c:v>
                </c:pt>
                <c:pt idx="1300">
                  <c:v>-80.448497399999994</c:v>
                </c:pt>
                <c:pt idx="1301">
                  <c:v>-81.714499520000004</c:v>
                </c:pt>
                <c:pt idx="1302">
                  <c:v>-79.635748030000002</c:v>
                </c:pt>
                <c:pt idx="1303">
                  <c:v>-80.636779259999997</c:v>
                </c:pt>
                <c:pt idx="1304">
                  <c:v>-80.856331589999996</c:v>
                </c:pt>
                <c:pt idx="1305">
                  <c:v>-80.340116309999999</c:v>
                </c:pt>
                <c:pt idx="1306">
                  <c:v>-78.918404289999998</c:v>
                </c:pt>
                <c:pt idx="1307">
                  <c:v>-81.136928330000003</c:v>
                </c:pt>
                <c:pt idx="1308">
                  <c:v>-80.544112589999997</c:v>
                </c:pt>
                <c:pt idx="1309">
                  <c:v>-79.511481079999996</c:v>
                </c:pt>
                <c:pt idx="1310">
                  <c:v>-80.636705849999998</c:v>
                </c:pt>
                <c:pt idx="1311">
                  <c:v>-80.559531699999994</c:v>
                </c:pt>
                <c:pt idx="1312">
                  <c:v>-80.747491670000002</c:v>
                </c:pt>
                <c:pt idx="1313">
                  <c:v>-79.466360769999994</c:v>
                </c:pt>
                <c:pt idx="1314">
                  <c:v>-80.777200730000004</c:v>
                </c:pt>
                <c:pt idx="1315">
                  <c:v>-80.027391069999993</c:v>
                </c:pt>
                <c:pt idx="1316">
                  <c:v>-79.638773819999997</c:v>
                </c:pt>
                <c:pt idx="1317">
                  <c:v>-81.168854260000003</c:v>
                </c:pt>
                <c:pt idx="1318">
                  <c:v>-80.9814741</c:v>
                </c:pt>
                <c:pt idx="1319">
                  <c:v>-81.698333629999993</c:v>
                </c:pt>
                <c:pt idx="1320">
                  <c:v>-80.464486570000005</c:v>
                </c:pt>
                <c:pt idx="1321">
                  <c:v>-80.965497810000002</c:v>
                </c:pt>
                <c:pt idx="1322">
                  <c:v>-80.980593099999993</c:v>
                </c:pt>
                <c:pt idx="1323">
                  <c:v>-82.293670280000001</c:v>
                </c:pt>
                <c:pt idx="1324">
                  <c:v>-82.230144659999993</c:v>
                </c:pt>
                <c:pt idx="1325">
                  <c:v>-79.699464359999993</c:v>
                </c:pt>
                <c:pt idx="1326">
                  <c:v>-79.746692870000004</c:v>
                </c:pt>
                <c:pt idx="1327">
                  <c:v>-80.965274539999996</c:v>
                </c:pt>
                <c:pt idx="1328">
                  <c:v>-81.105079529999998</c:v>
                </c:pt>
                <c:pt idx="1329">
                  <c:v>-82.058268369999993</c:v>
                </c:pt>
                <c:pt idx="1330">
                  <c:v>-80.307969180000001</c:v>
                </c:pt>
                <c:pt idx="1331">
                  <c:v>-81.96534948</c:v>
                </c:pt>
                <c:pt idx="1332">
                  <c:v>-81.994926939999999</c:v>
                </c:pt>
                <c:pt idx="1333">
                  <c:v>-80.059394400000002</c:v>
                </c:pt>
                <c:pt idx="1334">
                  <c:v>-80.308412379999993</c:v>
                </c:pt>
                <c:pt idx="1335">
                  <c:v>-81.104798680000002</c:v>
                </c:pt>
                <c:pt idx="1336">
                  <c:v>-80.199776479999997</c:v>
                </c:pt>
                <c:pt idx="1337">
                  <c:v>-79.606390279999999</c:v>
                </c:pt>
                <c:pt idx="1338">
                  <c:v>-81.745790249999999</c:v>
                </c:pt>
                <c:pt idx="1339">
                  <c:v>-80.917286829999995</c:v>
                </c:pt>
                <c:pt idx="1340">
                  <c:v>-80.792760970000003</c:v>
                </c:pt>
                <c:pt idx="1341">
                  <c:v>-80.808615779999997</c:v>
                </c:pt>
                <c:pt idx="1342">
                  <c:v>-80.152058670000002</c:v>
                </c:pt>
                <c:pt idx="1343">
                  <c:v>-81.324673919999995</c:v>
                </c:pt>
                <c:pt idx="1344">
                  <c:v>-81.777102249999999</c:v>
                </c:pt>
                <c:pt idx="1345">
                  <c:v>-80.683884379999995</c:v>
                </c:pt>
                <c:pt idx="1346">
                  <c:v>-81.12078794</c:v>
                </c:pt>
                <c:pt idx="1347">
                  <c:v>-79.683140420000001</c:v>
                </c:pt>
                <c:pt idx="1348">
                  <c:v>-81.449353020000004</c:v>
                </c:pt>
                <c:pt idx="1349">
                  <c:v>-79.730937940000004</c:v>
                </c:pt>
                <c:pt idx="1350">
                  <c:v>-80.651967970000001</c:v>
                </c:pt>
                <c:pt idx="1351">
                  <c:v>-80.63580494</c:v>
                </c:pt>
                <c:pt idx="1352">
                  <c:v>-80.355599159999997</c:v>
                </c:pt>
                <c:pt idx="1353">
                  <c:v>-80.511242969999998</c:v>
                </c:pt>
                <c:pt idx="1354">
                  <c:v>-79.403084219999997</c:v>
                </c:pt>
                <c:pt idx="1355">
                  <c:v>-81.277097830000002</c:v>
                </c:pt>
                <c:pt idx="1356">
                  <c:v>-80.948828109999994</c:v>
                </c:pt>
                <c:pt idx="1357">
                  <c:v>-80.948896750000003</c:v>
                </c:pt>
                <c:pt idx="1358">
                  <c:v>-81.745567989999998</c:v>
                </c:pt>
                <c:pt idx="1359">
                  <c:v>-80.824499360000004</c:v>
                </c:pt>
                <c:pt idx="1360">
                  <c:v>-81.073266619999998</c:v>
                </c:pt>
                <c:pt idx="1361">
                  <c:v>-81.012112529999996</c:v>
                </c:pt>
                <c:pt idx="1362">
                  <c:v>-81.057591099999996</c:v>
                </c:pt>
                <c:pt idx="1363">
                  <c:v>-81.168557000000007</c:v>
                </c:pt>
                <c:pt idx="1364">
                  <c:v>-81.073528580000001</c:v>
                </c:pt>
                <c:pt idx="1365">
                  <c:v>-81.120710590000002</c:v>
                </c:pt>
                <c:pt idx="1366">
                  <c:v>-79.4657792</c:v>
                </c:pt>
                <c:pt idx="1367">
                  <c:v>-79.69924838</c:v>
                </c:pt>
                <c:pt idx="1368">
                  <c:v>-80.167539039999994</c:v>
                </c:pt>
                <c:pt idx="1369">
                  <c:v>-80.80822465</c:v>
                </c:pt>
                <c:pt idx="1370">
                  <c:v>-80.480357260000005</c:v>
                </c:pt>
                <c:pt idx="1371">
                  <c:v>-81.276828199999997</c:v>
                </c:pt>
                <c:pt idx="1372">
                  <c:v>-80.948693989999995</c:v>
                </c:pt>
                <c:pt idx="1373">
                  <c:v>-78.341088450000001</c:v>
                </c:pt>
                <c:pt idx="1374">
                  <c:v>-81.698227579999994</c:v>
                </c:pt>
                <c:pt idx="1375">
                  <c:v>-80.448387199999999</c:v>
                </c:pt>
                <c:pt idx="1376">
                  <c:v>-80.387737020000003</c:v>
                </c:pt>
                <c:pt idx="1377">
                  <c:v>-80.747899020000006</c:v>
                </c:pt>
                <c:pt idx="1378">
                  <c:v>-80.339914230000005</c:v>
                </c:pt>
                <c:pt idx="1379">
                  <c:v>-80.043368860000001</c:v>
                </c:pt>
                <c:pt idx="1380">
                  <c:v>-81.012266080000003</c:v>
                </c:pt>
                <c:pt idx="1381">
                  <c:v>-80.667926339999994</c:v>
                </c:pt>
                <c:pt idx="1382">
                  <c:v>-82.418006360000007</c:v>
                </c:pt>
                <c:pt idx="1383">
                  <c:v>-82.666789519999995</c:v>
                </c:pt>
                <c:pt idx="1384">
                  <c:v>-81.30828262</c:v>
                </c:pt>
                <c:pt idx="1385">
                  <c:v>-80.134798419999996</c:v>
                </c:pt>
                <c:pt idx="1386">
                  <c:v>-81.416981010000001</c:v>
                </c:pt>
                <c:pt idx="1387">
                  <c:v>-81.400784759999993</c:v>
                </c:pt>
                <c:pt idx="1388">
                  <c:v>-80.230416469999994</c:v>
                </c:pt>
                <c:pt idx="1389">
                  <c:v>-80.667424629999999</c:v>
                </c:pt>
                <c:pt idx="1390">
                  <c:v>-79.886729250000002</c:v>
                </c:pt>
                <c:pt idx="1391">
                  <c:v>-80.166961709999995</c:v>
                </c:pt>
                <c:pt idx="1392">
                  <c:v>-81.059056369999993</c:v>
                </c:pt>
                <c:pt idx="1393">
                  <c:v>-81.620349970000007</c:v>
                </c:pt>
                <c:pt idx="1394">
                  <c:v>-80.964003000000005</c:v>
                </c:pt>
                <c:pt idx="1395">
                  <c:v>-80.479710299999994</c:v>
                </c:pt>
                <c:pt idx="1396">
                  <c:v>-82.369669990000006</c:v>
                </c:pt>
                <c:pt idx="1397">
                  <c:v>-82.869737069999999</c:v>
                </c:pt>
                <c:pt idx="1398">
                  <c:v>-84.540748249999993</c:v>
                </c:pt>
                <c:pt idx="1399">
                  <c:v>-87.056175359999997</c:v>
                </c:pt>
                <c:pt idx="1400">
                  <c:v>-87.821268750000002</c:v>
                </c:pt>
                <c:pt idx="1401">
                  <c:v>-89.930753249999995</c:v>
                </c:pt>
                <c:pt idx="1402">
                  <c:v>-92.367479880000005</c:v>
                </c:pt>
                <c:pt idx="1403">
                  <c:v>-94.741906639999996</c:v>
                </c:pt>
                <c:pt idx="1404">
                  <c:v>-100.9740042</c:v>
                </c:pt>
                <c:pt idx="1405">
                  <c:v>-102.48880459999999</c:v>
                </c:pt>
                <c:pt idx="1406">
                  <c:v>-108.9246023</c:v>
                </c:pt>
                <c:pt idx="1407">
                  <c:v>-112.9846955</c:v>
                </c:pt>
                <c:pt idx="1408">
                  <c:v>-117.8098067</c:v>
                </c:pt>
                <c:pt idx="1409">
                  <c:v>-123.0754043</c:v>
                </c:pt>
                <c:pt idx="1410">
                  <c:v>-126.8704256</c:v>
                </c:pt>
                <c:pt idx="1411">
                  <c:v>-130.94975629999999</c:v>
                </c:pt>
                <c:pt idx="1412">
                  <c:v>-135.22552590000001</c:v>
                </c:pt>
                <c:pt idx="1413">
                  <c:v>-138.4294653</c:v>
                </c:pt>
                <c:pt idx="1414">
                  <c:v>-140.1930261</c:v>
                </c:pt>
                <c:pt idx="1415">
                  <c:v>-144.97413510000001</c:v>
                </c:pt>
                <c:pt idx="1416">
                  <c:v>-147.31669260000001</c:v>
                </c:pt>
                <c:pt idx="1417">
                  <c:v>-150.75180069999999</c:v>
                </c:pt>
                <c:pt idx="1418">
                  <c:v>-154.390816</c:v>
                </c:pt>
                <c:pt idx="1419">
                  <c:v>-158.5453602</c:v>
                </c:pt>
                <c:pt idx="1420">
                  <c:v>-163.84036850000001</c:v>
                </c:pt>
                <c:pt idx="1421">
                  <c:v>-166.4811024</c:v>
                </c:pt>
                <c:pt idx="1422">
                  <c:v>-168.37236999999999</c:v>
                </c:pt>
                <c:pt idx="1423">
                  <c:v>-173.79082750000001</c:v>
                </c:pt>
                <c:pt idx="1424">
                  <c:v>-173.243661</c:v>
                </c:pt>
                <c:pt idx="1425">
                  <c:v>-174.49308640000001</c:v>
                </c:pt>
                <c:pt idx="1426">
                  <c:v>-176.35942940000001</c:v>
                </c:pt>
                <c:pt idx="1427">
                  <c:v>-176.55454259999999</c:v>
                </c:pt>
                <c:pt idx="1428">
                  <c:v>-179.7393198</c:v>
                </c:pt>
                <c:pt idx="1429">
                  <c:v>-179.74012949999999</c:v>
                </c:pt>
                <c:pt idx="1430">
                  <c:v>-179.4124089</c:v>
                </c:pt>
                <c:pt idx="1431">
                  <c:v>-180.1460797</c:v>
                </c:pt>
                <c:pt idx="1432">
                  <c:v>-180.21031300000001</c:v>
                </c:pt>
                <c:pt idx="1433">
                  <c:v>-180.1945772</c:v>
                </c:pt>
                <c:pt idx="1434">
                  <c:v>-178.64583039999999</c:v>
                </c:pt>
                <c:pt idx="1435">
                  <c:v>-179.63128520000001</c:v>
                </c:pt>
                <c:pt idx="1436">
                  <c:v>-179.91180449999999</c:v>
                </c:pt>
                <c:pt idx="1437">
                  <c:v>-179.22342599999999</c:v>
                </c:pt>
                <c:pt idx="1438">
                  <c:v>-179.67837499999999</c:v>
                </c:pt>
                <c:pt idx="1439">
                  <c:v>-179.78934760000001</c:v>
                </c:pt>
                <c:pt idx="1440">
                  <c:v>-178.22853380000001</c:v>
                </c:pt>
                <c:pt idx="1441">
                  <c:v>-179.27421200000001</c:v>
                </c:pt>
                <c:pt idx="1442">
                  <c:v>-179.11732000000001</c:v>
                </c:pt>
                <c:pt idx="1443">
                  <c:v>-180.50831170000001</c:v>
                </c:pt>
                <c:pt idx="1444">
                  <c:v>-179.10100299999999</c:v>
                </c:pt>
                <c:pt idx="1445">
                  <c:v>-179.27478780000001</c:v>
                </c:pt>
                <c:pt idx="1446">
                  <c:v>-180.51601099999999</c:v>
                </c:pt>
                <c:pt idx="1447">
                  <c:v>-181.0721374</c:v>
                </c:pt>
                <c:pt idx="1448">
                  <c:v>-180.04200069999999</c:v>
                </c:pt>
                <c:pt idx="1449">
                  <c:v>-178.52621049999999</c:v>
                </c:pt>
                <c:pt idx="1450">
                  <c:v>-180.30681720000001</c:v>
                </c:pt>
                <c:pt idx="1451">
                  <c:v>-178.3726241</c:v>
                </c:pt>
                <c:pt idx="1452">
                  <c:v>-179.71246410000001</c:v>
                </c:pt>
                <c:pt idx="1453">
                  <c:v>-178.83602289999999</c:v>
                </c:pt>
                <c:pt idx="1454">
                  <c:v>-181.1344704</c:v>
                </c:pt>
                <c:pt idx="1455">
                  <c:v>-179.35363240000001</c:v>
                </c:pt>
                <c:pt idx="1456">
                  <c:v>-181.30677700000001</c:v>
                </c:pt>
                <c:pt idx="1457">
                  <c:v>-179.7104774</c:v>
                </c:pt>
                <c:pt idx="1458">
                  <c:v>-181.30718429999999</c:v>
                </c:pt>
                <c:pt idx="1459">
                  <c:v>-180.32125579999999</c:v>
                </c:pt>
                <c:pt idx="1460">
                  <c:v>-181.33887139999999</c:v>
                </c:pt>
                <c:pt idx="1461">
                  <c:v>-180.6503333</c:v>
                </c:pt>
                <c:pt idx="1462">
                  <c:v>-180.8044922</c:v>
                </c:pt>
                <c:pt idx="1463">
                  <c:v>-181.63295059999999</c:v>
                </c:pt>
                <c:pt idx="1464">
                  <c:v>-182.36755160000001</c:v>
                </c:pt>
                <c:pt idx="1465">
                  <c:v>-182.64805670000001</c:v>
                </c:pt>
                <c:pt idx="1466">
                  <c:v>-181.41606909999999</c:v>
                </c:pt>
                <c:pt idx="1467">
                  <c:v>-181.4784023</c:v>
                </c:pt>
                <c:pt idx="1468">
                  <c:v>-182.83691920000001</c:v>
                </c:pt>
                <c:pt idx="1469">
                  <c:v>-181.67985680000001</c:v>
                </c:pt>
                <c:pt idx="1470">
                  <c:v>-181.1359909</c:v>
                </c:pt>
                <c:pt idx="1471">
                  <c:v>-182.35242909999999</c:v>
                </c:pt>
                <c:pt idx="1472">
                  <c:v>-181.3683236</c:v>
                </c:pt>
                <c:pt idx="1473">
                  <c:v>-182.55620020000001</c:v>
                </c:pt>
                <c:pt idx="1474">
                  <c:v>-180.82131089999999</c:v>
                </c:pt>
                <c:pt idx="1475">
                  <c:v>-183.4756533</c:v>
                </c:pt>
                <c:pt idx="1476">
                  <c:v>-182.22703100000001</c:v>
                </c:pt>
                <c:pt idx="1477">
                  <c:v>-183.9453092</c:v>
                </c:pt>
                <c:pt idx="1478">
                  <c:v>-182.71393320000001</c:v>
                </c:pt>
                <c:pt idx="1479">
                  <c:v>-183.8053171</c:v>
                </c:pt>
                <c:pt idx="1480">
                  <c:v>-184.4122438</c:v>
                </c:pt>
                <c:pt idx="1481">
                  <c:v>-183.52427520000001</c:v>
                </c:pt>
                <c:pt idx="1482">
                  <c:v>-183.8975365</c:v>
                </c:pt>
                <c:pt idx="1483">
                  <c:v>-183.2293454</c:v>
                </c:pt>
                <c:pt idx="1484">
                  <c:v>-183.6354388</c:v>
                </c:pt>
                <c:pt idx="1485">
                  <c:v>-183.9946381</c:v>
                </c:pt>
                <c:pt idx="1486">
                  <c:v>-184.10209699999999</c:v>
                </c:pt>
                <c:pt idx="1487">
                  <c:v>-183.43144770000001</c:v>
                </c:pt>
                <c:pt idx="1488">
                  <c:v>-183.16445640000001</c:v>
                </c:pt>
                <c:pt idx="1489">
                  <c:v>-183.33531260000001</c:v>
                </c:pt>
                <c:pt idx="1490">
                  <c:v>-183.96294019999999</c:v>
                </c:pt>
                <c:pt idx="1491">
                  <c:v>-183.5210539</c:v>
                </c:pt>
                <c:pt idx="1492">
                  <c:v>-183.88193319999999</c:v>
                </c:pt>
                <c:pt idx="1493">
                  <c:v>-184.39842200000001</c:v>
                </c:pt>
                <c:pt idx="1494">
                  <c:v>-184.179014</c:v>
                </c:pt>
                <c:pt idx="1495">
                  <c:v>-183.50908749999999</c:v>
                </c:pt>
                <c:pt idx="1496">
                  <c:v>-185.1631151</c:v>
                </c:pt>
                <c:pt idx="1497">
                  <c:v>-184.18020250000001</c:v>
                </c:pt>
                <c:pt idx="1498">
                  <c:v>-182.96051069999999</c:v>
                </c:pt>
                <c:pt idx="1499">
                  <c:v>-184.0385569</c:v>
                </c:pt>
                <c:pt idx="1500">
                  <c:v>-183.83490889999999</c:v>
                </c:pt>
                <c:pt idx="1501">
                  <c:v>-184.414444</c:v>
                </c:pt>
                <c:pt idx="1502">
                  <c:v>-184.6013427</c:v>
                </c:pt>
                <c:pt idx="1503">
                  <c:v>-183.1668397</c:v>
                </c:pt>
                <c:pt idx="1504">
                  <c:v>-183.37055319999999</c:v>
                </c:pt>
                <c:pt idx="1505">
                  <c:v>-183.85340360000001</c:v>
                </c:pt>
                <c:pt idx="1506">
                  <c:v>-182.90111429999999</c:v>
                </c:pt>
                <c:pt idx="1507">
                  <c:v>-183.601821</c:v>
                </c:pt>
                <c:pt idx="1508">
                  <c:v>-183.94603939999999</c:v>
                </c:pt>
                <c:pt idx="1509">
                  <c:v>-185.0076751</c:v>
                </c:pt>
                <c:pt idx="1510">
                  <c:v>-185.03715980000001</c:v>
                </c:pt>
                <c:pt idx="1511">
                  <c:v>-185.47749189999999</c:v>
                </c:pt>
                <c:pt idx="1512">
                  <c:v>-183.18219740000001</c:v>
                </c:pt>
                <c:pt idx="1513">
                  <c:v>-184.117006</c:v>
                </c:pt>
                <c:pt idx="1514">
                  <c:v>-185.05338399999999</c:v>
                </c:pt>
                <c:pt idx="1515">
                  <c:v>-183.4478273</c:v>
                </c:pt>
                <c:pt idx="1516">
                  <c:v>-183.35353720000001</c:v>
                </c:pt>
                <c:pt idx="1517">
                  <c:v>-183.05746869999999</c:v>
                </c:pt>
                <c:pt idx="1518">
                  <c:v>-182.6986546</c:v>
                </c:pt>
                <c:pt idx="1519">
                  <c:v>-184.2609128</c:v>
                </c:pt>
                <c:pt idx="1520">
                  <c:v>-183.9303688</c:v>
                </c:pt>
                <c:pt idx="1521">
                  <c:v>-183.94390910000001</c:v>
                </c:pt>
                <c:pt idx="1522">
                  <c:v>-182.29177780000001</c:v>
                </c:pt>
                <c:pt idx="1523">
                  <c:v>-184.41318200000001</c:v>
                </c:pt>
                <c:pt idx="1524">
                  <c:v>-183.97779589999999</c:v>
                </c:pt>
                <c:pt idx="1525">
                  <c:v>-184.38451420000001</c:v>
                </c:pt>
                <c:pt idx="1526">
                  <c:v>-182.47628109999999</c:v>
                </c:pt>
                <c:pt idx="1527">
                  <c:v>-183.01022760000001</c:v>
                </c:pt>
                <c:pt idx="1528">
                  <c:v>-183.94542290000001</c:v>
                </c:pt>
                <c:pt idx="1529">
                  <c:v>-182.89888160000001</c:v>
                </c:pt>
                <c:pt idx="1530">
                  <c:v>-183.99465040000001</c:v>
                </c:pt>
                <c:pt idx="1531">
                  <c:v>-184.10383619999999</c:v>
                </c:pt>
                <c:pt idx="1532">
                  <c:v>-183.80807580000001</c:v>
                </c:pt>
                <c:pt idx="1533">
                  <c:v>-182.9927979</c:v>
                </c:pt>
                <c:pt idx="1534">
                  <c:v>-183.64885670000001</c:v>
                </c:pt>
                <c:pt idx="1535">
                  <c:v>-183.0249014</c:v>
                </c:pt>
                <c:pt idx="1536">
                  <c:v>-182.69647929999999</c:v>
                </c:pt>
                <c:pt idx="1537">
                  <c:v>-184.6637929</c:v>
                </c:pt>
                <c:pt idx="1538">
                  <c:v>-183.149315</c:v>
                </c:pt>
                <c:pt idx="1539">
                  <c:v>-183.97707729999999</c:v>
                </c:pt>
                <c:pt idx="1540">
                  <c:v>-183.67778300000001</c:v>
                </c:pt>
                <c:pt idx="1541">
                  <c:v>-184.5235826</c:v>
                </c:pt>
                <c:pt idx="1542">
                  <c:v>-184.30618989999999</c:v>
                </c:pt>
                <c:pt idx="1543">
                  <c:v>-183.64684579999999</c:v>
                </c:pt>
                <c:pt idx="1544">
                  <c:v>-183.7592511</c:v>
                </c:pt>
                <c:pt idx="1545">
                  <c:v>-183.8224194</c:v>
                </c:pt>
                <c:pt idx="1546">
                  <c:v>-183.62073090000001</c:v>
                </c:pt>
                <c:pt idx="1547">
                  <c:v>-183.9159252</c:v>
                </c:pt>
                <c:pt idx="1548">
                  <c:v>-183.61721549999999</c:v>
                </c:pt>
                <c:pt idx="1549">
                  <c:v>-183.44572350000001</c:v>
                </c:pt>
                <c:pt idx="1550">
                  <c:v>-183.2596053</c:v>
                </c:pt>
                <c:pt idx="1551">
                  <c:v>-182.99466960000001</c:v>
                </c:pt>
                <c:pt idx="1552">
                  <c:v>-182.2788765</c:v>
                </c:pt>
                <c:pt idx="1553">
                  <c:v>-183.25801010000001</c:v>
                </c:pt>
                <c:pt idx="1554">
                  <c:v>-182.71240299999999</c:v>
                </c:pt>
                <c:pt idx="1555">
                  <c:v>-183.28986710000001</c:v>
                </c:pt>
                <c:pt idx="1556">
                  <c:v>-184.28922230000001</c:v>
                </c:pt>
                <c:pt idx="1557">
                  <c:v>-183.61924999999999</c:v>
                </c:pt>
                <c:pt idx="1558">
                  <c:v>-184.57352900000001</c:v>
                </c:pt>
                <c:pt idx="1559">
                  <c:v>-183.5865689</c:v>
                </c:pt>
                <c:pt idx="1560">
                  <c:v>-185.21235770000001</c:v>
                </c:pt>
                <c:pt idx="1561">
                  <c:v>-184.40068819999999</c:v>
                </c:pt>
                <c:pt idx="1562">
                  <c:v>-183.9774352</c:v>
                </c:pt>
                <c:pt idx="1563">
                  <c:v>-183.65019670000001</c:v>
                </c:pt>
                <c:pt idx="1564">
                  <c:v>-183.89995429999999</c:v>
                </c:pt>
                <c:pt idx="1565">
                  <c:v>-183.2112534</c:v>
                </c:pt>
                <c:pt idx="1566">
                  <c:v>-183.1449528</c:v>
                </c:pt>
                <c:pt idx="1567">
                  <c:v>-182.23973620000001</c:v>
                </c:pt>
                <c:pt idx="1568">
                  <c:v>-184.8357006</c:v>
                </c:pt>
                <c:pt idx="1569">
                  <c:v>-183.55668660000001</c:v>
                </c:pt>
                <c:pt idx="1570">
                  <c:v>-184.57178959999999</c:v>
                </c:pt>
                <c:pt idx="1571">
                  <c:v>-183.50732629999999</c:v>
                </c:pt>
                <c:pt idx="1572">
                  <c:v>-184.3819408</c:v>
                </c:pt>
                <c:pt idx="1573">
                  <c:v>-183.31866980000001</c:v>
                </c:pt>
                <c:pt idx="1574">
                  <c:v>-183.34992869999999</c:v>
                </c:pt>
                <c:pt idx="1575">
                  <c:v>-182.92738439999999</c:v>
                </c:pt>
                <c:pt idx="1576">
                  <c:v>-184.1147388</c:v>
                </c:pt>
                <c:pt idx="1577">
                  <c:v>-182.5549718</c:v>
                </c:pt>
                <c:pt idx="1578">
                  <c:v>-184.25696099999999</c:v>
                </c:pt>
                <c:pt idx="1579">
                  <c:v>-183.2194125</c:v>
                </c:pt>
                <c:pt idx="1580">
                  <c:v>-183.16502829999999</c:v>
                </c:pt>
                <c:pt idx="1581">
                  <c:v>-185.41129340000001</c:v>
                </c:pt>
                <c:pt idx="1582">
                  <c:v>-182.40128960000001</c:v>
                </c:pt>
                <c:pt idx="1583">
                  <c:v>-184.44644009999999</c:v>
                </c:pt>
                <c:pt idx="1584">
                  <c:v>-183.3362357</c:v>
                </c:pt>
                <c:pt idx="1585">
                  <c:v>-183.28939109999999</c:v>
                </c:pt>
                <c:pt idx="1586">
                  <c:v>-184.39849369999999</c:v>
                </c:pt>
                <c:pt idx="1587">
                  <c:v>-183.47902930000001</c:v>
                </c:pt>
                <c:pt idx="1588">
                  <c:v>-183.41392160000001</c:v>
                </c:pt>
                <c:pt idx="1589">
                  <c:v>-183.59982679999999</c:v>
                </c:pt>
                <c:pt idx="1590">
                  <c:v>-184.24460389999999</c:v>
                </c:pt>
                <c:pt idx="1591">
                  <c:v>-182.38149430000001</c:v>
                </c:pt>
                <c:pt idx="1592">
                  <c:v>-182.69492930000001</c:v>
                </c:pt>
                <c:pt idx="1593">
                  <c:v>-182.835274</c:v>
                </c:pt>
                <c:pt idx="1594">
                  <c:v>-183.49552019999999</c:v>
                </c:pt>
                <c:pt idx="1595">
                  <c:v>-184.75930640000001</c:v>
                </c:pt>
                <c:pt idx="1596">
                  <c:v>-183.68114940000001</c:v>
                </c:pt>
                <c:pt idx="1597">
                  <c:v>-184.58615510000001</c:v>
                </c:pt>
                <c:pt idx="1598">
                  <c:v>-184.16330139999999</c:v>
                </c:pt>
                <c:pt idx="1599">
                  <c:v>-182.91164649999999</c:v>
                </c:pt>
                <c:pt idx="1600">
                  <c:v>-182.7078607</c:v>
                </c:pt>
                <c:pt idx="1601">
                  <c:v>-183.75507189999999</c:v>
                </c:pt>
                <c:pt idx="1602">
                  <c:v>-183.67998750000001</c:v>
                </c:pt>
                <c:pt idx="1603">
                  <c:v>-183.42925320000001</c:v>
                </c:pt>
                <c:pt idx="1604">
                  <c:v>-183.83555380000001</c:v>
                </c:pt>
                <c:pt idx="1605">
                  <c:v>-183.75459910000001</c:v>
                </c:pt>
                <c:pt idx="1606">
                  <c:v>-183.16327960000001</c:v>
                </c:pt>
                <c:pt idx="1607">
                  <c:v>-184.08598929999999</c:v>
                </c:pt>
                <c:pt idx="1608">
                  <c:v>-186.09929489999999</c:v>
                </c:pt>
                <c:pt idx="1609">
                  <c:v>-185.77214570000001</c:v>
                </c:pt>
                <c:pt idx="1610">
                  <c:v>-187.68942139999999</c:v>
                </c:pt>
                <c:pt idx="1611">
                  <c:v>-187.44377119999999</c:v>
                </c:pt>
                <c:pt idx="1612">
                  <c:v>-186.91399620000001</c:v>
                </c:pt>
                <c:pt idx="1613">
                  <c:v>-188.35077799999999</c:v>
                </c:pt>
                <c:pt idx="1614">
                  <c:v>-187.11680680000001</c:v>
                </c:pt>
                <c:pt idx="1615">
                  <c:v>-187.5207576</c:v>
                </c:pt>
                <c:pt idx="1616">
                  <c:v>-188.646165</c:v>
                </c:pt>
                <c:pt idx="1617">
                  <c:v>-187.98902659999999</c:v>
                </c:pt>
                <c:pt idx="1618">
                  <c:v>-187.8684873</c:v>
                </c:pt>
                <c:pt idx="1619">
                  <c:v>-188.1473785</c:v>
                </c:pt>
                <c:pt idx="1620">
                  <c:v>-188.16453730000001</c:v>
                </c:pt>
                <c:pt idx="1621">
                  <c:v>-188.428662</c:v>
                </c:pt>
                <c:pt idx="1622">
                  <c:v>-188.47409110000001</c:v>
                </c:pt>
                <c:pt idx="1623">
                  <c:v>-187.53696009999999</c:v>
                </c:pt>
                <c:pt idx="1624">
                  <c:v>-187.78643840000001</c:v>
                </c:pt>
                <c:pt idx="1625">
                  <c:v>-187.39999330000001</c:v>
                </c:pt>
                <c:pt idx="1626">
                  <c:v>-188.1622515</c:v>
                </c:pt>
                <c:pt idx="1627">
                  <c:v>-188.92760770000001</c:v>
                </c:pt>
                <c:pt idx="1628">
                  <c:v>-188.02419699999999</c:v>
                </c:pt>
                <c:pt idx="1629">
                  <c:v>-188.16447410000001</c:v>
                </c:pt>
                <c:pt idx="1630">
                  <c:v>-187.8976232</c:v>
                </c:pt>
                <c:pt idx="1631">
                  <c:v>-187.52144999999999</c:v>
                </c:pt>
                <c:pt idx="1632">
                  <c:v>-188.1597515</c:v>
                </c:pt>
                <c:pt idx="1633">
                  <c:v>-188.31671370000001</c:v>
                </c:pt>
                <c:pt idx="1634">
                  <c:v>-187.08272249999999</c:v>
                </c:pt>
                <c:pt idx="1635">
                  <c:v>-187.99012959999999</c:v>
                </c:pt>
                <c:pt idx="1636">
                  <c:v>-188.50560849999999</c:v>
                </c:pt>
                <c:pt idx="1637">
                  <c:v>-186.72457639999999</c:v>
                </c:pt>
                <c:pt idx="1638">
                  <c:v>-188.3458876</c:v>
                </c:pt>
                <c:pt idx="1639">
                  <c:v>-188.779888</c:v>
                </c:pt>
                <c:pt idx="1640">
                  <c:v>-188.33322469999999</c:v>
                </c:pt>
                <c:pt idx="1641">
                  <c:v>-187.5045854</c:v>
                </c:pt>
                <c:pt idx="1642">
                  <c:v>-188.50709570000001</c:v>
                </c:pt>
                <c:pt idx="1643">
                  <c:v>-188.33376620000001</c:v>
                </c:pt>
                <c:pt idx="1644">
                  <c:v>-187.8974887</c:v>
                </c:pt>
                <c:pt idx="1645">
                  <c:v>-186.98966849999999</c:v>
                </c:pt>
                <c:pt idx="1646">
                  <c:v>-189.72432939999999</c:v>
                </c:pt>
                <c:pt idx="1647">
                  <c:v>-187.3520757</c:v>
                </c:pt>
                <c:pt idx="1648">
                  <c:v>-188.21048250000001</c:v>
                </c:pt>
                <c:pt idx="1649">
                  <c:v>-189.57101520000001</c:v>
                </c:pt>
                <c:pt idx="1650">
                  <c:v>-188.66520009999999</c:v>
                </c:pt>
                <c:pt idx="1651">
                  <c:v>-188.9937248</c:v>
                </c:pt>
                <c:pt idx="1652">
                  <c:v>-188.16521080000001</c:v>
                </c:pt>
                <c:pt idx="1653">
                  <c:v>-188.94578469999999</c:v>
                </c:pt>
                <c:pt idx="1654">
                  <c:v>-190.57164739999999</c:v>
                </c:pt>
                <c:pt idx="1655">
                  <c:v>-187.10170059999999</c:v>
                </c:pt>
                <c:pt idx="1656">
                  <c:v>-187.56847260000001</c:v>
                </c:pt>
                <c:pt idx="1657">
                  <c:v>-188.2902952</c:v>
                </c:pt>
                <c:pt idx="1658">
                  <c:v>-188.49518850000001</c:v>
                </c:pt>
                <c:pt idx="1659">
                  <c:v>-189.2279758</c:v>
                </c:pt>
                <c:pt idx="1660">
                  <c:v>-188.47627299999999</c:v>
                </c:pt>
                <c:pt idx="1661">
                  <c:v>-187.97691019999999</c:v>
                </c:pt>
                <c:pt idx="1662">
                  <c:v>-188.35301620000001</c:v>
                </c:pt>
                <c:pt idx="1663">
                  <c:v>-188.91243900000001</c:v>
                </c:pt>
                <c:pt idx="1664">
                  <c:v>-190.18271469999999</c:v>
                </c:pt>
                <c:pt idx="1665">
                  <c:v>-189.20914769999999</c:v>
                </c:pt>
                <c:pt idx="1666">
                  <c:v>-189.41380229999999</c:v>
                </c:pt>
                <c:pt idx="1667">
                  <c:v>-190.4155562</c:v>
                </c:pt>
                <c:pt idx="1668">
                  <c:v>-187.99272089999999</c:v>
                </c:pt>
                <c:pt idx="1669">
                  <c:v>-189.3851841</c:v>
                </c:pt>
                <c:pt idx="1670">
                  <c:v>-190.72645510000001</c:v>
                </c:pt>
                <c:pt idx="1671">
                  <c:v>-190.3334936</c:v>
                </c:pt>
                <c:pt idx="1672">
                  <c:v>-189.58750789999999</c:v>
                </c:pt>
                <c:pt idx="1673">
                  <c:v>-188.9438523</c:v>
                </c:pt>
                <c:pt idx="1674">
                  <c:v>-187.88177139999999</c:v>
                </c:pt>
                <c:pt idx="1675">
                  <c:v>-190.06847010000001</c:v>
                </c:pt>
                <c:pt idx="1676">
                  <c:v>-189.2869517</c:v>
                </c:pt>
                <c:pt idx="1677">
                  <c:v>-188.44455300000001</c:v>
                </c:pt>
                <c:pt idx="1678">
                  <c:v>-188.61738700000001</c:v>
                </c:pt>
                <c:pt idx="1679">
                  <c:v>-189.59769739999999</c:v>
                </c:pt>
                <c:pt idx="1680">
                  <c:v>-188.64655239999999</c:v>
                </c:pt>
                <c:pt idx="1681">
                  <c:v>-190.02153569999999</c:v>
                </c:pt>
                <c:pt idx="1682">
                  <c:v>-189.9292797</c:v>
                </c:pt>
                <c:pt idx="1683">
                  <c:v>-190.06837390000001</c:v>
                </c:pt>
                <c:pt idx="1684">
                  <c:v>-191.77227400000001</c:v>
                </c:pt>
                <c:pt idx="1685">
                  <c:v>-195.17754550000001</c:v>
                </c:pt>
                <c:pt idx="1686">
                  <c:v>-195.05599939999999</c:v>
                </c:pt>
                <c:pt idx="1687">
                  <c:v>-197.3950974</c:v>
                </c:pt>
                <c:pt idx="1688">
                  <c:v>-197.5211041</c:v>
                </c:pt>
                <c:pt idx="1689">
                  <c:v>-201.11486729999999</c:v>
                </c:pt>
                <c:pt idx="1690">
                  <c:v>-203.75242460000001</c:v>
                </c:pt>
                <c:pt idx="1691">
                  <c:v>-204.50316810000001</c:v>
                </c:pt>
                <c:pt idx="1692">
                  <c:v>-204.2851709</c:v>
                </c:pt>
                <c:pt idx="1693">
                  <c:v>-205.06462740000001</c:v>
                </c:pt>
                <c:pt idx="1694">
                  <c:v>-205.177615</c:v>
                </c:pt>
                <c:pt idx="1695">
                  <c:v>-204.7225837</c:v>
                </c:pt>
                <c:pt idx="1696">
                  <c:v>-205.7376774</c:v>
                </c:pt>
                <c:pt idx="1697">
                  <c:v>-204.5785952</c:v>
                </c:pt>
                <c:pt idx="1698">
                  <c:v>-205.24865070000001</c:v>
                </c:pt>
                <c:pt idx="1699">
                  <c:v>-204.8083805</c:v>
                </c:pt>
                <c:pt idx="1700">
                  <c:v>-205.37335619999999</c:v>
                </c:pt>
                <c:pt idx="1701">
                  <c:v>-204.8876487</c:v>
                </c:pt>
                <c:pt idx="1702">
                  <c:v>-204.6726721</c:v>
                </c:pt>
                <c:pt idx="1703">
                  <c:v>-204.20044429999999</c:v>
                </c:pt>
                <c:pt idx="1704">
                  <c:v>-205.1696958</c:v>
                </c:pt>
                <c:pt idx="1705">
                  <c:v>-205.5904525</c:v>
                </c:pt>
                <c:pt idx="1706">
                  <c:v>-206.2130914</c:v>
                </c:pt>
                <c:pt idx="1707">
                  <c:v>-205.4000264</c:v>
                </c:pt>
                <c:pt idx="1708">
                  <c:v>-205.02662319999999</c:v>
                </c:pt>
                <c:pt idx="1709">
                  <c:v>-205.19972139999999</c:v>
                </c:pt>
                <c:pt idx="1710">
                  <c:v>-206.40115349999999</c:v>
                </c:pt>
                <c:pt idx="1711">
                  <c:v>-204.83577270000001</c:v>
                </c:pt>
                <c:pt idx="1712">
                  <c:v>-205.30761899999999</c:v>
                </c:pt>
                <c:pt idx="1713">
                  <c:v>-204.97838429999999</c:v>
                </c:pt>
                <c:pt idx="1714">
                  <c:v>-205.34192049999999</c:v>
                </c:pt>
                <c:pt idx="1715">
                  <c:v>-205.49860939999999</c:v>
                </c:pt>
                <c:pt idx="1716">
                  <c:v>-205.70899929999999</c:v>
                </c:pt>
                <c:pt idx="1717">
                  <c:v>-205.32676609999999</c:v>
                </c:pt>
                <c:pt idx="1718">
                  <c:v>-206.71914409999999</c:v>
                </c:pt>
                <c:pt idx="1719">
                  <c:v>-204.3412448</c:v>
                </c:pt>
                <c:pt idx="1720">
                  <c:v>-205.95144809999999</c:v>
                </c:pt>
                <c:pt idx="1721">
                  <c:v>-204.9832907</c:v>
                </c:pt>
                <c:pt idx="1722">
                  <c:v>-206.12151650000001</c:v>
                </c:pt>
                <c:pt idx="1723">
                  <c:v>-203.51551180000001</c:v>
                </c:pt>
                <c:pt idx="1724">
                  <c:v>-205.32803490000001</c:v>
                </c:pt>
                <c:pt idx="1725">
                  <c:v>-205.86060760000001</c:v>
                </c:pt>
                <c:pt idx="1726">
                  <c:v>-204.48402970000001</c:v>
                </c:pt>
                <c:pt idx="1727">
                  <c:v>-205.12466610000001</c:v>
                </c:pt>
                <c:pt idx="1728">
                  <c:v>-205.3125699</c:v>
                </c:pt>
                <c:pt idx="1729">
                  <c:v>-205.46696230000001</c:v>
                </c:pt>
                <c:pt idx="1730">
                  <c:v>-206.19000700000001</c:v>
                </c:pt>
                <c:pt idx="1731">
                  <c:v>-205.91974930000001</c:v>
                </c:pt>
                <c:pt idx="1732">
                  <c:v>-206.38568860000001</c:v>
                </c:pt>
                <c:pt idx="1733">
                  <c:v>-204.04605330000001</c:v>
                </c:pt>
                <c:pt idx="1734">
                  <c:v>-205.86867530000001</c:v>
                </c:pt>
                <c:pt idx="1735">
                  <c:v>-205.05932179999999</c:v>
                </c:pt>
                <c:pt idx="1736">
                  <c:v>-205.63544089999999</c:v>
                </c:pt>
                <c:pt idx="1737">
                  <c:v>-205.1374007</c:v>
                </c:pt>
                <c:pt idx="1738">
                  <c:v>-204.12318769999999</c:v>
                </c:pt>
                <c:pt idx="1739">
                  <c:v>-204.4206121</c:v>
                </c:pt>
                <c:pt idx="1740">
                  <c:v>-205.29399100000001</c:v>
                </c:pt>
                <c:pt idx="1741">
                  <c:v>-205.1892781</c:v>
                </c:pt>
                <c:pt idx="1742">
                  <c:v>-204.907557</c:v>
                </c:pt>
                <c:pt idx="1743">
                  <c:v>-204.90388279999999</c:v>
                </c:pt>
                <c:pt idx="1744">
                  <c:v>-204.59574939999999</c:v>
                </c:pt>
                <c:pt idx="1745">
                  <c:v>-203.78082520000001</c:v>
                </c:pt>
                <c:pt idx="1746">
                  <c:v>-204.794622</c:v>
                </c:pt>
                <c:pt idx="1747">
                  <c:v>-204.09250779999999</c:v>
                </c:pt>
                <c:pt idx="1748">
                  <c:v>-205.66911260000001</c:v>
                </c:pt>
                <c:pt idx="1749">
                  <c:v>-204.38824790000001</c:v>
                </c:pt>
                <c:pt idx="1750">
                  <c:v>-204.98259640000001</c:v>
                </c:pt>
                <c:pt idx="1751">
                  <c:v>-203.90589610000001</c:v>
                </c:pt>
                <c:pt idx="1752">
                  <c:v>-204.1718779</c:v>
                </c:pt>
                <c:pt idx="1753">
                  <c:v>-205.63970140000001</c:v>
                </c:pt>
                <c:pt idx="1754">
                  <c:v>-205.34332219999999</c:v>
                </c:pt>
                <c:pt idx="1755">
                  <c:v>-205.84304839999999</c:v>
                </c:pt>
                <c:pt idx="1756">
                  <c:v>-204.4385589</c:v>
                </c:pt>
                <c:pt idx="1757">
                  <c:v>-205.4515394</c:v>
                </c:pt>
                <c:pt idx="1758">
                  <c:v>-206.29760490000001</c:v>
                </c:pt>
                <c:pt idx="1759">
                  <c:v>-204.26910820000001</c:v>
                </c:pt>
                <c:pt idx="1760">
                  <c:v>-152.61047980000001</c:v>
                </c:pt>
                <c:pt idx="1761">
                  <c:v>-138.84891709999999</c:v>
                </c:pt>
                <c:pt idx="1762">
                  <c:v>-129.58691619999999</c:v>
                </c:pt>
                <c:pt idx="1763">
                  <c:v>-130.4153349</c:v>
                </c:pt>
                <c:pt idx="1764">
                  <c:v>-130.5856675</c:v>
                </c:pt>
                <c:pt idx="1765">
                  <c:v>-129.54172890000001</c:v>
                </c:pt>
                <c:pt idx="1766">
                  <c:v>-129.30706090000001</c:v>
                </c:pt>
                <c:pt idx="1767">
                  <c:v>-129.18049780000001</c:v>
                </c:pt>
                <c:pt idx="1768">
                  <c:v>-129.35378449999999</c:v>
                </c:pt>
                <c:pt idx="1769">
                  <c:v>-130.00886370000001</c:v>
                </c:pt>
                <c:pt idx="1770">
                  <c:v>-129.3064885</c:v>
                </c:pt>
                <c:pt idx="1771">
                  <c:v>-129.25728140000001</c:v>
                </c:pt>
                <c:pt idx="1772">
                  <c:v>-129.33772110000001</c:v>
                </c:pt>
                <c:pt idx="1773">
                  <c:v>-129.99460379999999</c:v>
                </c:pt>
                <c:pt idx="1774">
                  <c:v>-129.99468060000001</c:v>
                </c:pt>
                <c:pt idx="1775">
                  <c:v>-130.2593626</c:v>
                </c:pt>
                <c:pt idx="1776">
                  <c:v>-129.1813884</c:v>
                </c:pt>
                <c:pt idx="1777">
                  <c:v>-129.35238910000001</c:v>
                </c:pt>
                <c:pt idx="1778">
                  <c:v>-128.54064539999999</c:v>
                </c:pt>
                <c:pt idx="1779">
                  <c:v>-127.90137559999999</c:v>
                </c:pt>
                <c:pt idx="1780">
                  <c:v>-129.4956804</c:v>
                </c:pt>
                <c:pt idx="1781">
                  <c:v>-129.9164643</c:v>
                </c:pt>
                <c:pt idx="1782">
                  <c:v>-129.49504680000001</c:v>
                </c:pt>
                <c:pt idx="1783">
                  <c:v>-128.4925987</c:v>
                </c:pt>
                <c:pt idx="1784">
                  <c:v>-128.97846820000001</c:v>
                </c:pt>
                <c:pt idx="1785">
                  <c:v>-128.90116040000001</c:v>
                </c:pt>
                <c:pt idx="1786">
                  <c:v>-128.86926209999999</c:v>
                </c:pt>
                <c:pt idx="1787">
                  <c:v>-128.9498131</c:v>
                </c:pt>
                <c:pt idx="1788">
                  <c:v>-129.52589549999999</c:v>
                </c:pt>
                <c:pt idx="1789">
                  <c:v>-129.3074178</c:v>
                </c:pt>
                <c:pt idx="1790">
                  <c:v>-128.33795599999999</c:v>
                </c:pt>
                <c:pt idx="1791">
                  <c:v>-129.13556320000001</c:v>
                </c:pt>
                <c:pt idx="1792">
                  <c:v>-129.665843</c:v>
                </c:pt>
                <c:pt idx="1793">
                  <c:v>-130.57233450000001</c:v>
                </c:pt>
                <c:pt idx="1794">
                  <c:v>-128.93353920000001</c:v>
                </c:pt>
                <c:pt idx="1795">
                  <c:v>-129.1653025</c:v>
                </c:pt>
                <c:pt idx="1796">
                  <c:v>-128.6644115</c:v>
                </c:pt>
                <c:pt idx="1797">
                  <c:v>-128.524776</c:v>
                </c:pt>
                <c:pt idx="1798">
                  <c:v>-128.8839941</c:v>
                </c:pt>
                <c:pt idx="1799">
                  <c:v>-129.66664410000001</c:v>
                </c:pt>
                <c:pt idx="1800">
                  <c:v>-126.9791551</c:v>
                </c:pt>
                <c:pt idx="1801">
                  <c:v>-128.4320888</c:v>
                </c:pt>
                <c:pt idx="1802">
                  <c:v>-127.9641902</c:v>
                </c:pt>
                <c:pt idx="1803">
                  <c:v>-128.8704979</c:v>
                </c:pt>
                <c:pt idx="1804">
                  <c:v>-129.35475009999999</c:v>
                </c:pt>
                <c:pt idx="1805">
                  <c:v>-130.02650059999999</c:v>
                </c:pt>
                <c:pt idx="1806">
                  <c:v>-129.35368769999999</c:v>
                </c:pt>
                <c:pt idx="1807">
                  <c:v>-128.3691853</c:v>
                </c:pt>
                <c:pt idx="1808">
                  <c:v>-130.12000879999999</c:v>
                </c:pt>
                <c:pt idx="1809">
                  <c:v>-128.57435319999999</c:v>
                </c:pt>
                <c:pt idx="1810">
                  <c:v>-130.76095659999999</c:v>
                </c:pt>
                <c:pt idx="1811">
                  <c:v>-129.5097734</c:v>
                </c:pt>
                <c:pt idx="1812">
                  <c:v>-130.118244</c:v>
                </c:pt>
                <c:pt idx="1813">
                  <c:v>-129.6349573</c:v>
                </c:pt>
                <c:pt idx="1814">
                  <c:v>-129.32060799999999</c:v>
                </c:pt>
                <c:pt idx="1815">
                  <c:v>-128.55783389999999</c:v>
                </c:pt>
                <c:pt idx="1816">
                  <c:v>-128.820684</c:v>
                </c:pt>
                <c:pt idx="1817">
                  <c:v>-129.63324130000001</c:v>
                </c:pt>
                <c:pt idx="1818">
                  <c:v>-129.165717</c:v>
                </c:pt>
                <c:pt idx="1819">
                  <c:v>-127.3226252</c:v>
                </c:pt>
                <c:pt idx="1820">
                  <c:v>-129.63506000000001</c:v>
                </c:pt>
                <c:pt idx="1821">
                  <c:v>-129.040111</c:v>
                </c:pt>
                <c:pt idx="1822">
                  <c:v>-129.40097030000001</c:v>
                </c:pt>
                <c:pt idx="1823">
                  <c:v>-128.9775794</c:v>
                </c:pt>
                <c:pt idx="1824">
                  <c:v>-128.94512739999999</c:v>
                </c:pt>
                <c:pt idx="1825">
                  <c:v>-128.85431</c:v>
                </c:pt>
                <c:pt idx="1826">
                  <c:v>-127.9328531</c:v>
                </c:pt>
                <c:pt idx="1827">
                  <c:v>-128.96170269999999</c:v>
                </c:pt>
                <c:pt idx="1828">
                  <c:v>-128.885907</c:v>
                </c:pt>
                <c:pt idx="1829">
                  <c:v>-129.9474678</c:v>
                </c:pt>
                <c:pt idx="1830">
                  <c:v>-129.77595339999999</c:v>
                </c:pt>
                <c:pt idx="1831">
                  <c:v>-128.99475960000001</c:v>
                </c:pt>
                <c:pt idx="1832">
                  <c:v>-128.91762979999999</c:v>
                </c:pt>
                <c:pt idx="1833">
                  <c:v>-127.7749645</c:v>
                </c:pt>
                <c:pt idx="1834">
                  <c:v>-129.8062803</c:v>
                </c:pt>
                <c:pt idx="1835">
                  <c:v>-128.40082430000001</c:v>
                </c:pt>
                <c:pt idx="1836">
                  <c:v>-129.19708589999999</c:v>
                </c:pt>
                <c:pt idx="1837">
                  <c:v>-128.82014340000001</c:v>
                </c:pt>
                <c:pt idx="1838">
                  <c:v>-128.52405469999999</c:v>
                </c:pt>
                <c:pt idx="1839">
                  <c:v>-128.63439940000001</c:v>
                </c:pt>
                <c:pt idx="1840">
                  <c:v>-128.71285460000001</c:v>
                </c:pt>
                <c:pt idx="1841">
                  <c:v>-128.55784070000001</c:v>
                </c:pt>
                <c:pt idx="1842">
                  <c:v>-128.401139</c:v>
                </c:pt>
                <c:pt idx="1843">
                  <c:v>-129.19959560000001</c:v>
                </c:pt>
                <c:pt idx="1844">
                  <c:v>-129.1665836</c:v>
                </c:pt>
                <c:pt idx="1845">
                  <c:v>-129.9945037</c:v>
                </c:pt>
                <c:pt idx="1846">
                  <c:v>-129.3070467</c:v>
                </c:pt>
                <c:pt idx="1847">
                  <c:v>-127.8862214</c:v>
                </c:pt>
                <c:pt idx="1848">
                  <c:v>-128.41778239999999</c:v>
                </c:pt>
                <c:pt idx="1849">
                  <c:v>-127.8419509</c:v>
                </c:pt>
                <c:pt idx="1850">
                  <c:v>-127.7607778</c:v>
                </c:pt>
                <c:pt idx="1851">
                  <c:v>-128.83862329999999</c:v>
                </c:pt>
                <c:pt idx="1852">
                  <c:v>-129.29147420000001</c:v>
                </c:pt>
                <c:pt idx="1853">
                  <c:v>-128.0100291</c:v>
                </c:pt>
                <c:pt idx="1854">
                  <c:v>-128.76025870000001</c:v>
                </c:pt>
                <c:pt idx="1855">
                  <c:v>-128.29224429999999</c:v>
                </c:pt>
                <c:pt idx="1856">
                  <c:v>-129.46076969999999</c:v>
                </c:pt>
                <c:pt idx="1857">
                  <c:v>-127.5269472</c:v>
                </c:pt>
                <c:pt idx="1858">
                  <c:v>-128.29288779999999</c:v>
                </c:pt>
                <c:pt idx="1859">
                  <c:v>-128.52709279999999</c:v>
                </c:pt>
                <c:pt idx="1860">
                  <c:v>-128.83723019999999</c:v>
                </c:pt>
                <c:pt idx="1861">
                  <c:v>-128.197125</c:v>
                </c:pt>
                <c:pt idx="1862">
                  <c:v>-128.24323390000001</c:v>
                </c:pt>
                <c:pt idx="1863">
                  <c:v>-127.5874151</c:v>
                </c:pt>
                <c:pt idx="1864">
                  <c:v>-129.75815069999999</c:v>
                </c:pt>
                <c:pt idx="1865">
                  <c:v>-129.02494160000001</c:v>
                </c:pt>
                <c:pt idx="1866">
                  <c:v>-128.19698349999999</c:v>
                </c:pt>
                <c:pt idx="1867">
                  <c:v>-129.52471589999999</c:v>
                </c:pt>
                <c:pt idx="1868">
                  <c:v>-127.44747959999999</c:v>
                </c:pt>
                <c:pt idx="1869">
                  <c:v>-129.02532819999999</c:v>
                </c:pt>
                <c:pt idx="1870">
                  <c:v>-129.22847350000001</c:v>
                </c:pt>
                <c:pt idx="1871">
                  <c:v>-128.19842829999999</c:v>
                </c:pt>
                <c:pt idx="1872">
                  <c:v>-130.24443439999999</c:v>
                </c:pt>
                <c:pt idx="1873">
                  <c:v>-128.69772280000001</c:v>
                </c:pt>
                <c:pt idx="1874">
                  <c:v>-129.2111256</c:v>
                </c:pt>
                <c:pt idx="1875">
                  <c:v>-129.75668440000001</c:v>
                </c:pt>
                <c:pt idx="1876">
                  <c:v>-128.5415213</c:v>
                </c:pt>
                <c:pt idx="1877">
                  <c:v>-128.86686159999999</c:v>
                </c:pt>
                <c:pt idx="1878">
                  <c:v>-127.993526</c:v>
                </c:pt>
                <c:pt idx="1879">
                  <c:v>-131.04019969999999</c:v>
                </c:pt>
                <c:pt idx="1880">
                  <c:v>-128.0730935</c:v>
                </c:pt>
                <c:pt idx="1881">
                  <c:v>-129.54176219999999</c:v>
                </c:pt>
                <c:pt idx="1882">
                  <c:v>-128.4333604</c:v>
                </c:pt>
                <c:pt idx="1883">
                  <c:v>-128.5570108</c:v>
                </c:pt>
                <c:pt idx="1884">
                  <c:v>-129.49396100000001</c:v>
                </c:pt>
                <c:pt idx="1885">
                  <c:v>-129.25792430000001</c:v>
                </c:pt>
                <c:pt idx="1886">
                  <c:v>-128.83698459999999</c:v>
                </c:pt>
                <c:pt idx="1887">
                  <c:v>-129.85470659999999</c:v>
                </c:pt>
                <c:pt idx="1888">
                  <c:v>-128.86820309999999</c:v>
                </c:pt>
                <c:pt idx="1889">
                  <c:v>-129.0391223</c:v>
                </c:pt>
                <c:pt idx="1890">
                  <c:v>-128.71273980000001</c:v>
                </c:pt>
                <c:pt idx="1891">
                  <c:v>-128.61991080000001</c:v>
                </c:pt>
                <c:pt idx="1892">
                  <c:v>-129.30691250000001</c:v>
                </c:pt>
                <c:pt idx="1893">
                  <c:v>-129.57145929999999</c:v>
                </c:pt>
                <c:pt idx="1894">
                  <c:v>-129.7916452</c:v>
                </c:pt>
                <c:pt idx="1895">
                  <c:v>-129.1817188</c:v>
                </c:pt>
                <c:pt idx="1896">
                  <c:v>-128.7290083</c:v>
                </c:pt>
                <c:pt idx="1897">
                  <c:v>-128.68297630000001</c:v>
                </c:pt>
                <c:pt idx="1898">
                  <c:v>-128.41667140000001</c:v>
                </c:pt>
                <c:pt idx="1899">
                  <c:v>-130.21271479999999</c:v>
                </c:pt>
                <c:pt idx="1900">
                  <c:v>-137.80521920000001</c:v>
                </c:pt>
                <c:pt idx="1901">
                  <c:v>-143.19171560000001</c:v>
                </c:pt>
                <c:pt idx="1902">
                  <c:v>-156.34601989999999</c:v>
                </c:pt>
                <c:pt idx="1903">
                  <c:v>-167.51079350000001</c:v>
                </c:pt>
                <c:pt idx="1904">
                  <c:v>-184.92982420000001</c:v>
                </c:pt>
                <c:pt idx="1905">
                  <c:v>-196.45247430000001</c:v>
                </c:pt>
                <c:pt idx="1906">
                  <c:v>-202.74664039999999</c:v>
                </c:pt>
                <c:pt idx="1907">
                  <c:v>-210.49512279999999</c:v>
                </c:pt>
                <c:pt idx="1908">
                  <c:v>-212.6979485</c:v>
                </c:pt>
                <c:pt idx="1909">
                  <c:v>-216.08510089999999</c:v>
                </c:pt>
                <c:pt idx="1910">
                  <c:v>-220.60222899999999</c:v>
                </c:pt>
                <c:pt idx="1911">
                  <c:v>-222.5831944</c:v>
                </c:pt>
                <c:pt idx="1912">
                  <c:v>-226.68015500000001</c:v>
                </c:pt>
                <c:pt idx="1913">
                  <c:v>-228.22257909999999</c:v>
                </c:pt>
                <c:pt idx="1914">
                  <c:v>-229.76797389999999</c:v>
                </c:pt>
                <c:pt idx="1915">
                  <c:v>-231.656701</c:v>
                </c:pt>
                <c:pt idx="1916">
                  <c:v>-233.04854710000001</c:v>
                </c:pt>
                <c:pt idx="1917">
                  <c:v>-231.87629380000001</c:v>
                </c:pt>
                <c:pt idx="1918">
                  <c:v>-232.2526081</c:v>
                </c:pt>
                <c:pt idx="1919">
                  <c:v>-232.92531220000001</c:v>
                </c:pt>
                <c:pt idx="1920">
                  <c:v>-231.6773791</c:v>
                </c:pt>
                <c:pt idx="1921">
                  <c:v>-232.85036059999999</c:v>
                </c:pt>
                <c:pt idx="1922">
                  <c:v>-233.23907610000001</c:v>
                </c:pt>
                <c:pt idx="1923">
                  <c:v>-232.20408230000001</c:v>
                </c:pt>
                <c:pt idx="1924">
                  <c:v>-231.54866709999999</c:v>
                </c:pt>
                <c:pt idx="1925">
                  <c:v>-232.18964700000001</c:v>
                </c:pt>
                <c:pt idx="1926">
                  <c:v>-232.65712640000001</c:v>
                </c:pt>
                <c:pt idx="1927">
                  <c:v>-231.4106098</c:v>
                </c:pt>
                <c:pt idx="1928">
                  <c:v>-233.41047639999999</c:v>
                </c:pt>
                <c:pt idx="1929">
                  <c:v>-231.7963048</c:v>
                </c:pt>
                <c:pt idx="1930">
                  <c:v>-231.75176980000001</c:v>
                </c:pt>
                <c:pt idx="1931">
                  <c:v>-231.01907460000001</c:v>
                </c:pt>
                <c:pt idx="1932">
                  <c:v>-233.27075980000001</c:v>
                </c:pt>
                <c:pt idx="1933">
                  <c:v>-230.8320846</c:v>
                </c:pt>
                <c:pt idx="1934">
                  <c:v>-233.25245219999999</c:v>
                </c:pt>
                <c:pt idx="1935">
                  <c:v>-232.93701519999999</c:v>
                </c:pt>
                <c:pt idx="1936">
                  <c:v>-233.11165639999999</c:v>
                </c:pt>
                <c:pt idx="1937">
                  <c:v>-231.69236100000001</c:v>
                </c:pt>
                <c:pt idx="1938">
                  <c:v>-233.26620320000001</c:v>
                </c:pt>
                <c:pt idx="1939">
                  <c:v>-231.68889870000001</c:v>
                </c:pt>
                <c:pt idx="1940">
                  <c:v>-232.4080237</c:v>
                </c:pt>
                <c:pt idx="1941">
                  <c:v>-230.1709779</c:v>
                </c:pt>
                <c:pt idx="1942">
                  <c:v>-231.67210940000001</c:v>
                </c:pt>
                <c:pt idx="1943">
                  <c:v>-233.22121559999999</c:v>
                </c:pt>
                <c:pt idx="1944">
                  <c:v>-230.81915939999999</c:v>
                </c:pt>
                <c:pt idx="1945">
                  <c:v>-231.39567840000001</c:v>
                </c:pt>
                <c:pt idx="1946">
                  <c:v>-231.0216557</c:v>
                </c:pt>
                <c:pt idx="1947">
                  <c:v>-231.61619709999999</c:v>
                </c:pt>
                <c:pt idx="1948">
                  <c:v>-231.37953200000001</c:v>
                </c:pt>
                <c:pt idx="1949">
                  <c:v>-232.76717840000001</c:v>
                </c:pt>
                <c:pt idx="1950">
                  <c:v>-232.3941604</c:v>
                </c:pt>
                <c:pt idx="1951">
                  <c:v>-232.51509870000001</c:v>
                </c:pt>
                <c:pt idx="1952">
                  <c:v>-232.5220836</c:v>
                </c:pt>
                <c:pt idx="1953">
                  <c:v>-232.5797676</c:v>
                </c:pt>
                <c:pt idx="1954">
                  <c:v>-232.32608629999999</c:v>
                </c:pt>
                <c:pt idx="1955">
                  <c:v>-232.1732998</c:v>
                </c:pt>
                <c:pt idx="1956">
                  <c:v>-232.61290489999999</c:v>
                </c:pt>
                <c:pt idx="1957">
                  <c:v>-232.191586</c:v>
                </c:pt>
                <c:pt idx="1958">
                  <c:v>-232.28328260000001</c:v>
                </c:pt>
                <c:pt idx="1959">
                  <c:v>-232.20513529999999</c:v>
                </c:pt>
                <c:pt idx="1960">
                  <c:v>-231.7090311</c:v>
                </c:pt>
                <c:pt idx="1961">
                  <c:v>-233.64399090000001</c:v>
                </c:pt>
                <c:pt idx="1962">
                  <c:v>-231.983814</c:v>
                </c:pt>
                <c:pt idx="1963">
                  <c:v>-231.51739259999999</c:v>
                </c:pt>
                <c:pt idx="1964">
                  <c:v>-234.02874679999999</c:v>
                </c:pt>
                <c:pt idx="1965">
                  <c:v>-232.24767009999999</c:v>
                </c:pt>
                <c:pt idx="1966">
                  <c:v>-230.8573949</c:v>
                </c:pt>
                <c:pt idx="1967">
                  <c:v>-232.54942790000001</c:v>
                </c:pt>
                <c:pt idx="1968">
                  <c:v>-232.7801504</c:v>
                </c:pt>
                <c:pt idx="1969">
                  <c:v>-232.4864968</c:v>
                </c:pt>
                <c:pt idx="1970">
                  <c:v>-232.0940828</c:v>
                </c:pt>
                <c:pt idx="1971">
                  <c:v>-231.84507600000001</c:v>
                </c:pt>
                <c:pt idx="1972">
                  <c:v>-233.45268050000001</c:v>
                </c:pt>
                <c:pt idx="1973">
                  <c:v>-231.407692</c:v>
                </c:pt>
                <c:pt idx="1974">
                  <c:v>-231.87211730000001</c:v>
                </c:pt>
                <c:pt idx="1975">
                  <c:v>-233.99695829999999</c:v>
                </c:pt>
                <c:pt idx="1976">
                  <c:v>-159.18418260000001</c:v>
                </c:pt>
                <c:pt idx="1977">
                  <c:v>-115.2947147</c:v>
                </c:pt>
                <c:pt idx="1978">
                  <c:v>-113.0440358</c:v>
                </c:pt>
                <c:pt idx="1979">
                  <c:v>-113.9182424</c:v>
                </c:pt>
                <c:pt idx="1980">
                  <c:v>-115.37246399999999</c:v>
                </c:pt>
                <c:pt idx="1981">
                  <c:v>-114.9656327</c:v>
                </c:pt>
                <c:pt idx="1982">
                  <c:v>-115.1702678</c:v>
                </c:pt>
                <c:pt idx="1983">
                  <c:v>-115.3577082</c:v>
                </c:pt>
                <c:pt idx="1984">
                  <c:v>-113.29587429999999</c:v>
                </c:pt>
                <c:pt idx="1985">
                  <c:v>-114.76083130000001</c:v>
                </c:pt>
                <c:pt idx="1986">
                  <c:v>-114.79226319999999</c:v>
                </c:pt>
                <c:pt idx="1987">
                  <c:v>-117.1673882</c:v>
                </c:pt>
                <c:pt idx="1988">
                  <c:v>-115.3085434</c:v>
                </c:pt>
                <c:pt idx="1989">
                  <c:v>-114.9795225</c:v>
                </c:pt>
                <c:pt idx="1990">
                  <c:v>-114.4482541</c:v>
                </c:pt>
                <c:pt idx="1991">
                  <c:v>-115.10503199999999</c:v>
                </c:pt>
                <c:pt idx="1992">
                  <c:v>-114.6838985</c:v>
                </c:pt>
                <c:pt idx="1993">
                  <c:v>-116.90222079999999</c:v>
                </c:pt>
                <c:pt idx="1994">
                  <c:v>-118.6969421</c:v>
                </c:pt>
                <c:pt idx="1995">
                  <c:v>-123.2902296</c:v>
                </c:pt>
                <c:pt idx="1996">
                  <c:v>-126.8040191</c:v>
                </c:pt>
                <c:pt idx="1997">
                  <c:v>-129.3819957</c:v>
                </c:pt>
                <c:pt idx="1998">
                  <c:v>-132.3011573</c:v>
                </c:pt>
                <c:pt idx="1999">
                  <c:v>-133.06600879999999</c:v>
                </c:pt>
                <c:pt idx="2000">
                  <c:v>-135.73719299999999</c:v>
                </c:pt>
                <c:pt idx="2001">
                  <c:v>-139.43996010000001</c:v>
                </c:pt>
                <c:pt idx="2002">
                  <c:v>-139.96048469999999</c:v>
                </c:pt>
                <c:pt idx="2003">
                  <c:v>-141.67758989999999</c:v>
                </c:pt>
                <c:pt idx="2004">
                  <c:v>-144.7699605</c:v>
                </c:pt>
                <c:pt idx="2005">
                  <c:v>-146.98328910000001</c:v>
                </c:pt>
                <c:pt idx="2006">
                  <c:v>-145.59445009999999</c:v>
                </c:pt>
                <c:pt idx="2007">
                  <c:v>-148.65334999999999</c:v>
                </c:pt>
                <c:pt idx="2008">
                  <c:v>-147.95141939999999</c:v>
                </c:pt>
                <c:pt idx="2009">
                  <c:v>-148.05980009999999</c:v>
                </c:pt>
                <c:pt idx="2010">
                  <c:v>-147.74961350000001</c:v>
                </c:pt>
                <c:pt idx="2011">
                  <c:v>-147.45327409999999</c:v>
                </c:pt>
                <c:pt idx="2012">
                  <c:v>-148.6708332</c:v>
                </c:pt>
                <c:pt idx="2013">
                  <c:v>-148.32648029999999</c:v>
                </c:pt>
                <c:pt idx="2014">
                  <c:v>-148.6530003</c:v>
                </c:pt>
                <c:pt idx="2015">
                  <c:v>-148.79508709999999</c:v>
                </c:pt>
                <c:pt idx="2016">
                  <c:v>-149.15592319999999</c:v>
                </c:pt>
                <c:pt idx="2017">
                  <c:v>-149.03017410000001</c:v>
                </c:pt>
                <c:pt idx="2018">
                  <c:v>-148.01532</c:v>
                </c:pt>
                <c:pt idx="2019">
                  <c:v>-149.87378430000001</c:v>
                </c:pt>
                <c:pt idx="2020">
                  <c:v>-148.20299249999999</c:v>
                </c:pt>
                <c:pt idx="2021">
                  <c:v>-147.920423</c:v>
                </c:pt>
                <c:pt idx="2022">
                  <c:v>-150.0289665</c:v>
                </c:pt>
                <c:pt idx="2023">
                  <c:v>-149.032816</c:v>
                </c:pt>
                <c:pt idx="2024">
                  <c:v>-149.3277606</c:v>
                </c:pt>
                <c:pt idx="2025">
                  <c:v>-149.01450259999999</c:v>
                </c:pt>
                <c:pt idx="2026">
                  <c:v>-149.26366350000001</c:v>
                </c:pt>
                <c:pt idx="2027">
                  <c:v>-148.3110302</c:v>
                </c:pt>
                <c:pt idx="2028">
                  <c:v>-149.7484245</c:v>
                </c:pt>
                <c:pt idx="2029">
                  <c:v>-148.48367400000001</c:v>
                </c:pt>
                <c:pt idx="2030">
                  <c:v>-148.10779310000001</c:v>
                </c:pt>
                <c:pt idx="2031">
                  <c:v>-148.34136649999999</c:v>
                </c:pt>
                <c:pt idx="2032">
                  <c:v>-147.7475321</c:v>
                </c:pt>
                <c:pt idx="2033">
                  <c:v>-148.20264900000001</c:v>
                </c:pt>
                <c:pt idx="2034">
                  <c:v>-149.3750872</c:v>
                </c:pt>
                <c:pt idx="2035">
                  <c:v>-149.18839180000001</c:v>
                </c:pt>
                <c:pt idx="2036">
                  <c:v>-150.42068080000001</c:v>
                </c:pt>
                <c:pt idx="2037">
                  <c:v>-149.124584</c:v>
                </c:pt>
                <c:pt idx="2038">
                  <c:v>-150.2483647</c:v>
                </c:pt>
                <c:pt idx="2039">
                  <c:v>-148.0750726</c:v>
                </c:pt>
                <c:pt idx="2040">
                  <c:v>-149.7948547</c:v>
                </c:pt>
                <c:pt idx="2041">
                  <c:v>-149.09180319999999</c:v>
                </c:pt>
                <c:pt idx="2042">
                  <c:v>-148.5161454</c:v>
                </c:pt>
                <c:pt idx="2043">
                  <c:v>-149.15592359999999</c:v>
                </c:pt>
                <c:pt idx="2044">
                  <c:v>-149.03149250000001</c:v>
                </c:pt>
                <c:pt idx="2045">
                  <c:v>-149.10664019999999</c:v>
                </c:pt>
                <c:pt idx="2046">
                  <c:v>-150.9647664</c:v>
                </c:pt>
                <c:pt idx="2047">
                  <c:v>-150.4679864</c:v>
                </c:pt>
                <c:pt idx="2048">
                  <c:v>-148.8587157</c:v>
                </c:pt>
                <c:pt idx="2049">
                  <c:v>-128.28962010000001</c:v>
                </c:pt>
                <c:pt idx="2050">
                  <c:v>-126.522482</c:v>
                </c:pt>
                <c:pt idx="2051">
                  <c:v>-128.03825219999999</c:v>
                </c:pt>
                <c:pt idx="2052">
                  <c:v>-127.1801739</c:v>
                </c:pt>
                <c:pt idx="2053">
                  <c:v>-126.6788865</c:v>
                </c:pt>
                <c:pt idx="2054">
                  <c:v>-127.7891886</c:v>
                </c:pt>
                <c:pt idx="2055">
                  <c:v>-126.7271358</c:v>
                </c:pt>
                <c:pt idx="2056">
                  <c:v>-126.81987530000001</c:v>
                </c:pt>
                <c:pt idx="2057">
                  <c:v>-127.02426319999999</c:v>
                </c:pt>
                <c:pt idx="2058">
                  <c:v>-126.9454722</c:v>
                </c:pt>
                <c:pt idx="2059">
                  <c:v>-127.6482596</c:v>
                </c:pt>
                <c:pt idx="2060">
                  <c:v>-127.1341924</c:v>
                </c:pt>
                <c:pt idx="2061">
                  <c:v>-128.24245980000001</c:v>
                </c:pt>
                <c:pt idx="2062">
                  <c:v>-126.7128031</c:v>
                </c:pt>
                <c:pt idx="2063">
                  <c:v>-125.8839526</c:v>
                </c:pt>
                <c:pt idx="2064">
                  <c:v>-126.8531761</c:v>
                </c:pt>
                <c:pt idx="2065">
                  <c:v>-126.8060414</c:v>
                </c:pt>
                <c:pt idx="2066">
                  <c:v>-126.2129334</c:v>
                </c:pt>
                <c:pt idx="2067">
                  <c:v>-126.9142796</c:v>
                </c:pt>
                <c:pt idx="2068">
                  <c:v>-128.0872766</c:v>
                </c:pt>
                <c:pt idx="2069">
                  <c:v>-127.3216116</c:v>
                </c:pt>
                <c:pt idx="2070">
                  <c:v>-128.19403890000001</c:v>
                </c:pt>
                <c:pt idx="2071">
                  <c:v>-127.16434719999999</c:v>
                </c:pt>
                <c:pt idx="2072">
                  <c:v>-126.5088834</c:v>
                </c:pt>
                <c:pt idx="2073">
                  <c:v>-125.5709239</c:v>
                </c:pt>
                <c:pt idx="2074">
                  <c:v>-125.290509</c:v>
                </c:pt>
                <c:pt idx="2075">
                  <c:v>-126.0706619</c:v>
                </c:pt>
                <c:pt idx="2076">
                  <c:v>-127.5085261</c:v>
                </c:pt>
                <c:pt idx="2077">
                  <c:v>-127.6482687</c:v>
                </c:pt>
                <c:pt idx="2078">
                  <c:v>-130.007442</c:v>
                </c:pt>
                <c:pt idx="2079">
                  <c:v>-130.16395069999999</c:v>
                </c:pt>
                <c:pt idx="2080">
                  <c:v>-133.03726359999999</c:v>
                </c:pt>
                <c:pt idx="2081">
                  <c:v>-134.62957750000001</c:v>
                </c:pt>
                <c:pt idx="2082">
                  <c:v>-134.78763789999999</c:v>
                </c:pt>
                <c:pt idx="2083">
                  <c:v>-135.3198276</c:v>
                </c:pt>
                <c:pt idx="2084">
                  <c:v>-135.0223154</c:v>
                </c:pt>
                <c:pt idx="2085">
                  <c:v>-137.66325760000001</c:v>
                </c:pt>
                <c:pt idx="2086">
                  <c:v>-137.03629219999999</c:v>
                </c:pt>
                <c:pt idx="2087">
                  <c:v>-136.31722389999999</c:v>
                </c:pt>
                <c:pt idx="2088">
                  <c:v>-137.66363419999999</c:v>
                </c:pt>
                <c:pt idx="2089">
                  <c:v>-136.66301139999999</c:v>
                </c:pt>
                <c:pt idx="2090">
                  <c:v>-136.3661262</c:v>
                </c:pt>
                <c:pt idx="2091">
                  <c:v>-137.50637019999999</c:v>
                </c:pt>
                <c:pt idx="2092">
                  <c:v>-136.31823940000001</c:v>
                </c:pt>
                <c:pt idx="2093">
                  <c:v>-137.29056650000001</c:v>
                </c:pt>
                <c:pt idx="2094">
                  <c:v>-136.08738750000001</c:v>
                </c:pt>
                <c:pt idx="2095">
                  <c:v>-136.961398</c:v>
                </c:pt>
                <c:pt idx="2096">
                  <c:v>-137.5250691</c:v>
                </c:pt>
                <c:pt idx="2097">
                  <c:v>-137.5089093</c:v>
                </c:pt>
                <c:pt idx="2098">
                  <c:v>-135.85205350000001</c:v>
                </c:pt>
                <c:pt idx="2099">
                  <c:v>-136.5073649</c:v>
                </c:pt>
                <c:pt idx="2100">
                  <c:v>-135.77599230000001</c:v>
                </c:pt>
                <c:pt idx="2101">
                  <c:v>-135.7430387</c:v>
                </c:pt>
                <c:pt idx="2102">
                  <c:v>-135.1348265</c:v>
                </c:pt>
                <c:pt idx="2103">
                  <c:v>-137.14660910000001</c:v>
                </c:pt>
                <c:pt idx="2104">
                  <c:v>-136.03703719999999</c:v>
                </c:pt>
                <c:pt idx="2105">
                  <c:v>-137.41114010000001</c:v>
                </c:pt>
                <c:pt idx="2106">
                  <c:v>-137.379097</c:v>
                </c:pt>
                <c:pt idx="2107">
                  <c:v>-135.52100239999999</c:v>
                </c:pt>
                <c:pt idx="2108">
                  <c:v>-138.2086808</c:v>
                </c:pt>
                <c:pt idx="2109">
                  <c:v>-137.09857439999999</c:v>
                </c:pt>
                <c:pt idx="2110">
                  <c:v>-136.20915410000001</c:v>
                </c:pt>
                <c:pt idx="2111">
                  <c:v>-137.31714479999999</c:v>
                </c:pt>
                <c:pt idx="2112">
                  <c:v>-136.94299699999999</c:v>
                </c:pt>
                <c:pt idx="2113">
                  <c:v>-136.05303040000001</c:v>
                </c:pt>
                <c:pt idx="2114">
                  <c:v>-138.5054801</c:v>
                </c:pt>
                <c:pt idx="2115">
                  <c:v>-137.08338459999999</c:v>
                </c:pt>
                <c:pt idx="2116">
                  <c:v>-137.25598059999999</c:v>
                </c:pt>
                <c:pt idx="2117">
                  <c:v>-136.021975</c:v>
                </c:pt>
                <c:pt idx="2118">
                  <c:v>-136.69190800000001</c:v>
                </c:pt>
                <c:pt idx="2119">
                  <c:v>-137.16150590000001</c:v>
                </c:pt>
                <c:pt idx="2120">
                  <c:v>-138.2243574</c:v>
                </c:pt>
                <c:pt idx="2121">
                  <c:v>-137.73907370000001</c:v>
                </c:pt>
                <c:pt idx="2122">
                  <c:v>-136.7871337</c:v>
                </c:pt>
                <c:pt idx="2123">
                  <c:v>-137.5840585</c:v>
                </c:pt>
                <c:pt idx="2124">
                  <c:v>-137.27242179999999</c:v>
                </c:pt>
                <c:pt idx="2125">
                  <c:v>-137.0986307</c:v>
                </c:pt>
                <c:pt idx="2126">
                  <c:v>-137.77299170000001</c:v>
                </c:pt>
                <c:pt idx="2127">
                  <c:v>-137.49070359999999</c:v>
                </c:pt>
                <c:pt idx="2128">
                  <c:v>-131.96014289999999</c:v>
                </c:pt>
                <c:pt idx="2129">
                  <c:v>-137.67849050000001</c:v>
                </c:pt>
                <c:pt idx="2130">
                  <c:v>-136.16143199999999</c:v>
                </c:pt>
                <c:pt idx="2131">
                  <c:v>-136.52156289999999</c:v>
                </c:pt>
                <c:pt idx="2132">
                  <c:v>-138.31727230000001</c:v>
                </c:pt>
                <c:pt idx="2133">
                  <c:v>-138.05193790000001</c:v>
                </c:pt>
                <c:pt idx="2134">
                  <c:v>-138.2080584</c:v>
                </c:pt>
                <c:pt idx="2135">
                  <c:v>-137.86401409999999</c:v>
                </c:pt>
                <c:pt idx="2136">
                  <c:v>-135.80496959999999</c:v>
                </c:pt>
                <c:pt idx="2137">
                  <c:v>-137.44331650000001</c:v>
                </c:pt>
                <c:pt idx="2138">
                  <c:v>-137.1488468</c:v>
                </c:pt>
                <c:pt idx="2139">
                  <c:v>-139.17843239999999</c:v>
                </c:pt>
                <c:pt idx="2140">
                  <c:v>-136.02176019999999</c:v>
                </c:pt>
                <c:pt idx="2141">
                  <c:v>-138.34921660000001</c:v>
                </c:pt>
                <c:pt idx="2142">
                  <c:v>-138.4740367</c:v>
                </c:pt>
                <c:pt idx="2143">
                  <c:v>-136.19474159999999</c:v>
                </c:pt>
                <c:pt idx="2144">
                  <c:v>-141.8629593</c:v>
                </c:pt>
                <c:pt idx="2145">
                  <c:v>-143.6448637</c:v>
                </c:pt>
                <c:pt idx="2146">
                  <c:v>-144.9238019</c:v>
                </c:pt>
                <c:pt idx="2147">
                  <c:v>-144.75282609999999</c:v>
                </c:pt>
                <c:pt idx="2148">
                  <c:v>-146.50147010000001</c:v>
                </c:pt>
                <c:pt idx="2149">
                  <c:v>-145.76818259999999</c:v>
                </c:pt>
                <c:pt idx="2150">
                  <c:v>-147.344977</c:v>
                </c:pt>
                <c:pt idx="2151">
                  <c:v>-147.8262077</c:v>
                </c:pt>
                <c:pt idx="2152">
                  <c:v>-148.07915199999999</c:v>
                </c:pt>
                <c:pt idx="2153">
                  <c:v>-147.3596526</c:v>
                </c:pt>
                <c:pt idx="2154">
                  <c:v>-147.29816500000001</c:v>
                </c:pt>
                <c:pt idx="2155">
                  <c:v>-150.43825960000001</c:v>
                </c:pt>
                <c:pt idx="2156">
                  <c:v>-148.64110969999999</c:v>
                </c:pt>
                <c:pt idx="2157">
                  <c:v>-149.31381769999999</c:v>
                </c:pt>
                <c:pt idx="2158">
                  <c:v>-148.98546780000001</c:v>
                </c:pt>
                <c:pt idx="2159">
                  <c:v>-149.29963599999999</c:v>
                </c:pt>
                <c:pt idx="2160">
                  <c:v>-147.45621199999999</c:v>
                </c:pt>
                <c:pt idx="2161">
                  <c:v>-149.9087103</c:v>
                </c:pt>
                <c:pt idx="2162">
                  <c:v>-148.2360089</c:v>
                </c:pt>
                <c:pt idx="2163">
                  <c:v>-150.39093510000001</c:v>
                </c:pt>
                <c:pt idx="2164">
                  <c:v>-150.40675440000001</c:v>
                </c:pt>
                <c:pt idx="2165">
                  <c:v>-147.90732929999999</c:v>
                </c:pt>
                <c:pt idx="2166">
                  <c:v>-148.4083871</c:v>
                </c:pt>
                <c:pt idx="2167">
                  <c:v>-150.68655620000001</c:v>
                </c:pt>
                <c:pt idx="2168">
                  <c:v>-148.83021220000001</c:v>
                </c:pt>
                <c:pt idx="2169">
                  <c:v>-148.6918306</c:v>
                </c:pt>
                <c:pt idx="2170">
                  <c:v>-147.8623394</c:v>
                </c:pt>
                <c:pt idx="2171">
                  <c:v>-149.51782739999999</c:v>
                </c:pt>
                <c:pt idx="2172">
                  <c:v>-148.58003690000001</c:v>
                </c:pt>
                <c:pt idx="2173">
                  <c:v>-149.00227649999999</c:v>
                </c:pt>
                <c:pt idx="2174">
                  <c:v>-148.3299792</c:v>
                </c:pt>
                <c:pt idx="2175">
                  <c:v>-149.15640970000001</c:v>
                </c:pt>
                <c:pt idx="2176">
                  <c:v>-148.67358680000001</c:v>
                </c:pt>
                <c:pt idx="2177">
                  <c:v>-149.42322870000001</c:v>
                </c:pt>
                <c:pt idx="2178">
                  <c:v>-148.98580039999999</c:v>
                </c:pt>
                <c:pt idx="2179">
                  <c:v>-149.501229</c:v>
                </c:pt>
                <c:pt idx="2180">
                  <c:v>-150.59481700000001</c:v>
                </c:pt>
                <c:pt idx="2181">
                  <c:v>-149.15924720000001</c:v>
                </c:pt>
                <c:pt idx="2182">
                  <c:v>-150.0027618</c:v>
                </c:pt>
                <c:pt idx="2183">
                  <c:v>-147.89234870000001</c:v>
                </c:pt>
                <c:pt idx="2184">
                  <c:v>-149.7671498</c:v>
                </c:pt>
                <c:pt idx="2185">
                  <c:v>-148.72126639999999</c:v>
                </c:pt>
                <c:pt idx="2186">
                  <c:v>-150.23725580000001</c:v>
                </c:pt>
                <c:pt idx="2187">
                  <c:v>-150.53099639999999</c:v>
                </c:pt>
                <c:pt idx="2188">
                  <c:v>-149.59484599999999</c:v>
                </c:pt>
                <c:pt idx="2189">
                  <c:v>-148.98666299999999</c:v>
                </c:pt>
                <c:pt idx="2190">
                  <c:v>-148.6737985</c:v>
                </c:pt>
                <c:pt idx="2191">
                  <c:v>-149.2988038</c:v>
                </c:pt>
                <c:pt idx="2192">
                  <c:v>-150.12718659999999</c:v>
                </c:pt>
                <c:pt idx="2193">
                  <c:v>-148.22282000000001</c:v>
                </c:pt>
                <c:pt idx="2194">
                  <c:v>-150.12998479999999</c:v>
                </c:pt>
                <c:pt idx="2195">
                  <c:v>-148.6450145</c:v>
                </c:pt>
                <c:pt idx="2196">
                  <c:v>-148.8162379</c:v>
                </c:pt>
                <c:pt idx="2197">
                  <c:v>-148.6451974</c:v>
                </c:pt>
                <c:pt idx="2198">
                  <c:v>-149.09738419999999</c:v>
                </c:pt>
                <c:pt idx="2199">
                  <c:v>-148.86355789999999</c:v>
                </c:pt>
                <c:pt idx="2200">
                  <c:v>-148.83210589999999</c:v>
                </c:pt>
                <c:pt idx="2201">
                  <c:v>-147.786078</c:v>
                </c:pt>
                <c:pt idx="2202">
                  <c:v>-150.41064069999999</c:v>
                </c:pt>
                <c:pt idx="2203">
                  <c:v>-149.18997450000001</c:v>
                </c:pt>
                <c:pt idx="2204">
                  <c:v>-149.1255687</c:v>
                </c:pt>
                <c:pt idx="2205">
                  <c:v>-149.28145129999999</c:v>
                </c:pt>
                <c:pt idx="2206">
                  <c:v>-149.7803504</c:v>
                </c:pt>
                <c:pt idx="2207">
                  <c:v>-148.40496659999999</c:v>
                </c:pt>
                <c:pt idx="2208">
                  <c:v>-150.48176280000001</c:v>
                </c:pt>
                <c:pt idx="2209">
                  <c:v>-150.28190749999999</c:v>
                </c:pt>
                <c:pt idx="2210">
                  <c:v>-151.1703077</c:v>
                </c:pt>
                <c:pt idx="2211">
                  <c:v>-152.2974413</c:v>
                </c:pt>
                <c:pt idx="2212">
                  <c:v>-152.7335128</c:v>
                </c:pt>
                <c:pt idx="2213">
                  <c:v>-151.4853119</c:v>
                </c:pt>
                <c:pt idx="2214">
                  <c:v>-152.12668289999999</c:v>
                </c:pt>
                <c:pt idx="2215">
                  <c:v>-152.2507449</c:v>
                </c:pt>
                <c:pt idx="2216">
                  <c:v>-153.56464209999999</c:v>
                </c:pt>
                <c:pt idx="2217">
                  <c:v>-153.95454910000001</c:v>
                </c:pt>
                <c:pt idx="2218">
                  <c:v>-151.31498189999999</c:v>
                </c:pt>
                <c:pt idx="2219">
                  <c:v>-152.6885675</c:v>
                </c:pt>
                <c:pt idx="2220">
                  <c:v>-152.74969200000001</c:v>
                </c:pt>
                <c:pt idx="2221">
                  <c:v>-152.75352509999999</c:v>
                </c:pt>
                <c:pt idx="2222">
                  <c:v>-153.31215990000001</c:v>
                </c:pt>
                <c:pt idx="2223">
                  <c:v>-152.71562220000001</c:v>
                </c:pt>
                <c:pt idx="2224">
                  <c:v>-151.98612410000001</c:v>
                </c:pt>
                <c:pt idx="2225">
                  <c:v>-152.12629200000001</c:v>
                </c:pt>
                <c:pt idx="2226">
                  <c:v>-151.6240392</c:v>
                </c:pt>
                <c:pt idx="2227">
                  <c:v>-152.12492570000001</c:v>
                </c:pt>
                <c:pt idx="2228">
                  <c:v>-152.88767279999999</c:v>
                </c:pt>
                <c:pt idx="2229">
                  <c:v>-151.54833439999999</c:v>
                </c:pt>
                <c:pt idx="2230">
                  <c:v>-151.45328000000001</c:v>
                </c:pt>
                <c:pt idx="2231">
                  <c:v>-153.999064</c:v>
                </c:pt>
                <c:pt idx="2232">
                  <c:v>-152.87370580000001</c:v>
                </c:pt>
                <c:pt idx="2233">
                  <c:v>-152.31229569999999</c:v>
                </c:pt>
                <c:pt idx="2234">
                  <c:v>-151.88873989999999</c:v>
                </c:pt>
                <c:pt idx="2235">
                  <c:v>-153.21918339999999</c:v>
                </c:pt>
                <c:pt idx="2236">
                  <c:v>-152.54783320000001</c:v>
                </c:pt>
                <c:pt idx="2237">
                  <c:v>-153.54536160000001</c:v>
                </c:pt>
                <c:pt idx="2238">
                  <c:v>-153.3129538</c:v>
                </c:pt>
                <c:pt idx="2239">
                  <c:v>-153.15667579999999</c:v>
                </c:pt>
                <c:pt idx="2240">
                  <c:v>-153.01564730000001</c:v>
                </c:pt>
                <c:pt idx="2241">
                  <c:v>-153.07843550000001</c:v>
                </c:pt>
                <c:pt idx="2242">
                  <c:v>-151.60912010000001</c:v>
                </c:pt>
                <c:pt idx="2243">
                  <c:v>-152.14001540000001</c:v>
                </c:pt>
                <c:pt idx="2244">
                  <c:v>-153.59247060000001</c:v>
                </c:pt>
                <c:pt idx="2245">
                  <c:v>-151.88571060000001</c:v>
                </c:pt>
                <c:pt idx="2246">
                  <c:v>-153.99670520000001</c:v>
                </c:pt>
                <c:pt idx="2247">
                  <c:v>-151.67065550000001</c:v>
                </c:pt>
                <c:pt idx="2248">
                  <c:v>-146.8149057</c:v>
                </c:pt>
                <c:pt idx="2249">
                  <c:v>-145.5639975</c:v>
                </c:pt>
                <c:pt idx="2250">
                  <c:v>-144.1586705</c:v>
                </c:pt>
                <c:pt idx="2251">
                  <c:v>-144.95609809999999</c:v>
                </c:pt>
                <c:pt idx="2252">
                  <c:v>-144.11096470000001</c:v>
                </c:pt>
                <c:pt idx="2253">
                  <c:v>-145.4398515</c:v>
                </c:pt>
                <c:pt idx="2254">
                  <c:v>-143.68992779999999</c:v>
                </c:pt>
                <c:pt idx="2255">
                  <c:v>-145.25107</c:v>
                </c:pt>
                <c:pt idx="2256">
                  <c:v>-145.0461718</c:v>
                </c:pt>
                <c:pt idx="2257">
                  <c:v>-144.90703339999999</c:v>
                </c:pt>
                <c:pt idx="2258">
                  <c:v>-145.04755840000001</c:v>
                </c:pt>
                <c:pt idx="2259">
                  <c:v>-144.5155772</c:v>
                </c:pt>
                <c:pt idx="2260">
                  <c:v>-143.12717369999999</c:v>
                </c:pt>
                <c:pt idx="2261">
                  <c:v>-145.2500091</c:v>
                </c:pt>
                <c:pt idx="2262">
                  <c:v>-143.20514840000001</c:v>
                </c:pt>
                <c:pt idx="2263">
                  <c:v>-143.5477386</c:v>
                </c:pt>
                <c:pt idx="2264">
                  <c:v>-144.42310900000001</c:v>
                </c:pt>
                <c:pt idx="2265">
                  <c:v>-144.4868252</c:v>
                </c:pt>
                <c:pt idx="2266">
                  <c:v>-144.6428166</c:v>
                </c:pt>
                <c:pt idx="2267">
                  <c:v>-144.28241890000001</c:v>
                </c:pt>
                <c:pt idx="2268">
                  <c:v>-144.31419539999999</c:v>
                </c:pt>
                <c:pt idx="2269">
                  <c:v>-144.3304091</c:v>
                </c:pt>
                <c:pt idx="2270">
                  <c:v>-143.5479162</c:v>
                </c:pt>
                <c:pt idx="2271">
                  <c:v>-143.8777652</c:v>
                </c:pt>
                <c:pt idx="2272">
                  <c:v>-144.73744310000001</c:v>
                </c:pt>
                <c:pt idx="2273">
                  <c:v>-144.53205159999999</c:v>
                </c:pt>
                <c:pt idx="2274">
                  <c:v>-145.36032130000001</c:v>
                </c:pt>
                <c:pt idx="2275">
                  <c:v>-144.51934549999999</c:v>
                </c:pt>
                <c:pt idx="2276">
                  <c:v>-145.89132359999999</c:v>
                </c:pt>
                <c:pt idx="2277">
                  <c:v>-144.3004526</c:v>
                </c:pt>
                <c:pt idx="2278">
                  <c:v>-145.4089803</c:v>
                </c:pt>
                <c:pt idx="2279">
                  <c:v>-144.59650690000001</c:v>
                </c:pt>
                <c:pt idx="2280">
                  <c:v>-143.89682629999999</c:v>
                </c:pt>
                <c:pt idx="2281">
                  <c:v>-144.4882757</c:v>
                </c:pt>
                <c:pt idx="2282">
                  <c:v>-143.78456199999999</c:v>
                </c:pt>
                <c:pt idx="2283">
                  <c:v>-144.70473089999999</c:v>
                </c:pt>
                <c:pt idx="2284">
                  <c:v>-144.28489250000001</c:v>
                </c:pt>
                <c:pt idx="2285">
                  <c:v>-144.92476490000001</c:v>
                </c:pt>
                <c:pt idx="2286">
                  <c:v>-144.9870086</c:v>
                </c:pt>
                <c:pt idx="2287">
                  <c:v>-145.08064870000001</c:v>
                </c:pt>
                <c:pt idx="2288">
                  <c:v>-144.9066019</c:v>
                </c:pt>
                <c:pt idx="2289">
                  <c:v>-143.32991430000001</c:v>
                </c:pt>
                <c:pt idx="2290">
                  <c:v>-145.76952750000001</c:v>
                </c:pt>
                <c:pt idx="2291">
                  <c:v>-144.9089146</c:v>
                </c:pt>
                <c:pt idx="2292">
                  <c:v>-145.12764329999999</c:v>
                </c:pt>
                <c:pt idx="2293">
                  <c:v>-146.09959019999999</c:v>
                </c:pt>
                <c:pt idx="2294">
                  <c:v>-143.8171758</c:v>
                </c:pt>
                <c:pt idx="2295">
                  <c:v>-145.39336950000001</c:v>
                </c:pt>
                <c:pt idx="2296">
                  <c:v>-142.89429609999999</c:v>
                </c:pt>
                <c:pt idx="2297">
                  <c:v>-143.84611419999999</c:v>
                </c:pt>
                <c:pt idx="2298">
                  <c:v>-143.5948199</c:v>
                </c:pt>
                <c:pt idx="2299">
                  <c:v>-143.89399359999999</c:v>
                </c:pt>
                <c:pt idx="2300">
                  <c:v>-143.8786757</c:v>
                </c:pt>
                <c:pt idx="2301">
                  <c:v>-144.81660919999999</c:v>
                </c:pt>
                <c:pt idx="2302">
                  <c:v>-144.34755369999999</c:v>
                </c:pt>
                <c:pt idx="2303">
                  <c:v>-145.42628379999999</c:v>
                </c:pt>
                <c:pt idx="2304">
                  <c:v>-142.44102409999999</c:v>
                </c:pt>
                <c:pt idx="2305">
                  <c:v>-144.3469906</c:v>
                </c:pt>
                <c:pt idx="2306">
                  <c:v>-145.237921</c:v>
                </c:pt>
                <c:pt idx="2307">
                  <c:v>-143.8492268</c:v>
                </c:pt>
                <c:pt idx="2308">
                  <c:v>-144.97470390000001</c:v>
                </c:pt>
                <c:pt idx="2309">
                  <c:v>-142.77016269999999</c:v>
                </c:pt>
                <c:pt idx="2310">
                  <c:v>-143.55188440000001</c:v>
                </c:pt>
                <c:pt idx="2311">
                  <c:v>-144.12843989999999</c:v>
                </c:pt>
                <c:pt idx="2312">
                  <c:v>-144.314312</c:v>
                </c:pt>
                <c:pt idx="2313">
                  <c:v>-145.43976670000001</c:v>
                </c:pt>
                <c:pt idx="2314">
                  <c:v>-144.29923909999999</c:v>
                </c:pt>
                <c:pt idx="2315">
                  <c:v>-145.14321580000001</c:v>
                </c:pt>
                <c:pt idx="2316">
                  <c:v>-143.5348223</c:v>
                </c:pt>
                <c:pt idx="2317">
                  <c:v>-145.08181329999999</c:v>
                </c:pt>
                <c:pt idx="2318">
                  <c:v>-146.34649010000001</c:v>
                </c:pt>
                <c:pt idx="2319">
                  <c:v>-143.79894849999999</c:v>
                </c:pt>
                <c:pt idx="2320">
                  <c:v>-144.48726070000001</c:v>
                </c:pt>
                <c:pt idx="2321">
                  <c:v>-145.33069810000001</c:v>
                </c:pt>
                <c:pt idx="2322">
                  <c:v>-145.5962202</c:v>
                </c:pt>
                <c:pt idx="2323">
                  <c:v>-144.83184869999999</c:v>
                </c:pt>
                <c:pt idx="2324">
                  <c:v>-145.32862710000001</c:v>
                </c:pt>
                <c:pt idx="2325">
                  <c:v>-143.27205190000001</c:v>
                </c:pt>
                <c:pt idx="2326">
                  <c:v>-145.36308679999999</c:v>
                </c:pt>
                <c:pt idx="2327">
                  <c:v>-144.02177380000001</c:v>
                </c:pt>
                <c:pt idx="2328">
                  <c:v>-143.06701240000001</c:v>
                </c:pt>
                <c:pt idx="2329">
                  <c:v>-144.03686970000001</c:v>
                </c:pt>
                <c:pt idx="2330">
                  <c:v>-144.22576119999999</c:v>
                </c:pt>
                <c:pt idx="2331">
                  <c:v>-143.52270329999999</c:v>
                </c:pt>
                <c:pt idx="2332">
                  <c:v>-144.75510879999999</c:v>
                </c:pt>
                <c:pt idx="2333">
                  <c:v>-142.4112069</c:v>
                </c:pt>
                <c:pt idx="2334">
                  <c:v>-144.61480689999999</c:v>
                </c:pt>
                <c:pt idx="2335">
                  <c:v>-145.4434895</c:v>
                </c:pt>
                <c:pt idx="2336">
                  <c:v>-142.95939229999999</c:v>
                </c:pt>
                <c:pt idx="2337">
                  <c:v>-143.20952940000001</c:v>
                </c:pt>
                <c:pt idx="2338">
                  <c:v>-145.18984520000001</c:v>
                </c:pt>
                <c:pt idx="2339">
                  <c:v>-145.55184689999999</c:v>
                </c:pt>
                <c:pt idx="2340">
                  <c:v>-144.4894741</c:v>
                </c:pt>
                <c:pt idx="2341">
                  <c:v>-144.2867655</c:v>
                </c:pt>
                <c:pt idx="2342">
                  <c:v>-144.3178527</c:v>
                </c:pt>
                <c:pt idx="2343">
                  <c:v>-144.4435881</c:v>
                </c:pt>
                <c:pt idx="2344">
                  <c:v>-144.5981736</c:v>
                </c:pt>
                <c:pt idx="2345">
                  <c:v>-144.9449181</c:v>
                </c:pt>
                <c:pt idx="2346">
                  <c:v>-143.42668140000001</c:v>
                </c:pt>
                <c:pt idx="2347">
                  <c:v>-144.66161410000001</c:v>
                </c:pt>
                <c:pt idx="2348">
                  <c:v>-144.16212290000001</c:v>
                </c:pt>
                <c:pt idx="2349">
                  <c:v>-144.65937750000001</c:v>
                </c:pt>
                <c:pt idx="2350">
                  <c:v>-144.9110273</c:v>
                </c:pt>
                <c:pt idx="2351">
                  <c:v>-145.8944827</c:v>
                </c:pt>
                <c:pt idx="2352">
                  <c:v>-143.37959169999999</c:v>
                </c:pt>
                <c:pt idx="2353">
                  <c:v>-145.11227199999999</c:v>
                </c:pt>
                <c:pt idx="2354">
                  <c:v>-144.66077899999999</c:v>
                </c:pt>
                <c:pt idx="2355">
                  <c:v>-144.7368439</c:v>
                </c:pt>
                <c:pt idx="2356">
                  <c:v>-143.8639009</c:v>
                </c:pt>
                <c:pt idx="2357">
                  <c:v>-144.19636130000001</c:v>
                </c:pt>
                <c:pt idx="2358">
                  <c:v>-144.9103045</c:v>
                </c:pt>
                <c:pt idx="2359">
                  <c:v>-143.72397029999999</c:v>
                </c:pt>
                <c:pt idx="2360">
                  <c:v>-144.33387440000001</c:v>
                </c:pt>
                <c:pt idx="2361">
                  <c:v>-144.94265129999999</c:v>
                </c:pt>
                <c:pt idx="2362">
                  <c:v>-143.67806110000001</c:v>
                </c:pt>
                <c:pt idx="2363">
                  <c:v>-144.9268271</c:v>
                </c:pt>
                <c:pt idx="2364">
                  <c:v>-143.69502879999999</c:v>
                </c:pt>
                <c:pt idx="2365">
                  <c:v>-145.30309120000001</c:v>
                </c:pt>
                <c:pt idx="2366">
                  <c:v>-143.85172789999999</c:v>
                </c:pt>
                <c:pt idx="2367">
                  <c:v>-144.47378029999999</c:v>
                </c:pt>
                <c:pt idx="2368">
                  <c:v>-144.26815439999999</c:v>
                </c:pt>
                <c:pt idx="2369">
                  <c:v>-146.017134</c:v>
                </c:pt>
                <c:pt idx="2370">
                  <c:v>-143.87943960000001</c:v>
                </c:pt>
                <c:pt idx="2371">
                  <c:v>-145.28561930000001</c:v>
                </c:pt>
                <c:pt idx="2372">
                  <c:v>-145.3936583</c:v>
                </c:pt>
                <c:pt idx="2373">
                  <c:v>-144.1918775</c:v>
                </c:pt>
                <c:pt idx="2374">
                  <c:v>-143.73797020000001</c:v>
                </c:pt>
                <c:pt idx="2375">
                  <c:v>-144.19208829999999</c:v>
                </c:pt>
                <c:pt idx="2376">
                  <c:v>-143.3940369</c:v>
                </c:pt>
                <c:pt idx="2377">
                  <c:v>-143.3780466</c:v>
                </c:pt>
                <c:pt idx="2378">
                  <c:v>-144.4880746</c:v>
                </c:pt>
                <c:pt idx="2379">
                  <c:v>-145.12916720000001</c:v>
                </c:pt>
                <c:pt idx="2380">
                  <c:v>-145.34522699999999</c:v>
                </c:pt>
                <c:pt idx="2381">
                  <c:v>-144.83148069999999</c:v>
                </c:pt>
                <c:pt idx="2382">
                  <c:v>-142.474345</c:v>
                </c:pt>
                <c:pt idx="2383">
                  <c:v>-143.86429609999999</c:v>
                </c:pt>
                <c:pt idx="2384">
                  <c:v>-144.6121742</c:v>
                </c:pt>
                <c:pt idx="2385">
                  <c:v>-145.079961</c:v>
                </c:pt>
                <c:pt idx="2386">
                  <c:v>-144.55143219999999</c:v>
                </c:pt>
                <c:pt idx="2387">
                  <c:v>-146.65807409999999</c:v>
                </c:pt>
                <c:pt idx="2388">
                  <c:v>-144.64551779999999</c:v>
                </c:pt>
                <c:pt idx="2389">
                  <c:v>-146.4860721</c:v>
                </c:pt>
                <c:pt idx="2390">
                  <c:v>-144.3162284</c:v>
                </c:pt>
                <c:pt idx="2391">
                  <c:v>-143.89568829999999</c:v>
                </c:pt>
                <c:pt idx="2392">
                  <c:v>-143.55088720000001</c:v>
                </c:pt>
                <c:pt idx="2393">
                  <c:v>-145.8447204</c:v>
                </c:pt>
                <c:pt idx="2394">
                  <c:v>-145.12763960000001</c:v>
                </c:pt>
                <c:pt idx="2395">
                  <c:v>-144.33049800000001</c:v>
                </c:pt>
                <c:pt idx="2396">
                  <c:v>-143.2034045</c:v>
                </c:pt>
                <c:pt idx="2397">
                  <c:v>-143.72039720000001</c:v>
                </c:pt>
                <c:pt idx="2398">
                  <c:v>-144.1422058</c:v>
                </c:pt>
                <c:pt idx="2399">
                  <c:v>-144.92300040000001</c:v>
                </c:pt>
                <c:pt idx="2400">
                  <c:v>-144.45538809999999</c:v>
                </c:pt>
                <c:pt idx="2401">
                  <c:v>-144.782735</c:v>
                </c:pt>
                <c:pt idx="2402">
                  <c:v>-144.28333309999999</c:v>
                </c:pt>
                <c:pt idx="2403">
                  <c:v>-144.1592191</c:v>
                </c:pt>
                <c:pt idx="2404">
                  <c:v>-144.14207450000001</c:v>
                </c:pt>
                <c:pt idx="2405">
                  <c:v>-143.91002080000001</c:v>
                </c:pt>
                <c:pt idx="2406">
                  <c:v>-143.97251639999999</c:v>
                </c:pt>
                <c:pt idx="2407">
                  <c:v>-145.06384209999999</c:v>
                </c:pt>
                <c:pt idx="2408">
                  <c:v>-144.90743449999999</c:v>
                </c:pt>
                <c:pt idx="2409">
                  <c:v>-143.26832150000001</c:v>
                </c:pt>
                <c:pt idx="2410">
                  <c:v>-146.0169818</c:v>
                </c:pt>
                <c:pt idx="2411">
                  <c:v>-145.892121</c:v>
                </c:pt>
                <c:pt idx="2412">
                  <c:v>-143.70551850000001</c:v>
                </c:pt>
                <c:pt idx="2413">
                  <c:v>-144.31680489999999</c:v>
                </c:pt>
                <c:pt idx="2414">
                  <c:v>-144.93831470000001</c:v>
                </c:pt>
                <c:pt idx="2415">
                  <c:v>-144.47202519999999</c:v>
                </c:pt>
                <c:pt idx="2416">
                  <c:v>-144.03577619999999</c:v>
                </c:pt>
                <c:pt idx="2417">
                  <c:v>-144.2840707</c:v>
                </c:pt>
                <c:pt idx="2418">
                  <c:v>-145.0654313</c:v>
                </c:pt>
                <c:pt idx="2419">
                  <c:v>-143.37935680000001</c:v>
                </c:pt>
                <c:pt idx="2420">
                  <c:v>-144.06651249999999</c:v>
                </c:pt>
                <c:pt idx="2421">
                  <c:v>-145.42577249999999</c:v>
                </c:pt>
                <c:pt idx="2422">
                  <c:v>-144.3158028</c:v>
                </c:pt>
                <c:pt idx="2423">
                  <c:v>-143.84780240000001</c:v>
                </c:pt>
                <c:pt idx="2424">
                  <c:v>-145.08140800000001</c:v>
                </c:pt>
                <c:pt idx="2425">
                  <c:v>-145.113449</c:v>
                </c:pt>
                <c:pt idx="2426">
                  <c:v>-144.78447249999999</c:v>
                </c:pt>
                <c:pt idx="2427">
                  <c:v>-144.79928849999999</c:v>
                </c:pt>
                <c:pt idx="2428">
                  <c:v>-145.2365394</c:v>
                </c:pt>
                <c:pt idx="2429">
                  <c:v>-143.3933384</c:v>
                </c:pt>
                <c:pt idx="2430">
                  <c:v>-143.86266570000001</c:v>
                </c:pt>
                <c:pt idx="2431">
                  <c:v>-144.94115600000001</c:v>
                </c:pt>
                <c:pt idx="2432">
                  <c:v>-145.8296947</c:v>
                </c:pt>
                <c:pt idx="2433">
                  <c:v>-145.14317209999999</c:v>
                </c:pt>
                <c:pt idx="2434">
                  <c:v>-145.908998</c:v>
                </c:pt>
                <c:pt idx="2435">
                  <c:v>-144.43996000000001</c:v>
                </c:pt>
                <c:pt idx="2436">
                  <c:v>-145.06518120000001</c:v>
                </c:pt>
                <c:pt idx="2437">
                  <c:v>-144.6594479</c:v>
                </c:pt>
                <c:pt idx="2438">
                  <c:v>-144.39298779999999</c:v>
                </c:pt>
                <c:pt idx="2439">
                  <c:v>-144.75150819999999</c:v>
                </c:pt>
                <c:pt idx="2440">
                  <c:v>-144.78225409999999</c:v>
                </c:pt>
                <c:pt idx="2441">
                  <c:v>-144.64114309999999</c:v>
                </c:pt>
                <c:pt idx="2442">
                  <c:v>-143.37858869999999</c:v>
                </c:pt>
                <c:pt idx="2443">
                  <c:v>-144.15783959999999</c:v>
                </c:pt>
                <c:pt idx="2444">
                  <c:v>-144.78295900000001</c:v>
                </c:pt>
                <c:pt idx="2445">
                  <c:v>-144.20623219999999</c:v>
                </c:pt>
                <c:pt idx="2446">
                  <c:v>-145.37684010000001</c:v>
                </c:pt>
                <c:pt idx="2447">
                  <c:v>-145.2185427</c:v>
                </c:pt>
                <c:pt idx="2448">
                  <c:v>-144.95688240000001</c:v>
                </c:pt>
                <c:pt idx="2449">
                  <c:v>-144.58005539999999</c:v>
                </c:pt>
                <c:pt idx="2450">
                  <c:v>-144.69027439999999</c:v>
                </c:pt>
                <c:pt idx="2451">
                  <c:v>-144.28324950000001</c:v>
                </c:pt>
                <c:pt idx="2452">
                  <c:v>-145.04943890000001</c:v>
                </c:pt>
                <c:pt idx="2453">
                  <c:v>-144.62767349999999</c:v>
                </c:pt>
                <c:pt idx="2454">
                  <c:v>-144.62780480000001</c:v>
                </c:pt>
                <c:pt idx="2455">
                  <c:v>-143.93974009999999</c:v>
                </c:pt>
                <c:pt idx="2456">
                  <c:v>-145.252488</c:v>
                </c:pt>
                <c:pt idx="2457">
                  <c:v>-144.83237349999999</c:v>
                </c:pt>
                <c:pt idx="2458">
                  <c:v>-143.9399185</c:v>
                </c:pt>
                <c:pt idx="2459">
                  <c:v>-144.75158859999999</c:v>
                </c:pt>
                <c:pt idx="2460">
                  <c:v>-144.45599849999999</c:v>
                </c:pt>
                <c:pt idx="2461">
                  <c:v>-144.65960889999999</c:v>
                </c:pt>
                <c:pt idx="2462">
                  <c:v>-144.9079777</c:v>
                </c:pt>
                <c:pt idx="2463">
                  <c:v>-145.0810089</c:v>
                </c:pt>
                <c:pt idx="2464">
                  <c:v>-145.21980619999999</c:v>
                </c:pt>
                <c:pt idx="2465">
                  <c:v>-144.9848642</c:v>
                </c:pt>
                <c:pt idx="2466">
                  <c:v>-144.95657679999999</c:v>
                </c:pt>
                <c:pt idx="2467">
                  <c:v>-143.972115</c:v>
                </c:pt>
                <c:pt idx="2468">
                  <c:v>-145.4049023</c:v>
                </c:pt>
                <c:pt idx="2469">
                  <c:v>-144.20594560000001</c:v>
                </c:pt>
                <c:pt idx="2470">
                  <c:v>-143.78172480000001</c:v>
                </c:pt>
                <c:pt idx="2471">
                  <c:v>-144.37782730000001</c:v>
                </c:pt>
                <c:pt idx="2472">
                  <c:v>-144.5949823</c:v>
                </c:pt>
                <c:pt idx="2473">
                  <c:v>-145.03276690000001</c:v>
                </c:pt>
                <c:pt idx="2474">
                  <c:v>-144.4382402</c:v>
                </c:pt>
                <c:pt idx="2475">
                  <c:v>-144.9244812</c:v>
                </c:pt>
                <c:pt idx="2476">
                  <c:v>-142.92358440000001</c:v>
                </c:pt>
                <c:pt idx="2477">
                  <c:v>-145.2514362</c:v>
                </c:pt>
                <c:pt idx="2478">
                  <c:v>-144.2671666</c:v>
                </c:pt>
                <c:pt idx="2479">
                  <c:v>-144.64495969999999</c:v>
                </c:pt>
                <c:pt idx="2480">
                  <c:v>-144.4079448</c:v>
                </c:pt>
                <c:pt idx="2481">
                  <c:v>-139.91831930000001</c:v>
                </c:pt>
                <c:pt idx="2482">
                  <c:v>-140.4043667</c:v>
                </c:pt>
                <c:pt idx="2483">
                  <c:v>-141.15337819999999</c:v>
                </c:pt>
                <c:pt idx="2484">
                  <c:v>-140.76399480000001</c:v>
                </c:pt>
                <c:pt idx="2485">
                  <c:v>-139.8449669</c:v>
                </c:pt>
                <c:pt idx="2486">
                  <c:v>-140.0926394</c:v>
                </c:pt>
                <c:pt idx="2487">
                  <c:v>-140.7650481</c:v>
                </c:pt>
                <c:pt idx="2488">
                  <c:v>-141.9645515</c:v>
                </c:pt>
                <c:pt idx="2489">
                  <c:v>-141.66985349999999</c:v>
                </c:pt>
                <c:pt idx="2490">
                  <c:v>-140.38930529999999</c:v>
                </c:pt>
                <c:pt idx="2491">
                  <c:v>-139.98209890000001</c:v>
                </c:pt>
                <c:pt idx="2492">
                  <c:v>-140.57442399999999</c:v>
                </c:pt>
                <c:pt idx="2493">
                  <c:v>-141.66840310000001</c:v>
                </c:pt>
                <c:pt idx="2494">
                  <c:v>-140.73208270000001</c:v>
                </c:pt>
                <c:pt idx="2495">
                  <c:v>-140.57460549999999</c:v>
                </c:pt>
                <c:pt idx="2496">
                  <c:v>-139.31002169999999</c:v>
                </c:pt>
                <c:pt idx="2497">
                  <c:v>-141.6834125</c:v>
                </c:pt>
                <c:pt idx="2498">
                  <c:v>-140.2617583</c:v>
                </c:pt>
                <c:pt idx="2499">
                  <c:v>-139.34094010000001</c:v>
                </c:pt>
                <c:pt idx="2500">
                  <c:v>-140.74662359999999</c:v>
                </c:pt>
                <c:pt idx="2501">
                  <c:v>-140.43366270000001</c:v>
                </c:pt>
                <c:pt idx="2502">
                  <c:v>-139.97999780000001</c:v>
                </c:pt>
                <c:pt idx="2503">
                  <c:v>-141.19840880000001</c:v>
                </c:pt>
                <c:pt idx="2504">
                  <c:v>-140.19807119999999</c:v>
                </c:pt>
                <c:pt idx="2505">
                  <c:v>-140.6366596</c:v>
                </c:pt>
                <c:pt idx="2506">
                  <c:v>-139.2922313</c:v>
                </c:pt>
                <c:pt idx="2507">
                  <c:v>-139.4655382</c:v>
                </c:pt>
                <c:pt idx="2508">
                  <c:v>-140.88694100000001</c:v>
                </c:pt>
                <c:pt idx="2509">
                  <c:v>-139.9339478</c:v>
                </c:pt>
                <c:pt idx="2510">
                  <c:v>-141.52794900000001</c:v>
                </c:pt>
                <c:pt idx="2511">
                  <c:v>-140.21435310000001</c:v>
                </c:pt>
                <c:pt idx="2512">
                  <c:v>-139.5132783</c:v>
                </c:pt>
                <c:pt idx="2513">
                  <c:v>-139.63552200000001</c:v>
                </c:pt>
                <c:pt idx="2514">
                  <c:v>-140.86836270000001</c:v>
                </c:pt>
                <c:pt idx="2515">
                  <c:v>-139.4475746</c:v>
                </c:pt>
                <c:pt idx="2516">
                  <c:v>-140.0729637</c:v>
                </c:pt>
                <c:pt idx="2517">
                  <c:v>-139.66970900000001</c:v>
                </c:pt>
                <c:pt idx="2518">
                  <c:v>-139.54349909999999</c:v>
                </c:pt>
                <c:pt idx="2519">
                  <c:v>-139.6979307</c:v>
                </c:pt>
                <c:pt idx="2520">
                  <c:v>-140.32811240000001</c:v>
                </c:pt>
                <c:pt idx="2521">
                  <c:v>-140.92003600000001</c:v>
                </c:pt>
                <c:pt idx="2522">
                  <c:v>-139.153818</c:v>
                </c:pt>
                <c:pt idx="2523">
                  <c:v>-139.68371250000001</c:v>
                </c:pt>
                <c:pt idx="2524">
                  <c:v>-142.6520251</c:v>
                </c:pt>
                <c:pt idx="2525">
                  <c:v>-140.91844309999999</c:v>
                </c:pt>
                <c:pt idx="2526">
                  <c:v>-140.93384990000001</c:v>
                </c:pt>
                <c:pt idx="2527">
                  <c:v>-140.4805374</c:v>
                </c:pt>
                <c:pt idx="2528">
                  <c:v>-139.29434699999999</c:v>
                </c:pt>
                <c:pt idx="2529">
                  <c:v>-140.26119929999999</c:v>
                </c:pt>
                <c:pt idx="2530">
                  <c:v>-141.21538699999999</c:v>
                </c:pt>
                <c:pt idx="2531">
                  <c:v>-141.5593581</c:v>
                </c:pt>
                <c:pt idx="2532">
                  <c:v>-139.32432370000001</c:v>
                </c:pt>
                <c:pt idx="2533">
                  <c:v>-140.52659449999999</c:v>
                </c:pt>
                <c:pt idx="2534">
                  <c:v>-140.26117149999999</c:v>
                </c:pt>
                <c:pt idx="2535">
                  <c:v>-139.82307499999999</c:v>
                </c:pt>
                <c:pt idx="2536">
                  <c:v>-140.0905831</c:v>
                </c:pt>
                <c:pt idx="2537">
                  <c:v>-140.54206669999999</c:v>
                </c:pt>
                <c:pt idx="2538">
                  <c:v>-140.77729120000001</c:v>
                </c:pt>
                <c:pt idx="2539">
                  <c:v>-140.46487300000001</c:v>
                </c:pt>
                <c:pt idx="2540">
                  <c:v>-140.4481643</c:v>
                </c:pt>
                <c:pt idx="2541">
                  <c:v>-140.91691779999999</c:v>
                </c:pt>
                <c:pt idx="2542">
                  <c:v>-141.48178909999999</c:v>
                </c:pt>
                <c:pt idx="2543">
                  <c:v>-140.1364379</c:v>
                </c:pt>
                <c:pt idx="2544">
                  <c:v>-140.23117909999999</c:v>
                </c:pt>
                <c:pt idx="2545">
                  <c:v>-140.07443079999999</c:v>
                </c:pt>
                <c:pt idx="2546">
                  <c:v>-142.63820150000001</c:v>
                </c:pt>
                <c:pt idx="2547">
                  <c:v>-140.2931044</c:v>
                </c:pt>
                <c:pt idx="2548">
                  <c:v>-140.4983699</c:v>
                </c:pt>
                <c:pt idx="2549">
                  <c:v>-140.5752349</c:v>
                </c:pt>
                <c:pt idx="2550">
                  <c:v>-140.4006679</c:v>
                </c:pt>
                <c:pt idx="2551">
                  <c:v>-140.90157529999999</c:v>
                </c:pt>
                <c:pt idx="2552">
                  <c:v>-139.1678076</c:v>
                </c:pt>
                <c:pt idx="2553">
                  <c:v>-141.2130933</c:v>
                </c:pt>
                <c:pt idx="2554">
                  <c:v>-140.10268310000001</c:v>
                </c:pt>
                <c:pt idx="2555">
                  <c:v>-139.05963819999999</c:v>
                </c:pt>
                <c:pt idx="2556">
                  <c:v>-139.96428760000001</c:v>
                </c:pt>
                <c:pt idx="2557">
                  <c:v>-138.9964037</c:v>
                </c:pt>
                <c:pt idx="2558">
                  <c:v>-139.9012553</c:v>
                </c:pt>
                <c:pt idx="2559">
                  <c:v>-140.41828989999999</c:v>
                </c:pt>
                <c:pt idx="2560">
                  <c:v>-140.23102879999999</c:v>
                </c:pt>
                <c:pt idx="2561">
                  <c:v>-140.47989659999999</c:v>
                </c:pt>
                <c:pt idx="2562">
                  <c:v>-139.9325164</c:v>
                </c:pt>
                <c:pt idx="2563">
                  <c:v>-139.98062920000001</c:v>
                </c:pt>
                <c:pt idx="2564">
                  <c:v>-139.77758370000001</c:v>
                </c:pt>
                <c:pt idx="2565">
                  <c:v>-140.62309519999999</c:v>
                </c:pt>
                <c:pt idx="2566">
                  <c:v>-141.5128114</c:v>
                </c:pt>
                <c:pt idx="2567">
                  <c:v>-141.02550840000001</c:v>
                </c:pt>
                <c:pt idx="2568">
                  <c:v>-140.77554689999999</c:v>
                </c:pt>
                <c:pt idx="2569">
                  <c:v>-141.51121230000001</c:v>
                </c:pt>
                <c:pt idx="2570">
                  <c:v>-140.83925410000001</c:v>
                </c:pt>
                <c:pt idx="2571">
                  <c:v>-139.3842965</c:v>
                </c:pt>
                <c:pt idx="2572">
                  <c:v>-140.71332939999999</c:v>
                </c:pt>
                <c:pt idx="2573">
                  <c:v>-141.792607</c:v>
                </c:pt>
                <c:pt idx="2574">
                  <c:v>-139.74576279999999</c:v>
                </c:pt>
                <c:pt idx="2575">
                  <c:v>-141.79064980000001</c:v>
                </c:pt>
                <c:pt idx="2576">
                  <c:v>-141.1059477</c:v>
                </c:pt>
                <c:pt idx="2577">
                  <c:v>-139.91916000000001</c:v>
                </c:pt>
                <c:pt idx="2578">
                  <c:v>-141.46361479999999</c:v>
                </c:pt>
                <c:pt idx="2579">
                  <c:v>-140.13655979999999</c:v>
                </c:pt>
                <c:pt idx="2580">
                  <c:v>-141.01008100000001</c:v>
                </c:pt>
                <c:pt idx="2581">
                  <c:v>-140.60479530000001</c:v>
                </c:pt>
                <c:pt idx="2582">
                  <c:v>-141.837625</c:v>
                </c:pt>
                <c:pt idx="2583">
                  <c:v>-141.82174230000001</c:v>
                </c:pt>
                <c:pt idx="2584">
                  <c:v>-140.35152830000001</c:v>
                </c:pt>
                <c:pt idx="2585">
                  <c:v>-140.57097429999999</c:v>
                </c:pt>
                <c:pt idx="2586">
                  <c:v>-141.07160490000001</c:v>
                </c:pt>
                <c:pt idx="2587">
                  <c:v>-139.9632881</c:v>
                </c:pt>
                <c:pt idx="2588">
                  <c:v>-140.38404739999999</c:v>
                </c:pt>
                <c:pt idx="2589">
                  <c:v>-140.5410809</c:v>
                </c:pt>
                <c:pt idx="2590">
                  <c:v>-141.10537690000001</c:v>
                </c:pt>
                <c:pt idx="2591">
                  <c:v>-139.1976593</c:v>
                </c:pt>
                <c:pt idx="2592">
                  <c:v>-140.72794060000001</c:v>
                </c:pt>
                <c:pt idx="2593">
                  <c:v>-139.82240440000001</c:v>
                </c:pt>
                <c:pt idx="2594">
                  <c:v>-140.23077190000001</c:v>
                </c:pt>
                <c:pt idx="2595">
                  <c:v>-140.12124349999999</c:v>
                </c:pt>
                <c:pt idx="2596">
                  <c:v>-141.4166998</c:v>
                </c:pt>
                <c:pt idx="2597">
                  <c:v>-141.71534170000001</c:v>
                </c:pt>
                <c:pt idx="2598">
                  <c:v>-140.4175448</c:v>
                </c:pt>
                <c:pt idx="2599">
                  <c:v>-139.34124980000001</c:v>
                </c:pt>
                <c:pt idx="2600">
                  <c:v>-141.1985129</c:v>
                </c:pt>
                <c:pt idx="2601">
                  <c:v>-141.08938169999999</c:v>
                </c:pt>
                <c:pt idx="2602">
                  <c:v>-138.871407</c:v>
                </c:pt>
                <c:pt idx="2603">
                  <c:v>-140.05748850000001</c:v>
                </c:pt>
                <c:pt idx="2604">
                  <c:v>-139.24764949999999</c:v>
                </c:pt>
                <c:pt idx="2605">
                  <c:v>-139.49640880000001</c:v>
                </c:pt>
                <c:pt idx="2606">
                  <c:v>-141.18279219999999</c:v>
                </c:pt>
                <c:pt idx="2607">
                  <c:v>-140.9029917</c:v>
                </c:pt>
                <c:pt idx="2608">
                  <c:v>-139.7944004</c:v>
                </c:pt>
                <c:pt idx="2609">
                  <c:v>-141.84024590000001</c:v>
                </c:pt>
                <c:pt idx="2610">
                  <c:v>-140.18513999999999</c:v>
                </c:pt>
                <c:pt idx="2611">
                  <c:v>-141.82532459999999</c:v>
                </c:pt>
                <c:pt idx="2612">
                  <c:v>-139.65180899999999</c:v>
                </c:pt>
                <c:pt idx="2613">
                  <c:v>-140.08900819999999</c:v>
                </c:pt>
                <c:pt idx="2614">
                  <c:v>-139.68444650000001</c:v>
                </c:pt>
                <c:pt idx="2615">
                  <c:v>-140.85522370000001</c:v>
                </c:pt>
                <c:pt idx="2616">
                  <c:v>-141.09122919999999</c:v>
                </c:pt>
                <c:pt idx="2617">
                  <c:v>-140.4830561</c:v>
                </c:pt>
                <c:pt idx="2618">
                  <c:v>-140.4992613</c:v>
                </c:pt>
                <c:pt idx="2619">
                  <c:v>-139.3253832</c:v>
                </c:pt>
                <c:pt idx="2620">
                  <c:v>-140.69839350000001</c:v>
                </c:pt>
                <c:pt idx="2621">
                  <c:v>-142.13664639999999</c:v>
                </c:pt>
                <c:pt idx="2622">
                  <c:v>-140.5906248</c:v>
                </c:pt>
                <c:pt idx="2623">
                  <c:v>-140.74717960000001</c:v>
                </c:pt>
                <c:pt idx="2624">
                  <c:v>-140.43385739999999</c:v>
                </c:pt>
                <c:pt idx="2625">
                  <c:v>-141.01019769999999</c:v>
                </c:pt>
                <c:pt idx="2626">
                  <c:v>-141.68566680000001</c:v>
                </c:pt>
                <c:pt idx="2627">
                  <c:v>-138.70130359999999</c:v>
                </c:pt>
                <c:pt idx="2628">
                  <c:v>-139.32580200000001</c:v>
                </c:pt>
                <c:pt idx="2629">
                  <c:v>-139.5130398</c:v>
                </c:pt>
                <c:pt idx="2630">
                  <c:v>-140.55812539999999</c:v>
                </c:pt>
                <c:pt idx="2631">
                  <c:v>-139.93341390000001</c:v>
                </c:pt>
                <c:pt idx="2632">
                  <c:v>-139.9505667</c:v>
                </c:pt>
                <c:pt idx="2633">
                  <c:v>-140.54213050000001</c:v>
                </c:pt>
                <c:pt idx="2634">
                  <c:v>-140.7456727</c:v>
                </c:pt>
                <c:pt idx="2635">
                  <c:v>-140.7638795</c:v>
                </c:pt>
                <c:pt idx="2636">
                  <c:v>-139.32739979999999</c:v>
                </c:pt>
                <c:pt idx="2637">
                  <c:v>-140.8875784</c:v>
                </c:pt>
                <c:pt idx="2638">
                  <c:v>-141.29320580000001</c:v>
                </c:pt>
                <c:pt idx="2639">
                  <c:v>-140.24803320000001</c:v>
                </c:pt>
                <c:pt idx="2640">
                  <c:v>-140.3721113</c:v>
                </c:pt>
                <c:pt idx="2641">
                  <c:v>-141.123368</c:v>
                </c:pt>
                <c:pt idx="2642">
                  <c:v>-141.24881529999999</c:v>
                </c:pt>
                <c:pt idx="2643">
                  <c:v>-140.5424434</c:v>
                </c:pt>
                <c:pt idx="2644">
                  <c:v>-141.2821328</c:v>
                </c:pt>
                <c:pt idx="2645">
                  <c:v>-140.8738955</c:v>
                </c:pt>
                <c:pt idx="2646">
                  <c:v>-140.37228210000001</c:v>
                </c:pt>
                <c:pt idx="2647">
                  <c:v>-140.5756308</c:v>
                </c:pt>
                <c:pt idx="2648">
                  <c:v>-140.77979640000001</c:v>
                </c:pt>
                <c:pt idx="2649">
                  <c:v>-140.6995909</c:v>
                </c:pt>
                <c:pt idx="2650">
                  <c:v>-140.88690579999999</c:v>
                </c:pt>
                <c:pt idx="2651">
                  <c:v>-141.83919270000001</c:v>
                </c:pt>
                <c:pt idx="2652">
                  <c:v>-140.3560622</c:v>
                </c:pt>
                <c:pt idx="2653">
                  <c:v>-140.122207</c:v>
                </c:pt>
                <c:pt idx="2654">
                  <c:v>-139.94950270000001</c:v>
                </c:pt>
                <c:pt idx="2655">
                  <c:v>-141.1838692</c:v>
                </c:pt>
                <c:pt idx="2656">
                  <c:v>-140.7161605</c:v>
                </c:pt>
                <c:pt idx="2657">
                  <c:v>-140.9511617</c:v>
                </c:pt>
                <c:pt idx="2658">
                  <c:v>-141.4971012</c:v>
                </c:pt>
                <c:pt idx="2659">
                  <c:v>-141.04582260000001</c:v>
                </c:pt>
                <c:pt idx="2660">
                  <c:v>-141.5310101</c:v>
                </c:pt>
                <c:pt idx="2661">
                  <c:v>-139.7794011</c:v>
                </c:pt>
                <c:pt idx="2662">
                  <c:v>-139.63784129999999</c:v>
                </c:pt>
                <c:pt idx="2663">
                  <c:v>-140.6247487</c:v>
                </c:pt>
                <c:pt idx="2664">
                  <c:v>-140.31213020000001</c:v>
                </c:pt>
                <c:pt idx="2665">
                  <c:v>-139.6717749</c:v>
                </c:pt>
                <c:pt idx="2666">
                  <c:v>-139.73242909999999</c:v>
                </c:pt>
                <c:pt idx="2667">
                  <c:v>-139.77867800000001</c:v>
                </c:pt>
                <c:pt idx="2668">
                  <c:v>-140.84053249999999</c:v>
                </c:pt>
                <c:pt idx="2669">
                  <c:v>-140.70116630000001</c:v>
                </c:pt>
                <c:pt idx="2670">
                  <c:v>-140.45376780000001</c:v>
                </c:pt>
                <c:pt idx="2671">
                  <c:v>-139.5471168</c:v>
                </c:pt>
                <c:pt idx="2672">
                  <c:v>-141.04675850000001</c:v>
                </c:pt>
                <c:pt idx="2673">
                  <c:v>-140.17274750000001</c:v>
                </c:pt>
                <c:pt idx="2674">
                  <c:v>-140.03152600000001</c:v>
                </c:pt>
                <c:pt idx="2675">
                  <c:v>-141.3725833</c:v>
                </c:pt>
                <c:pt idx="2676">
                  <c:v>-141.29565650000001</c:v>
                </c:pt>
                <c:pt idx="2677">
                  <c:v>-141.16818069999999</c:v>
                </c:pt>
                <c:pt idx="2678">
                  <c:v>-140.71676859999999</c:v>
                </c:pt>
                <c:pt idx="2679">
                  <c:v>-142.41923070000001</c:v>
                </c:pt>
                <c:pt idx="2680">
                  <c:v>-139.48203359999999</c:v>
                </c:pt>
                <c:pt idx="2681">
                  <c:v>-141.06141890000001</c:v>
                </c:pt>
                <c:pt idx="2682">
                  <c:v>-141.0603165</c:v>
                </c:pt>
                <c:pt idx="2683">
                  <c:v>-144.9515706</c:v>
                </c:pt>
                <c:pt idx="2684">
                  <c:v>-147.71521469999999</c:v>
                </c:pt>
                <c:pt idx="2685">
                  <c:v>-158.17937359999999</c:v>
                </c:pt>
                <c:pt idx="2686">
                  <c:v>-170.06649569999999</c:v>
                </c:pt>
                <c:pt idx="2687">
                  <c:v>-181.19044940000001</c:v>
                </c:pt>
                <c:pt idx="2688">
                  <c:v>-191.1270797</c:v>
                </c:pt>
                <c:pt idx="2689">
                  <c:v>-204.33887540000001</c:v>
                </c:pt>
                <c:pt idx="2690">
                  <c:v>-216.5529587</c:v>
                </c:pt>
                <c:pt idx="2691">
                  <c:v>-230.25198839999999</c:v>
                </c:pt>
                <c:pt idx="2692">
                  <c:v>-236.3272608</c:v>
                </c:pt>
                <c:pt idx="2693">
                  <c:v>-239.78308759999999</c:v>
                </c:pt>
                <c:pt idx="2694">
                  <c:v>-244.99332469999999</c:v>
                </c:pt>
                <c:pt idx="2695">
                  <c:v>-249.95020439999999</c:v>
                </c:pt>
                <c:pt idx="2696">
                  <c:v>-253.59641070000001</c:v>
                </c:pt>
                <c:pt idx="2697">
                  <c:v>-257.51481410000002</c:v>
                </c:pt>
                <c:pt idx="2698">
                  <c:v>-258.20416879999999</c:v>
                </c:pt>
                <c:pt idx="2699">
                  <c:v>-260.90351980000003</c:v>
                </c:pt>
                <c:pt idx="2700">
                  <c:v>-258.0754546</c:v>
                </c:pt>
                <c:pt idx="2701">
                  <c:v>-259.93088449999999</c:v>
                </c:pt>
                <c:pt idx="2702">
                  <c:v>-257.91313050000002</c:v>
                </c:pt>
                <c:pt idx="2703">
                  <c:v>-257.88525420000002</c:v>
                </c:pt>
                <c:pt idx="2704">
                  <c:v>-257.73999600000002</c:v>
                </c:pt>
                <c:pt idx="2705">
                  <c:v>-260.03877189999997</c:v>
                </c:pt>
                <c:pt idx="2706">
                  <c:v>-257.46378320000002</c:v>
                </c:pt>
                <c:pt idx="2707">
                  <c:v>-258.71400610000001</c:v>
                </c:pt>
                <c:pt idx="2708">
                  <c:v>-257.93225719999998</c:v>
                </c:pt>
                <c:pt idx="2709">
                  <c:v>-256.87144480000001</c:v>
                </c:pt>
                <c:pt idx="2710">
                  <c:v>-259.0228199</c:v>
                </c:pt>
                <c:pt idx="2711">
                  <c:v>-257.61761089999999</c:v>
                </c:pt>
                <c:pt idx="2712">
                  <c:v>-257.91320819999999</c:v>
                </c:pt>
                <c:pt idx="2713">
                  <c:v>-258.50566679999997</c:v>
                </c:pt>
                <c:pt idx="2714">
                  <c:v>-258.63014700000002</c:v>
                </c:pt>
                <c:pt idx="2715">
                  <c:v>-258.36820319999998</c:v>
                </c:pt>
                <c:pt idx="2716">
                  <c:v>-259.30384120000002</c:v>
                </c:pt>
                <c:pt idx="2717">
                  <c:v>-257.65016969999999</c:v>
                </c:pt>
                <c:pt idx="2718">
                  <c:v>-256.6625535</c:v>
                </c:pt>
                <c:pt idx="2719">
                  <c:v>-258.72674499999999</c:v>
                </c:pt>
                <c:pt idx="2720">
                  <c:v>-258.41720620000001</c:v>
                </c:pt>
                <c:pt idx="2721">
                  <c:v>-258.99756600000001</c:v>
                </c:pt>
                <c:pt idx="2722">
                  <c:v>-258.53903389999999</c:v>
                </c:pt>
                <c:pt idx="2723">
                  <c:v>-257.65161060000003</c:v>
                </c:pt>
                <c:pt idx="2724">
                  <c:v>-257.50980809999999</c:v>
                </c:pt>
                <c:pt idx="2725">
                  <c:v>-260.25900389999998</c:v>
                </c:pt>
                <c:pt idx="2726">
                  <c:v>-256.7419099</c:v>
                </c:pt>
                <c:pt idx="2727">
                  <c:v>-259.03696150000002</c:v>
                </c:pt>
                <c:pt idx="2728">
                  <c:v>-257.58479690000001</c:v>
                </c:pt>
                <c:pt idx="2729">
                  <c:v>-258.57219409999999</c:v>
                </c:pt>
                <c:pt idx="2730">
                  <c:v>-259.50661500000001</c:v>
                </c:pt>
                <c:pt idx="2731">
                  <c:v>-259.47916529999998</c:v>
                </c:pt>
                <c:pt idx="2732">
                  <c:v>-257.26358920000001</c:v>
                </c:pt>
                <c:pt idx="2733">
                  <c:v>-259.13345909999998</c:v>
                </c:pt>
                <c:pt idx="2734">
                  <c:v>-258.19461419999999</c:v>
                </c:pt>
                <c:pt idx="2735">
                  <c:v>-258.32374929999997</c:v>
                </c:pt>
                <c:pt idx="2736">
                  <c:v>-259.7880255</c:v>
                </c:pt>
                <c:pt idx="2737">
                  <c:v>-258.55717440000001</c:v>
                </c:pt>
                <c:pt idx="2738">
                  <c:v>-258.43739340000002</c:v>
                </c:pt>
                <c:pt idx="2739">
                  <c:v>-258.36063080000002</c:v>
                </c:pt>
                <c:pt idx="2740">
                  <c:v>-258.99821129999998</c:v>
                </c:pt>
                <c:pt idx="2741">
                  <c:v>-258.06014859999999</c:v>
                </c:pt>
                <c:pt idx="2742">
                  <c:v>-258.79045530000002</c:v>
                </c:pt>
                <c:pt idx="2743">
                  <c:v>-257.90242030000002</c:v>
                </c:pt>
                <c:pt idx="2744">
                  <c:v>-257.13835540000002</c:v>
                </c:pt>
                <c:pt idx="2745">
                  <c:v>-258.5349387</c:v>
                </c:pt>
                <c:pt idx="2746">
                  <c:v>-257.18838240000002</c:v>
                </c:pt>
                <c:pt idx="2747">
                  <c:v>-257.66136319999998</c:v>
                </c:pt>
                <c:pt idx="2748">
                  <c:v>-258.70664529999999</c:v>
                </c:pt>
                <c:pt idx="2749">
                  <c:v>-258.84502759999998</c:v>
                </c:pt>
                <c:pt idx="2750">
                  <c:v>-256.82963740000002</c:v>
                </c:pt>
                <c:pt idx="2751">
                  <c:v>-257.50545410000001</c:v>
                </c:pt>
                <c:pt idx="2752">
                  <c:v>-257.4494904</c:v>
                </c:pt>
                <c:pt idx="2753">
                  <c:v>-257.43717520000001</c:v>
                </c:pt>
                <c:pt idx="2754">
                  <c:v>-258.05936550000001</c:v>
                </c:pt>
                <c:pt idx="2755">
                  <c:v>-258.07758639999997</c:v>
                </c:pt>
                <c:pt idx="2756">
                  <c:v>-257.1060501</c:v>
                </c:pt>
                <c:pt idx="2757">
                  <c:v>-257.26550200000003</c:v>
                </c:pt>
                <c:pt idx="2758">
                  <c:v>-257.49976609999999</c:v>
                </c:pt>
                <c:pt idx="2759">
                  <c:v>-259.1565817</c:v>
                </c:pt>
                <c:pt idx="2760">
                  <c:v>-259.20504460000001</c:v>
                </c:pt>
                <c:pt idx="2761">
                  <c:v>-259.13108979999998</c:v>
                </c:pt>
                <c:pt idx="2762">
                  <c:v>-259.02090420000002</c:v>
                </c:pt>
                <c:pt idx="2763">
                  <c:v>-258.25200649999999</c:v>
                </c:pt>
                <c:pt idx="2764">
                  <c:v>-258.76911430000001</c:v>
                </c:pt>
                <c:pt idx="2765">
                  <c:v>-259.00405890000002</c:v>
                </c:pt>
                <c:pt idx="2766">
                  <c:v>-259.20430929999998</c:v>
                </c:pt>
                <c:pt idx="2767">
                  <c:v>-258.53088739999998</c:v>
                </c:pt>
                <c:pt idx="2768">
                  <c:v>-258.0446973</c:v>
                </c:pt>
                <c:pt idx="2769">
                  <c:v>-256.67516560000001</c:v>
                </c:pt>
                <c:pt idx="2770">
                  <c:v>-258.79671239999999</c:v>
                </c:pt>
                <c:pt idx="2771">
                  <c:v>-259.13727069999999</c:v>
                </c:pt>
                <c:pt idx="2772">
                  <c:v>-258.03217369999999</c:v>
                </c:pt>
                <c:pt idx="2773">
                  <c:v>-258.86093940000001</c:v>
                </c:pt>
                <c:pt idx="2774">
                  <c:v>-258.84725800000001</c:v>
                </c:pt>
                <c:pt idx="2775">
                  <c:v>-257.470302</c:v>
                </c:pt>
                <c:pt idx="2776">
                  <c:v>-259.52130579999999</c:v>
                </c:pt>
                <c:pt idx="2777">
                  <c:v>-257.91016409999997</c:v>
                </c:pt>
                <c:pt idx="2778">
                  <c:v>-257.73656069999998</c:v>
                </c:pt>
                <c:pt idx="2779">
                  <c:v>-258.65268029999999</c:v>
                </c:pt>
                <c:pt idx="2780">
                  <c:v>-258.05074000000002</c:v>
                </c:pt>
                <c:pt idx="2781">
                  <c:v>-257.95735769999999</c:v>
                </c:pt>
                <c:pt idx="2782">
                  <c:v>-258.28698930000002</c:v>
                </c:pt>
                <c:pt idx="2783">
                  <c:v>-258.64308299999999</c:v>
                </c:pt>
                <c:pt idx="2784">
                  <c:v>-261.67090689999998</c:v>
                </c:pt>
                <c:pt idx="2785">
                  <c:v>-268.50032650000003</c:v>
                </c:pt>
                <c:pt idx="2786">
                  <c:v>-269.4039277</c:v>
                </c:pt>
                <c:pt idx="2787">
                  <c:v>-273.6842201</c:v>
                </c:pt>
                <c:pt idx="2788">
                  <c:v>-276.4637103</c:v>
                </c:pt>
                <c:pt idx="2789">
                  <c:v>-279.16865460000002</c:v>
                </c:pt>
                <c:pt idx="2790">
                  <c:v>-280.38797579999999</c:v>
                </c:pt>
                <c:pt idx="2791">
                  <c:v>-281.27623690000001</c:v>
                </c:pt>
                <c:pt idx="2792">
                  <c:v>-281.79357470000002</c:v>
                </c:pt>
                <c:pt idx="2793">
                  <c:v>-279.75109200000003</c:v>
                </c:pt>
                <c:pt idx="2794">
                  <c:v>-280.8413256</c:v>
                </c:pt>
                <c:pt idx="2795">
                  <c:v>-279.13820670000001</c:v>
                </c:pt>
                <c:pt idx="2796">
                  <c:v>-280.53056579999998</c:v>
                </c:pt>
                <c:pt idx="2797">
                  <c:v>-280.97929310000001</c:v>
                </c:pt>
                <c:pt idx="2798">
                  <c:v>-280.08987109999998</c:v>
                </c:pt>
                <c:pt idx="2799">
                  <c:v>-280.29093619999998</c:v>
                </c:pt>
                <c:pt idx="2800">
                  <c:v>-279.61794680000003</c:v>
                </c:pt>
                <c:pt idx="2801">
                  <c:v>-279.44334250000003</c:v>
                </c:pt>
                <c:pt idx="2802">
                  <c:v>-280.12318240000002</c:v>
                </c:pt>
                <c:pt idx="2803">
                  <c:v>-280.83367299999998</c:v>
                </c:pt>
                <c:pt idx="2804">
                  <c:v>-280.51322690000001</c:v>
                </c:pt>
                <c:pt idx="2805">
                  <c:v>-280.55750319999999</c:v>
                </c:pt>
                <c:pt idx="2806">
                  <c:v>-279.7724364</c:v>
                </c:pt>
                <c:pt idx="2807">
                  <c:v>-280.40043129999998</c:v>
                </c:pt>
                <c:pt idx="2808">
                  <c:v>-280.1972538</c:v>
                </c:pt>
                <c:pt idx="2809">
                  <c:v>-278.88838770000001</c:v>
                </c:pt>
                <c:pt idx="2810">
                  <c:v>-280.49038669999999</c:v>
                </c:pt>
                <c:pt idx="2811">
                  <c:v>-279.91493650000001</c:v>
                </c:pt>
                <c:pt idx="2812">
                  <c:v>-279.29428050000001</c:v>
                </c:pt>
                <c:pt idx="2813">
                  <c:v>-279.91549300000003</c:v>
                </c:pt>
                <c:pt idx="2814">
                  <c:v>-278.64868719999998</c:v>
                </c:pt>
                <c:pt idx="2815">
                  <c:v>-278.3209387</c:v>
                </c:pt>
                <c:pt idx="2816">
                  <c:v>-280.09808980000003</c:v>
                </c:pt>
                <c:pt idx="2817">
                  <c:v>-280.03868290000003</c:v>
                </c:pt>
                <c:pt idx="2818">
                  <c:v>-279.40216820000001</c:v>
                </c:pt>
                <c:pt idx="2819">
                  <c:v>-281.43396230000002</c:v>
                </c:pt>
                <c:pt idx="2820">
                  <c:v>-279.47947319999997</c:v>
                </c:pt>
                <c:pt idx="2821">
                  <c:v>-279.16691059999999</c:v>
                </c:pt>
                <c:pt idx="2822">
                  <c:v>-279.51156300000002</c:v>
                </c:pt>
                <c:pt idx="2823">
                  <c:v>-280.01499819999998</c:v>
                </c:pt>
                <c:pt idx="2824">
                  <c:v>-280.81932030000002</c:v>
                </c:pt>
                <c:pt idx="2825">
                  <c:v>-279.96081609999999</c:v>
                </c:pt>
                <c:pt idx="2826">
                  <c:v>-280.68135799999999</c:v>
                </c:pt>
                <c:pt idx="2827">
                  <c:v>-279.90176539999999</c:v>
                </c:pt>
                <c:pt idx="2828">
                  <c:v>-279.84956099999999</c:v>
                </c:pt>
                <c:pt idx="2829">
                  <c:v>-278.81992739999998</c:v>
                </c:pt>
                <c:pt idx="2830">
                  <c:v>-281.52453300000002</c:v>
                </c:pt>
                <c:pt idx="2831">
                  <c:v>-278.38277799999997</c:v>
                </c:pt>
                <c:pt idx="2832">
                  <c:v>-279.59718479999998</c:v>
                </c:pt>
                <c:pt idx="2833">
                  <c:v>-279.10148509999999</c:v>
                </c:pt>
                <c:pt idx="2834">
                  <c:v>-278.67704559999999</c:v>
                </c:pt>
                <c:pt idx="2835">
                  <c:v>-279.02215139999998</c:v>
                </c:pt>
                <c:pt idx="2836">
                  <c:v>-279.51113079999999</c:v>
                </c:pt>
                <c:pt idx="2837">
                  <c:v>-281.28760920000002</c:v>
                </c:pt>
                <c:pt idx="2838">
                  <c:v>-279.88548630000003</c:v>
                </c:pt>
                <c:pt idx="2839">
                  <c:v>-279.27989500000001</c:v>
                </c:pt>
                <c:pt idx="2840">
                  <c:v>-277.93443330000002</c:v>
                </c:pt>
                <c:pt idx="2841">
                  <c:v>-275.33581509999999</c:v>
                </c:pt>
                <c:pt idx="2842">
                  <c:v>-144.1389039</c:v>
                </c:pt>
                <c:pt idx="2843">
                  <c:v>-142.65565470000001</c:v>
                </c:pt>
                <c:pt idx="2844">
                  <c:v>-142.90276510000001</c:v>
                </c:pt>
                <c:pt idx="2845">
                  <c:v>-143.26202259999999</c:v>
                </c:pt>
                <c:pt idx="2846">
                  <c:v>-143.55859169999999</c:v>
                </c:pt>
                <c:pt idx="2847">
                  <c:v>-144.20008480000001</c:v>
                </c:pt>
                <c:pt idx="2848">
                  <c:v>-144.79279750000001</c:v>
                </c:pt>
                <c:pt idx="2849">
                  <c:v>-143.38679870000001</c:v>
                </c:pt>
                <c:pt idx="2850">
                  <c:v>-143.87225179999999</c:v>
                </c:pt>
                <c:pt idx="2851">
                  <c:v>-143.82373100000001</c:v>
                </c:pt>
                <c:pt idx="2852">
                  <c:v>-144.19968040000001</c:v>
                </c:pt>
                <c:pt idx="2853">
                  <c:v>-144.16863430000001</c:v>
                </c:pt>
                <c:pt idx="2854">
                  <c:v>-145.99513759999999</c:v>
                </c:pt>
                <c:pt idx="2855">
                  <c:v>-148.69703709999999</c:v>
                </c:pt>
                <c:pt idx="2856">
                  <c:v>-150.10208729999999</c:v>
                </c:pt>
                <c:pt idx="2857">
                  <c:v>-152.58539780000001</c:v>
                </c:pt>
                <c:pt idx="2858">
                  <c:v>-155.39903580000001</c:v>
                </c:pt>
                <c:pt idx="2859">
                  <c:v>-158.401566</c:v>
                </c:pt>
                <c:pt idx="2860">
                  <c:v>-161.22820390000001</c:v>
                </c:pt>
                <c:pt idx="2861">
                  <c:v>-165.08585059999999</c:v>
                </c:pt>
                <c:pt idx="2862">
                  <c:v>-165.17786699999999</c:v>
                </c:pt>
                <c:pt idx="2863">
                  <c:v>-168.49187280000001</c:v>
                </c:pt>
                <c:pt idx="2864">
                  <c:v>-171.9765439</c:v>
                </c:pt>
                <c:pt idx="2865">
                  <c:v>-173.6597538</c:v>
                </c:pt>
                <c:pt idx="2866">
                  <c:v>-175.5543782</c:v>
                </c:pt>
                <c:pt idx="2867">
                  <c:v>-176.78806900000001</c:v>
                </c:pt>
                <c:pt idx="2868">
                  <c:v>-178.021027</c:v>
                </c:pt>
                <c:pt idx="2869">
                  <c:v>-182.58379450000001</c:v>
                </c:pt>
                <c:pt idx="2870">
                  <c:v>-182.10095279999999</c:v>
                </c:pt>
                <c:pt idx="2871">
                  <c:v>-183.8187954</c:v>
                </c:pt>
                <c:pt idx="2872">
                  <c:v>-182.9734287</c:v>
                </c:pt>
                <c:pt idx="2873">
                  <c:v>-183.4900725</c:v>
                </c:pt>
                <c:pt idx="2874">
                  <c:v>-183.83425030000001</c:v>
                </c:pt>
                <c:pt idx="2875">
                  <c:v>-182.69057910000001</c:v>
                </c:pt>
                <c:pt idx="2876">
                  <c:v>-185.37779829999999</c:v>
                </c:pt>
                <c:pt idx="2877">
                  <c:v>-184.59815380000001</c:v>
                </c:pt>
                <c:pt idx="2878">
                  <c:v>-185.33218830000001</c:v>
                </c:pt>
                <c:pt idx="2879">
                  <c:v>-184.31802859999999</c:v>
                </c:pt>
                <c:pt idx="2880">
                  <c:v>-183.4692617</c:v>
                </c:pt>
                <c:pt idx="2881">
                  <c:v>-184.59655179999999</c:v>
                </c:pt>
                <c:pt idx="2882">
                  <c:v>-185.5002709</c:v>
                </c:pt>
                <c:pt idx="2883">
                  <c:v>-185.189921</c:v>
                </c:pt>
                <c:pt idx="2884">
                  <c:v>-184.78449670000001</c:v>
                </c:pt>
                <c:pt idx="2885">
                  <c:v>-184.8025533</c:v>
                </c:pt>
                <c:pt idx="2886">
                  <c:v>-184.5342416</c:v>
                </c:pt>
                <c:pt idx="2887">
                  <c:v>-184.45829670000001</c:v>
                </c:pt>
                <c:pt idx="2888">
                  <c:v>-186.1297046</c:v>
                </c:pt>
                <c:pt idx="2889">
                  <c:v>-185.7970522</c:v>
                </c:pt>
                <c:pt idx="2890">
                  <c:v>-185.6632874</c:v>
                </c:pt>
                <c:pt idx="2891">
                  <c:v>-185.39625369999999</c:v>
                </c:pt>
                <c:pt idx="2892">
                  <c:v>-186.3008342</c:v>
                </c:pt>
                <c:pt idx="2893">
                  <c:v>-184.7530874</c:v>
                </c:pt>
                <c:pt idx="2894">
                  <c:v>-185.81679410000001</c:v>
                </c:pt>
                <c:pt idx="2895">
                  <c:v>-185.2211849</c:v>
                </c:pt>
                <c:pt idx="2896">
                  <c:v>-187.1270481</c:v>
                </c:pt>
                <c:pt idx="2897">
                  <c:v>-186.17290259999999</c:v>
                </c:pt>
                <c:pt idx="2898">
                  <c:v>-185.8923667</c:v>
                </c:pt>
                <c:pt idx="2899">
                  <c:v>-186.01749849999999</c:v>
                </c:pt>
                <c:pt idx="2900">
                  <c:v>-185.1903145</c:v>
                </c:pt>
                <c:pt idx="2901">
                  <c:v>-186.8000576</c:v>
                </c:pt>
                <c:pt idx="2902">
                  <c:v>-186.43767439999999</c:v>
                </c:pt>
                <c:pt idx="2903">
                  <c:v>-186.0959536</c:v>
                </c:pt>
                <c:pt idx="2904">
                  <c:v>-184.3785838</c:v>
                </c:pt>
                <c:pt idx="2905">
                  <c:v>-187.26687709999999</c:v>
                </c:pt>
                <c:pt idx="2906">
                  <c:v>-187.0291288</c:v>
                </c:pt>
                <c:pt idx="2907">
                  <c:v>-185.83047970000001</c:v>
                </c:pt>
                <c:pt idx="2908">
                  <c:v>-186.48201510000001</c:v>
                </c:pt>
                <c:pt idx="2909">
                  <c:v>-188.16834850000001</c:v>
                </c:pt>
                <c:pt idx="2910">
                  <c:v>-185.2191488</c:v>
                </c:pt>
                <c:pt idx="2911">
                  <c:v>-186.950175</c:v>
                </c:pt>
                <c:pt idx="2912">
                  <c:v>-187.49822950000001</c:v>
                </c:pt>
                <c:pt idx="2913">
                  <c:v>-186.90304789999999</c:v>
                </c:pt>
                <c:pt idx="2914">
                  <c:v>-187.43739070000001</c:v>
                </c:pt>
                <c:pt idx="2915">
                  <c:v>-186.62579500000001</c:v>
                </c:pt>
                <c:pt idx="2916">
                  <c:v>-187.10672790000001</c:v>
                </c:pt>
                <c:pt idx="2917">
                  <c:v>-186.43636530000001</c:v>
                </c:pt>
                <c:pt idx="2918">
                  <c:v>-186.60917240000001</c:v>
                </c:pt>
                <c:pt idx="2919">
                  <c:v>-186.7041978</c:v>
                </c:pt>
                <c:pt idx="2920">
                  <c:v>-186.59482729999999</c:v>
                </c:pt>
                <c:pt idx="2921">
                  <c:v>-186.81623099999999</c:v>
                </c:pt>
                <c:pt idx="2922">
                  <c:v>-185.46691100000001</c:v>
                </c:pt>
                <c:pt idx="2923">
                  <c:v>-186.28259209999999</c:v>
                </c:pt>
                <c:pt idx="2924">
                  <c:v>-188.4708871</c:v>
                </c:pt>
                <c:pt idx="2925">
                  <c:v>-185.97026109999999</c:v>
                </c:pt>
                <c:pt idx="2926">
                  <c:v>-186.01590469999999</c:v>
                </c:pt>
                <c:pt idx="2927">
                  <c:v>-187.6715379</c:v>
                </c:pt>
                <c:pt idx="2928">
                  <c:v>-186.92306980000001</c:v>
                </c:pt>
                <c:pt idx="2929">
                  <c:v>-187.10957719999999</c:v>
                </c:pt>
                <c:pt idx="2930">
                  <c:v>-186.6544628</c:v>
                </c:pt>
                <c:pt idx="2931">
                  <c:v>-186.43565720000001</c:v>
                </c:pt>
                <c:pt idx="2932">
                  <c:v>-187.5634378</c:v>
                </c:pt>
                <c:pt idx="2933">
                  <c:v>-187.73437519999999</c:v>
                </c:pt>
                <c:pt idx="2934">
                  <c:v>-187.25174029999999</c:v>
                </c:pt>
                <c:pt idx="2935">
                  <c:v>-187.826019</c:v>
                </c:pt>
                <c:pt idx="2936">
                  <c:v>-186.27933659999999</c:v>
                </c:pt>
                <c:pt idx="2937">
                  <c:v>-186.9041488</c:v>
                </c:pt>
                <c:pt idx="2938">
                  <c:v>-188.6069881</c:v>
                </c:pt>
                <c:pt idx="2939">
                  <c:v>-172.48925080000001</c:v>
                </c:pt>
                <c:pt idx="2940">
                  <c:v>-160.14906260000001</c:v>
                </c:pt>
                <c:pt idx="2941">
                  <c:v>-158.8033949</c:v>
                </c:pt>
                <c:pt idx="2942">
                  <c:v>-158.95973770000001</c:v>
                </c:pt>
                <c:pt idx="2943">
                  <c:v>-158.5848422</c:v>
                </c:pt>
                <c:pt idx="2944">
                  <c:v>-159.14991240000001</c:v>
                </c:pt>
                <c:pt idx="2945">
                  <c:v>-159.7881237</c:v>
                </c:pt>
                <c:pt idx="2946">
                  <c:v>-159.1792198</c:v>
                </c:pt>
                <c:pt idx="2947">
                  <c:v>-159.88062769999999</c:v>
                </c:pt>
                <c:pt idx="2948">
                  <c:v>-159.30387469999999</c:v>
                </c:pt>
                <c:pt idx="2949">
                  <c:v>-158.5710114</c:v>
                </c:pt>
                <c:pt idx="2950">
                  <c:v>-157.9592524</c:v>
                </c:pt>
                <c:pt idx="2951">
                  <c:v>-158.53867349999999</c:v>
                </c:pt>
                <c:pt idx="2952">
                  <c:v>-158.5204506</c:v>
                </c:pt>
                <c:pt idx="2953">
                  <c:v>-159.14698369999999</c:v>
                </c:pt>
                <c:pt idx="2954">
                  <c:v>-158.55346230000001</c:v>
                </c:pt>
                <c:pt idx="2955">
                  <c:v>-159.6790982</c:v>
                </c:pt>
                <c:pt idx="2956">
                  <c:v>-160.381159</c:v>
                </c:pt>
                <c:pt idx="2957">
                  <c:v>-159.3015422</c:v>
                </c:pt>
                <c:pt idx="2958">
                  <c:v>-159.95783399999999</c:v>
                </c:pt>
                <c:pt idx="2959">
                  <c:v>-159.14473720000001</c:v>
                </c:pt>
                <c:pt idx="2960">
                  <c:v>-157.70659800000001</c:v>
                </c:pt>
                <c:pt idx="2961">
                  <c:v>-159.33584289999999</c:v>
                </c:pt>
                <c:pt idx="2962">
                  <c:v>-160.817826</c:v>
                </c:pt>
                <c:pt idx="2963">
                  <c:v>-160.0203238</c:v>
                </c:pt>
                <c:pt idx="2964">
                  <c:v>-159.74234580000001</c:v>
                </c:pt>
                <c:pt idx="2965">
                  <c:v>-160.1005467</c:v>
                </c:pt>
                <c:pt idx="2966">
                  <c:v>-159.89320979999999</c:v>
                </c:pt>
                <c:pt idx="2967">
                  <c:v>-158.7703502</c:v>
                </c:pt>
                <c:pt idx="2968">
                  <c:v>-160.86395479999999</c:v>
                </c:pt>
                <c:pt idx="2969">
                  <c:v>-159.97745130000001</c:v>
                </c:pt>
                <c:pt idx="2970">
                  <c:v>-159.61555680000001</c:v>
                </c:pt>
                <c:pt idx="2971">
                  <c:v>-159.5172049</c:v>
                </c:pt>
                <c:pt idx="2972">
                  <c:v>-159.70574719999999</c:v>
                </c:pt>
                <c:pt idx="2973">
                  <c:v>-159.3333519</c:v>
                </c:pt>
                <c:pt idx="2974">
                  <c:v>-160.37901059999999</c:v>
                </c:pt>
                <c:pt idx="2975">
                  <c:v>-161.8963995</c:v>
                </c:pt>
                <c:pt idx="2976">
                  <c:v>-162.43846339999999</c:v>
                </c:pt>
                <c:pt idx="2977">
                  <c:v>-163.08105939999999</c:v>
                </c:pt>
                <c:pt idx="2978">
                  <c:v>-162.44201100000001</c:v>
                </c:pt>
                <c:pt idx="2979">
                  <c:v>-160.06584219999999</c:v>
                </c:pt>
                <c:pt idx="2980">
                  <c:v>-159.9290934</c:v>
                </c:pt>
                <c:pt idx="2981">
                  <c:v>-159.52261229999999</c:v>
                </c:pt>
                <c:pt idx="2982">
                  <c:v>-163.03456990000001</c:v>
                </c:pt>
                <c:pt idx="2983">
                  <c:v>-163.81630060000001</c:v>
                </c:pt>
                <c:pt idx="2984">
                  <c:v>-165.6603782</c:v>
                </c:pt>
                <c:pt idx="2985">
                  <c:v>-169.0938592</c:v>
                </c:pt>
                <c:pt idx="2986">
                  <c:v>-172.75107310000001</c:v>
                </c:pt>
                <c:pt idx="2987">
                  <c:v>-174.09186930000001</c:v>
                </c:pt>
                <c:pt idx="2988">
                  <c:v>-174.31271570000001</c:v>
                </c:pt>
                <c:pt idx="2989">
                  <c:v>-175.3428892</c:v>
                </c:pt>
                <c:pt idx="2990">
                  <c:v>-173.70293609999999</c:v>
                </c:pt>
                <c:pt idx="2991">
                  <c:v>-174.8430942</c:v>
                </c:pt>
                <c:pt idx="2992">
                  <c:v>-174.79664919999999</c:v>
                </c:pt>
                <c:pt idx="2993">
                  <c:v>-173.79549349999999</c:v>
                </c:pt>
                <c:pt idx="2994">
                  <c:v>-174.74755569999999</c:v>
                </c:pt>
                <c:pt idx="2995">
                  <c:v>-175.46733409999999</c:v>
                </c:pt>
                <c:pt idx="2996">
                  <c:v>-175.84372680000001</c:v>
                </c:pt>
                <c:pt idx="2997">
                  <c:v>-174.8423999</c:v>
                </c:pt>
                <c:pt idx="2998">
                  <c:v>-175.26604979999999</c:v>
                </c:pt>
                <c:pt idx="2999">
                  <c:v>-174.1371967</c:v>
                </c:pt>
                <c:pt idx="3000">
                  <c:v>-174.732891</c:v>
                </c:pt>
                <c:pt idx="3001">
                  <c:v>-175.23484199999999</c:v>
                </c:pt>
                <c:pt idx="3002">
                  <c:v>-174.5919533</c:v>
                </c:pt>
                <c:pt idx="3003">
                  <c:v>-175.34254559999999</c:v>
                </c:pt>
                <c:pt idx="3004">
                  <c:v>-175.3441206</c:v>
                </c:pt>
                <c:pt idx="3005">
                  <c:v>-173.8095975</c:v>
                </c:pt>
                <c:pt idx="3006">
                  <c:v>-175.0622237</c:v>
                </c:pt>
                <c:pt idx="3007">
                  <c:v>-174.85837219999999</c:v>
                </c:pt>
                <c:pt idx="3008">
                  <c:v>-175.33980030000001</c:v>
                </c:pt>
                <c:pt idx="3009">
                  <c:v>-175.96435790000001</c:v>
                </c:pt>
                <c:pt idx="3010">
                  <c:v>-176.30444700000001</c:v>
                </c:pt>
                <c:pt idx="3011">
                  <c:v>-174.45046840000001</c:v>
                </c:pt>
                <c:pt idx="3012">
                  <c:v>-177.4032776</c:v>
                </c:pt>
                <c:pt idx="3013">
                  <c:v>-176.20378059999999</c:v>
                </c:pt>
                <c:pt idx="3014">
                  <c:v>-175.71952880000001</c:v>
                </c:pt>
                <c:pt idx="3015">
                  <c:v>-176.15321370000001</c:v>
                </c:pt>
                <c:pt idx="3016">
                  <c:v>-176.30952740000001</c:v>
                </c:pt>
                <c:pt idx="3017">
                  <c:v>-174.59394950000001</c:v>
                </c:pt>
                <c:pt idx="3018">
                  <c:v>-174.7025251</c:v>
                </c:pt>
                <c:pt idx="3019">
                  <c:v>-174.92271550000001</c:v>
                </c:pt>
                <c:pt idx="3020">
                  <c:v>-175.4364702</c:v>
                </c:pt>
                <c:pt idx="3021">
                  <c:v>-174.8580383</c:v>
                </c:pt>
                <c:pt idx="3022">
                  <c:v>-175.56143299999999</c:v>
                </c:pt>
                <c:pt idx="3023">
                  <c:v>-175.20412719999999</c:v>
                </c:pt>
                <c:pt idx="3024">
                  <c:v>-175.34249059999999</c:v>
                </c:pt>
                <c:pt idx="3025">
                  <c:v>-176.15528080000001</c:v>
                </c:pt>
                <c:pt idx="3026">
                  <c:v>-176.01459170000001</c:v>
                </c:pt>
                <c:pt idx="3027">
                  <c:v>-174.90495899999999</c:v>
                </c:pt>
                <c:pt idx="3028">
                  <c:v>-176.5898153</c:v>
                </c:pt>
                <c:pt idx="3029">
                  <c:v>-175.87291139999999</c:v>
                </c:pt>
                <c:pt idx="3030">
                  <c:v>-175.90274450000001</c:v>
                </c:pt>
                <c:pt idx="3031">
                  <c:v>-177.0145583</c:v>
                </c:pt>
                <c:pt idx="3032">
                  <c:v>-175.88802849999999</c:v>
                </c:pt>
                <c:pt idx="3033">
                  <c:v>-175.51321239999999</c:v>
                </c:pt>
                <c:pt idx="3034">
                  <c:v>-175.81076999999999</c:v>
                </c:pt>
                <c:pt idx="3035">
                  <c:v>-176.31073610000001</c:v>
                </c:pt>
                <c:pt idx="3036">
                  <c:v>-175.62383729999999</c:v>
                </c:pt>
                <c:pt idx="3037">
                  <c:v>-177.21543610000001</c:v>
                </c:pt>
                <c:pt idx="3038">
                  <c:v>-175.96509119999999</c:v>
                </c:pt>
                <c:pt idx="3039">
                  <c:v>-172.74563409999999</c:v>
                </c:pt>
                <c:pt idx="3040">
                  <c:v>-175.7765306</c:v>
                </c:pt>
                <c:pt idx="3041">
                  <c:v>-175.3726753</c:v>
                </c:pt>
                <c:pt idx="3042">
                  <c:v>-174.26330440000001</c:v>
                </c:pt>
                <c:pt idx="3043">
                  <c:v>-175.71828489999999</c:v>
                </c:pt>
                <c:pt idx="3044">
                  <c:v>-175.87673409999999</c:v>
                </c:pt>
                <c:pt idx="3045">
                  <c:v>-174.28106159999999</c:v>
                </c:pt>
                <c:pt idx="3046">
                  <c:v>-173.8008074</c:v>
                </c:pt>
                <c:pt idx="3047">
                  <c:v>-174.7533578</c:v>
                </c:pt>
                <c:pt idx="3048">
                  <c:v>-173.6286413</c:v>
                </c:pt>
                <c:pt idx="3049">
                  <c:v>-174.8009151</c:v>
                </c:pt>
                <c:pt idx="3050">
                  <c:v>-174.454443</c:v>
                </c:pt>
                <c:pt idx="3051">
                  <c:v>-173.3907729</c:v>
                </c:pt>
                <c:pt idx="3052">
                  <c:v>-174.81315570000001</c:v>
                </c:pt>
                <c:pt idx="3053">
                  <c:v>-175.95409169999999</c:v>
                </c:pt>
                <c:pt idx="3054">
                  <c:v>-176.43747730000001</c:v>
                </c:pt>
                <c:pt idx="3055">
                  <c:v>-180.01436570000001</c:v>
                </c:pt>
                <c:pt idx="3056">
                  <c:v>-178.98560560000001</c:v>
                </c:pt>
                <c:pt idx="3057">
                  <c:v>-181.32863270000001</c:v>
                </c:pt>
                <c:pt idx="3058">
                  <c:v>-180.9530681</c:v>
                </c:pt>
                <c:pt idx="3059">
                  <c:v>-181.65887499999999</c:v>
                </c:pt>
                <c:pt idx="3060">
                  <c:v>-183.34134080000001</c:v>
                </c:pt>
                <c:pt idx="3061">
                  <c:v>-183.04680400000001</c:v>
                </c:pt>
                <c:pt idx="3062">
                  <c:v>-184.69962509999999</c:v>
                </c:pt>
                <c:pt idx="3063">
                  <c:v>-184.26023050000001</c:v>
                </c:pt>
                <c:pt idx="3064">
                  <c:v>-185.04246359999999</c:v>
                </c:pt>
                <c:pt idx="3065">
                  <c:v>-186.77509549999999</c:v>
                </c:pt>
                <c:pt idx="3066">
                  <c:v>-185.98343850000001</c:v>
                </c:pt>
                <c:pt idx="3067">
                  <c:v>-185.3549156</c:v>
                </c:pt>
                <c:pt idx="3068">
                  <c:v>-185.88432460000001</c:v>
                </c:pt>
                <c:pt idx="3069">
                  <c:v>-186.71570270000001</c:v>
                </c:pt>
                <c:pt idx="3070">
                  <c:v>-185.7017299</c:v>
                </c:pt>
                <c:pt idx="3071">
                  <c:v>-184.27855500000001</c:v>
                </c:pt>
                <c:pt idx="3072">
                  <c:v>-185.8383844</c:v>
                </c:pt>
                <c:pt idx="3073">
                  <c:v>-186.03037430000001</c:v>
                </c:pt>
                <c:pt idx="3074">
                  <c:v>-186.59213560000001</c:v>
                </c:pt>
                <c:pt idx="3075">
                  <c:v>-187.06259299999999</c:v>
                </c:pt>
                <c:pt idx="3076">
                  <c:v>-185.3790113</c:v>
                </c:pt>
                <c:pt idx="3077">
                  <c:v>-187.30978479999999</c:v>
                </c:pt>
                <c:pt idx="3078">
                  <c:v>-186.27873880000001</c:v>
                </c:pt>
                <c:pt idx="3079">
                  <c:v>-185.23409810000001</c:v>
                </c:pt>
                <c:pt idx="3080">
                  <c:v>-185.40572789999999</c:v>
                </c:pt>
                <c:pt idx="3081">
                  <c:v>-185.65655330000001</c:v>
                </c:pt>
                <c:pt idx="3082">
                  <c:v>-186.6244939</c:v>
                </c:pt>
                <c:pt idx="3083">
                  <c:v>-186.2787232</c:v>
                </c:pt>
                <c:pt idx="3084">
                  <c:v>-186.186454</c:v>
                </c:pt>
                <c:pt idx="3085">
                  <c:v>-186.41737699999999</c:v>
                </c:pt>
                <c:pt idx="3086">
                  <c:v>-185.66856630000001</c:v>
                </c:pt>
                <c:pt idx="3087">
                  <c:v>-185.94956120000001</c:v>
                </c:pt>
                <c:pt idx="3088">
                  <c:v>-185.62182849999999</c:v>
                </c:pt>
                <c:pt idx="3089">
                  <c:v>-187.88744130000001</c:v>
                </c:pt>
                <c:pt idx="3090">
                  <c:v>-184.2800417</c:v>
                </c:pt>
                <c:pt idx="3091">
                  <c:v>-186.3103164</c:v>
                </c:pt>
                <c:pt idx="3092">
                  <c:v>-185.67288110000001</c:v>
                </c:pt>
                <c:pt idx="3093">
                  <c:v>-185.51697050000001</c:v>
                </c:pt>
                <c:pt idx="3094">
                  <c:v>-185.46880870000001</c:v>
                </c:pt>
                <c:pt idx="3095">
                  <c:v>-186.4221167</c:v>
                </c:pt>
                <c:pt idx="3096">
                  <c:v>-185.53266619999999</c:v>
                </c:pt>
                <c:pt idx="3097">
                  <c:v>-185.1871903</c:v>
                </c:pt>
                <c:pt idx="3098">
                  <c:v>-185.09412359999999</c:v>
                </c:pt>
                <c:pt idx="3099">
                  <c:v>-184.15870469999999</c:v>
                </c:pt>
                <c:pt idx="3100">
                  <c:v>-185.501261</c:v>
                </c:pt>
                <c:pt idx="3101">
                  <c:v>-184.12650830000001</c:v>
                </c:pt>
                <c:pt idx="3102">
                  <c:v>-184.92169749999999</c:v>
                </c:pt>
                <c:pt idx="3103">
                  <c:v>-186.76713169999999</c:v>
                </c:pt>
                <c:pt idx="3104">
                  <c:v>-186.46724499999999</c:v>
                </c:pt>
                <c:pt idx="3105">
                  <c:v>-185.37446180000001</c:v>
                </c:pt>
                <c:pt idx="3106">
                  <c:v>-183.53514730000001</c:v>
                </c:pt>
                <c:pt idx="3107">
                  <c:v>-183.99990650000001</c:v>
                </c:pt>
                <c:pt idx="3108">
                  <c:v>-185.84371759999999</c:v>
                </c:pt>
                <c:pt idx="3109">
                  <c:v>-185.98418079999999</c:v>
                </c:pt>
                <c:pt idx="3110">
                  <c:v>-186.57504789999999</c:v>
                </c:pt>
                <c:pt idx="3111">
                  <c:v>-186.17130130000001</c:v>
                </c:pt>
                <c:pt idx="3112">
                  <c:v>-184.278154</c:v>
                </c:pt>
                <c:pt idx="3113">
                  <c:v>-184.89147919999999</c:v>
                </c:pt>
                <c:pt idx="3114">
                  <c:v>-185.1858469</c:v>
                </c:pt>
                <c:pt idx="3115">
                  <c:v>-184.5970863</c:v>
                </c:pt>
                <c:pt idx="3116">
                  <c:v>-186.60960370000001</c:v>
                </c:pt>
                <c:pt idx="3117">
                  <c:v>-186.09228730000001</c:v>
                </c:pt>
                <c:pt idx="3118">
                  <c:v>-186.31030079999999</c:v>
                </c:pt>
                <c:pt idx="3119">
                  <c:v>-185.39114000000001</c:v>
                </c:pt>
                <c:pt idx="3120">
                  <c:v>-187.0783687</c:v>
                </c:pt>
                <c:pt idx="3121">
                  <c:v>-185.25073599999999</c:v>
                </c:pt>
                <c:pt idx="3122">
                  <c:v>-185.49715860000001</c:v>
                </c:pt>
                <c:pt idx="3123">
                  <c:v>-187.07658230000001</c:v>
                </c:pt>
                <c:pt idx="3124">
                  <c:v>-185.1550087</c:v>
                </c:pt>
                <c:pt idx="3125">
                  <c:v>-184.7150876</c:v>
                </c:pt>
                <c:pt idx="3126">
                  <c:v>-186.94996560000001</c:v>
                </c:pt>
                <c:pt idx="3127">
                  <c:v>-186.76043060000001</c:v>
                </c:pt>
                <c:pt idx="3128">
                  <c:v>-186.7150853</c:v>
                </c:pt>
                <c:pt idx="3129">
                  <c:v>-185.04571340000001</c:v>
                </c:pt>
                <c:pt idx="3130">
                  <c:v>-186.3276444</c:v>
                </c:pt>
                <c:pt idx="3131">
                  <c:v>-187.2650218</c:v>
                </c:pt>
                <c:pt idx="3132">
                  <c:v>-186.29874570000001</c:v>
                </c:pt>
                <c:pt idx="3133">
                  <c:v>-185.22346289999999</c:v>
                </c:pt>
                <c:pt idx="3134">
                  <c:v>-185.9393719</c:v>
                </c:pt>
                <c:pt idx="3135">
                  <c:v>-185.816306</c:v>
                </c:pt>
                <c:pt idx="3136">
                  <c:v>-185.70511110000001</c:v>
                </c:pt>
                <c:pt idx="3137">
                  <c:v>-193.18654670000001</c:v>
                </c:pt>
                <c:pt idx="3138">
                  <c:v>-177.70469729999999</c:v>
                </c:pt>
                <c:pt idx="3139">
                  <c:v>-178.20744500000001</c:v>
                </c:pt>
                <c:pt idx="3140">
                  <c:v>-177.89494120000001</c:v>
                </c:pt>
                <c:pt idx="3141">
                  <c:v>-177.45633079999999</c:v>
                </c:pt>
                <c:pt idx="3142">
                  <c:v>-176.9924953</c:v>
                </c:pt>
                <c:pt idx="3143">
                  <c:v>-177.88032720000001</c:v>
                </c:pt>
                <c:pt idx="3144">
                  <c:v>-177.22117789999999</c:v>
                </c:pt>
                <c:pt idx="3145">
                  <c:v>-178.0222072</c:v>
                </c:pt>
                <c:pt idx="3146">
                  <c:v>-178.05034560000001</c:v>
                </c:pt>
                <c:pt idx="3147">
                  <c:v>-176.95780819999999</c:v>
                </c:pt>
                <c:pt idx="3148">
                  <c:v>-178.3775832</c:v>
                </c:pt>
                <c:pt idx="3149">
                  <c:v>-177.11264800000001</c:v>
                </c:pt>
                <c:pt idx="3150">
                  <c:v>-178.37900479999999</c:v>
                </c:pt>
                <c:pt idx="3151">
                  <c:v>-177.9727876</c:v>
                </c:pt>
                <c:pt idx="3152">
                  <c:v>-177.11267939999999</c:v>
                </c:pt>
                <c:pt idx="3153">
                  <c:v>-177.73883119999999</c:v>
                </c:pt>
                <c:pt idx="3154">
                  <c:v>-177.955747</c:v>
                </c:pt>
                <c:pt idx="3155">
                  <c:v>-177.56503040000001</c:v>
                </c:pt>
                <c:pt idx="3156">
                  <c:v>-177.74108100000001</c:v>
                </c:pt>
                <c:pt idx="3157">
                  <c:v>-176.50402199999999</c:v>
                </c:pt>
                <c:pt idx="3158">
                  <c:v>-177.4110034</c:v>
                </c:pt>
                <c:pt idx="3159">
                  <c:v>-176.92737210000001</c:v>
                </c:pt>
                <c:pt idx="3160">
                  <c:v>-177.62817029999999</c:v>
                </c:pt>
                <c:pt idx="3161">
                  <c:v>-179.3007901</c:v>
                </c:pt>
                <c:pt idx="3162">
                  <c:v>-177.082842</c:v>
                </c:pt>
                <c:pt idx="3163">
                  <c:v>-176.29937749999999</c:v>
                </c:pt>
                <c:pt idx="3164">
                  <c:v>-178.19066470000001</c:v>
                </c:pt>
                <c:pt idx="3165">
                  <c:v>-178.53239379999999</c:v>
                </c:pt>
                <c:pt idx="3166">
                  <c:v>-178.01669000000001</c:v>
                </c:pt>
                <c:pt idx="3167">
                  <c:v>-177.6146225</c:v>
                </c:pt>
                <c:pt idx="3168">
                  <c:v>-178.8316379</c:v>
                </c:pt>
                <c:pt idx="3169">
                  <c:v>-177.25453089999999</c:v>
                </c:pt>
                <c:pt idx="3170">
                  <c:v>-177.00645489999999</c:v>
                </c:pt>
                <c:pt idx="3171">
                  <c:v>-176.81831070000001</c:v>
                </c:pt>
                <c:pt idx="3172">
                  <c:v>-176.9604516</c:v>
                </c:pt>
                <c:pt idx="3173">
                  <c:v>-178.08242970000001</c:v>
                </c:pt>
                <c:pt idx="3174">
                  <c:v>-177.64791589999999</c:v>
                </c:pt>
                <c:pt idx="3175">
                  <c:v>-177.20446580000001</c:v>
                </c:pt>
                <c:pt idx="3176">
                  <c:v>-177.9873288</c:v>
                </c:pt>
                <c:pt idx="3177">
                  <c:v>-177.8266749</c:v>
                </c:pt>
                <c:pt idx="3178">
                  <c:v>-176.9718488</c:v>
                </c:pt>
                <c:pt idx="3179">
                  <c:v>-177.2364413</c:v>
                </c:pt>
                <c:pt idx="3180">
                  <c:v>-177.73651129999999</c:v>
                </c:pt>
                <c:pt idx="3181">
                  <c:v>-178.0179402</c:v>
                </c:pt>
                <c:pt idx="3182">
                  <c:v>-176.01626250000001</c:v>
                </c:pt>
                <c:pt idx="3183">
                  <c:v>-176.75058440000001</c:v>
                </c:pt>
                <c:pt idx="3184">
                  <c:v>-178.5308929</c:v>
                </c:pt>
                <c:pt idx="3185">
                  <c:v>-178.21733180000001</c:v>
                </c:pt>
                <c:pt idx="3186">
                  <c:v>-177.54496330000001</c:v>
                </c:pt>
                <c:pt idx="3187">
                  <c:v>-177.71734029999999</c:v>
                </c:pt>
                <c:pt idx="3188">
                  <c:v>-177.9670169</c:v>
                </c:pt>
                <c:pt idx="3189">
                  <c:v>-177.69995549999999</c:v>
                </c:pt>
                <c:pt idx="3190">
                  <c:v>-177.84072499999999</c:v>
                </c:pt>
                <c:pt idx="3191">
                  <c:v>-176.63728219999999</c:v>
                </c:pt>
                <c:pt idx="3192">
                  <c:v>-177.43773630000001</c:v>
                </c:pt>
                <c:pt idx="3193">
                  <c:v>-176.8748099</c:v>
                </c:pt>
                <c:pt idx="3194">
                  <c:v>-178.3267457</c:v>
                </c:pt>
                <c:pt idx="3195">
                  <c:v>-176.29642459999999</c:v>
                </c:pt>
                <c:pt idx="3196">
                  <c:v>-176.76417169999999</c:v>
                </c:pt>
                <c:pt idx="3197">
                  <c:v>-177.21761280000001</c:v>
                </c:pt>
                <c:pt idx="3198">
                  <c:v>-177.89055440000001</c:v>
                </c:pt>
                <c:pt idx="3199">
                  <c:v>-178.8887312</c:v>
                </c:pt>
                <c:pt idx="3200">
                  <c:v>-177.37633099999999</c:v>
                </c:pt>
                <c:pt idx="3201">
                  <c:v>-177.75069909999999</c:v>
                </c:pt>
                <c:pt idx="3202">
                  <c:v>-178.06040300000001</c:v>
                </c:pt>
                <c:pt idx="3203">
                  <c:v>-178.12294420000001</c:v>
                </c:pt>
                <c:pt idx="3204">
                  <c:v>-176.74613339999999</c:v>
                </c:pt>
                <c:pt idx="3205">
                  <c:v>-176.6403827</c:v>
                </c:pt>
                <c:pt idx="3206">
                  <c:v>-177.02856109999999</c:v>
                </c:pt>
                <c:pt idx="3207">
                  <c:v>-178.8278698</c:v>
                </c:pt>
                <c:pt idx="3208">
                  <c:v>-178.13929060000001</c:v>
                </c:pt>
                <c:pt idx="3209">
                  <c:v>-177.99928170000001</c:v>
                </c:pt>
                <c:pt idx="3210">
                  <c:v>-178.00068759999999</c:v>
                </c:pt>
                <c:pt idx="3211">
                  <c:v>-177.52983689999999</c:v>
                </c:pt>
                <c:pt idx="3212">
                  <c:v>-177.530686</c:v>
                </c:pt>
                <c:pt idx="3213">
                  <c:v>-177.84366489999999</c:v>
                </c:pt>
                <c:pt idx="3214">
                  <c:v>-177.7984955</c:v>
                </c:pt>
                <c:pt idx="3215">
                  <c:v>-177.40613279999999</c:v>
                </c:pt>
                <c:pt idx="3216">
                  <c:v>-178.95165159999999</c:v>
                </c:pt>
                <c:pt idx="3217">
                  <c:v>-178.68822040000001</c:v>
                </c:pt>
                <c:pt idx="3218">
                  <c:v>-177.2344008</c:v>
                </c:pt>
                <c:pt idx="3219">
                  <c:v>-177.14270920000001</c:v>
                </c:pt>
                <c:pt idx="3220">
                  <c:v>-179.1430359</c:v>
                </c:pt>
                <c:pt idx="3221">
                  <c:v>-177.7545619</c:v>
                </c:pt>
                <c:pt idx="3222">
                  <c:v>-177.65657150000001</c:v>
                </c:pt>
                <c:pt idx="3223">
                  <c:v>-178.15504060000001</c:v>
                </c:pt>
                <c:pt idx="3224">
                  <c:v>-177.8445289</c:v>
                </c:pt>
                <c:pt idx="3225">
                  <c:v>-178.20271779999999</c:v>
                </c:pt>
                <c:pt idx="3226">
                  <c:v>-177.2661555</c:v>
                </c:pt>
                <c:pt idx="3227">
                  <c:v>-178.28311619999999</c:v>
                </c:pt>
                <c:pt idx="3228">
                  <c:v>-178.6587409</c:v>
                </c:pt>
                <c:pt idx="3229">
                  <c:v>-177.21874349999999</c:v>
                </c:pt>
                <c:pt idx="3230">
                  <c:v>-178.1411918</c:v>
                </c:pt>
                <c:pt idx="3231">
                  <c:v>-177.26628020000001</c:v>
                </c:pt>
                <c:pt idx="3232">
                  <c:v>-178.95237750000001</c:v>
                </c:pt>
                <c:pt idx="3233">
                  <c:v>-177.5637672</c:v>
                </c:pt>
                <c:pt idx="3234">
                  <c:v>-177.9861574</c:v>
                </c:pt>
                <c:pt idx="3235">
                  <c:v>-177.61188920000001</c:v>
                </c:pt>
                <c:pt idx="3236">
                  <c:v>-177.87570249999999</c:v>
                </c:pt>
                <c:pt idx="3237">
                  <c:v>-179.25054689999999</c:v>
                </c:pt>
                <c:pt idx="3238">
                  <c:v>-179.34270900000001</c:v>
                </c:pt>
                <c:pt idx="3239">
                  <c:v>-178.12556119999999</c:v>
                </c:pt>
                <c:pt idx="3240">
                  <c:v>-177.09335239999999</c:v>
                </c:pt>
                <c:pt idx="3241">
                  <c:v>-178.0652408</c:v>
                </c:pt>
                <c:pt idx="3242">
                  <c:v>-178.7233956</c:v>
                </c:pt>
                <c:pt idx="3243">
                  <c:v>-176.90881830000001</c:v>
                </c:pt>
                <c:pt idx="3244">
                  <c:v>-177.8582964</c:v>
                </c:pt>
                <c:pt idx="3245">
                  <c:v>-177.68708910000001</c:v>
                </c:pt>
                <c:pt idx="3246">
                  <c:v>-178.98534459999999</c:v>
                </c:pt>
                <c:pt idx="3247">
                  <c:v>-178.486808</c:v>
                </c:pt>
                <c:pt idx="3248">
                  <c:v>-178.59451200000001</c:v>
                </c:pt>
                <c:pt idx="3249">
                  <c:v>-178.84621060000001</c:v>
                </c:pt>
                <c:pt idx="3250">
                  <c:v>-179.31308300000001</c:v>
                </c:pt>
                <c:pt idx="3251">
                  <c:v>-177.828777</c:v>
                </c:pt>
                <c:pt idx="3252">
                  <c:v>-178.33160710000001</c:v>
                </c:pt>
                <c:pt idx="3253">
                  <c:v>-178.81505189999999</c:v>
                </c:pt>
                <c:pt idx="3254">
                  <c:v>-176.90725499999999</c:v>
                </c:pt>
                <c:pt idx="3255">
                  <c:v>-177.89306790000001</c:v>
                </c:pt>
                <c:pt idx="3256">
                  <c:v>-177.28550749999999</c:v>
                </c:pt>
                <c:pt idx="3257">
                  <c:v>-178.6571036</c:v>
                </c:pt>
                <c:pt idx="3258">
                  <c:v>-178.15895620000001</c:v>
                </c:pt>
                <c:pt idx="3259">
                  <c:v>-179.79887220000001</c:v>
                </c:pt>
                <c:pt idx="3260">
                  <c:v>-178.6570261</c:v>
                </c:pt>
                <c:pt idx="3261">
                  <c:v>-179.1084784</c:v>
                </c:pt>
                <c:pt idx="3262">
                  <c:v>-178.6749136</c:v>
                </c:pt>
                <c:pt idx="3263">
                  <c:v>-178.18899020000001</c:v>
                </c:pt>
                <c:pt idx="3264">
                  <c:v>-178.00321080000001</c:v>
                </c:pt>
                <c:pt idx="3265">
                  <c:v>-177.1284287</c:v>
                </c:pt>
                <c:pt idx="3266">
                  <c:v>-177.90948510000001</c:v>
                </c:pt>
                <c:pt idx="3267">
                  <c:v>-177.97053690000001</c:v>
                </c:pt>
                <c:pt idx="3268">
                  <c:v>-179.2838935</c:v>
                </c:pt>
                <c:pt idx="3269">
                  <c:v>-178.172719</c:v>
                </c:pt>
                <c:pt idx="3270">
                  <c:v>-178.6558732</c:v>
                </c:pt>
                <c:pt idx="3271">
                  <c:v>-177.75022279999999</c:v>
                </c:pt>
                <c:pt idx="3272">
                  <c:v>-178.04728249999999</c:v>
                </c:pt>
                <c:pt idx="3273">
                  <c:v>-179.24979260000001</c:v>
                </c:pt>
                <c:pt idx="3274">
                  <c:v>-179.29530800000001</c:v>
                </c:pt>
                <c:pt idx="3275">
                  <c:v>-177.797427</c:v>
                </c:pt>
                <c:pt idx="3276">
                  <c:v>-177.85590099999999</c:v>
                </c:pt>
                <c:pt idx="3277">
                  <c:v>-177.81022350000001</c:v>
                </c:pt>
                <c:pt idx="3278">
                  <c:v>-178.97889860000001</c:v>
                </c:pt>
                <c:pt idx="3279">
                  <c:v>-177.66996839999999</c:v>
                </c:pt>
                <c:pt idx="3280">
                  <c:v>-179.1094564</c:v>
                </c:pt>
                <c:pt idx="3281">
                  <c:v>-178.15568540000001</c:v>
                </c:pt>
                <c:pt idx="3282">
                  <c:v>-176.8149042</c:v>
                </c:pt>
                <c:pt idx="3283">
                  <c:v>-177.26756040000001</c:v>
                </c:pt>
                <c:pt idx="3284">
                  <c:v>-179.09390959999999</c:v>
                </c:pt>
                <c:pt idx="3285">
                  <c:v>-178.37989160000001</c:v>
                </c:pt>
                <c:pt idx="3286">
                  <c:v>-178.5185865</c:v>
                </c:pt>
                <c:pt idx="3287">
                  <c:v>-178.0492462</c:v>
                </c:pt>
                <c:pt idx="3288">
                  <c:v>-176.5944456</c:v>
                </c:pt>
                <c:pt idx="3289">
                  <c:v>-176.812589</c:v>
                </c:pt>
                <c:pt idx="3290">
                  <c:v>-177.87800970000001</c:v>
                </c:pt>
                <c:pt idx="3291">
                  <c:v>-178.221104</c:v>
                </c:pt>
                <c:pt idx="3292">
                  <c:v>-177.8264811</c:v>
                </c:pt>
                <c:pt idx="3293">
                  <c:v>-176.78212110000001</c:v>
                </c:pt>
                <c:pt idx="3294">
                  <c:v>-179.04426599999999</c:v>
                </c:pt>
                <c:pt idx="3295">
                  <c:v>-177.51079350000001</c:v>
                </c:pt>
                <c:pt idx="3296">
                  <c:v>-177.94804400000001</c:v>
                </c:pt>
                <c:pt idx="3297">
                  <c:v>-179.10533390000001</c:v>
                </c:pt>
                <c:pt idx="3298">
                  <c:v>-177.02925640000001</c:v>
                </c:pt>
                <c:pt idx="3299">
                  <c:v>-177.87279720000001</c:v>
                </c:pt>
                <c:pt idx="3300">
                  <c:v>-177.70184019999999</c:v>
                </c:pt>
                <c:pt idx="3301">
                  <c:v>-178.18702339999999</c:v>
                </c:pt>
                <c:pt idx="3302">
                  <c:v>-178.4046645</c:v>
                </c:pt>
                <c:pt idx="3303">
                  <c:v>-178.35465170000001</c:v>
                </c:pt>
                <c:pt idx="3304">
                  <c:v>-178.48239430000001</c:v>
                </c:pt>
                <c:pt idx="3305">
                  <c:v>-177.2150566</c:v>
                </c:pt>
                <c:pt idx="3306">
                  <c:v>-177.3237197</c:v>
                </c:pt>
                <c:pt idx="3307">
                  <c:v>-177.5754149</c:v>
                </c:pt>
                <c:pt idx="3308">
                  <c:v>-177.23226990000001</c:v>
                </c:pt>
                <c:pt idx="3309">
                  <c:v>-177.7191436</c:v>
                </c:pt>
                <c:pt idx="3310">
                  <c:v>-179.1514392</c:v>
                </c:pt>
                <c:pt idx="3311">
                  <c:v>-177.54572049999999</c:v>
                </c:pt>
                <c:pt idx="3312">
                  <c:v>-178.77772379999999</c:v>
                </c:pt>
                <c:pt idx="3313">
                  <c:v>-177.93520419999999</c:v>
                </c:pt>
                <c:pt idx="3314">
                  <c:v>-178.1044642</c:v>
                </c:pt>
                <c:pt idx="3315">
                  <c:v>-178.342637</c:v>
                </c:pt>
                <c:pt idx="3316">
                  <c:v>-178.4523959</c:v>
                </c:pt>
                <c:pt idx="3317">
                  <c:v>-178.7315332</c:v>
                </c:pt>
                <c:pt idx="3318">
                  <c:v>-178.73139639999999</c:v>
                </c:pt>
                <c:pt idx="3319">
                  <c:v>-177.84359019999999</c:v>
                </c:pt>
                <c:pt idx="3320">
                  <c:v>-176.93593089999999</c:v>
                </c:pt>
                <c:pt idx="3321">
                  <c:v>-178.8309825</c:v>
                </c:pt>
                <c:pt idx="3322">
                  <c:v>-176.9398491</c:v>
                </c:pt>
                <c:pt idx="3323">
                  <c:v>-177.78222210000001</c:v>
                </c:pt>
                <c:pt idx="3324">
                  <c:v>-177.281588</c:v>
                </c:pt>
                <c:pt idx="3325">
                  <c:v>-178.5166395</c:v>
                </c:pt>
                <c:pt idx="3326">
                  <c:v>-177.2043333</c:v>
                </c:pt>
                <c:pt idx="3327">
                  <c:v>-175.9869199</c:v>
                </c:pt>
                <c:pt idx="3328">
                  <c:v>-174.61382810000001</c:v>
                </c:pt>
                <c:pt idx="3329">
                  <c:v>-174.82567159999999</c:v>
                </c:pt>
                <c:pt idx="3330">
                  <c:v>-177.84321990000001</c:v>
                </c:pt>
                <c:pt idx="3331">
                  <c:v>-180.06546639999999</c:v>
                </c:pt>
                <c:pt idx="3332">
                  <c:v>-183.15688660000001</c:v>
                </c:pt>
                <c:pt idx="3333">
                  <c:v>-187.5301954</c:v>
                </c:pt>
                <c:pt idx="3334">
                  <c:v>-186.76699489999999</c:v>
                </c:pt>
                <c:pt idx="3335">
                  <c:v>-187.96886000000001</c:v>
                </c:pt>
                <c:pt idx="3336">
                  <c:v>-186.60845879999999</c:v>
                </c:pt>
                <c:pt idx="3337">
                  <c:v>-188.18677299999999</c:v>
                </c:pt>
                <c:pt idx="3338">
                  <c:v>-186.62541719999999</c:v>
                </c:pt>
                <c:pt idx="3339">
                  <c:v>-187.8749933</c:v>
                </c:pt>
                <c:pt idx="3340">
                  <c:v>-187.03290340000001</c:v>
                </c:pt>
                <c:pt idx="3341">
                  <c:v>-185.98432249999999</c:v>
                </c:pt>
                <c:pt idx="3342">
                  <c:v>-187.31035890000001</c:v>
                </c:pt>
                <c:pt idx="3343">
                  <c:v>-186.62336579999999</c:v>
                </c:pt>
                <c:pt idx="3344">
                  <c:v>-187.6095134</c:v>
                </c:pt>
                <c:pt idx="3345">
                  <c:v>-186.18960749999999</c:v>
                </c:pt>
                <c:pt idx="3346">
                  <c:v>-187.38956909999999</c:v>
                </c:pt>
                <c:pt idx="3347">
                  <c:v>-187.2016687</c:v>
                </c:pt>
                <c:pt idx="3348">
                  <c:v>-188.7958108</c:v>
                </c:pt>
                <c:pt idx="3349">
                  <c:v>-187.10862610000001</c:v>
                </c:pt>
                <c:pt idx="3350">
                  <c:v>-187.2495256</c:v>
                </c:pt>
                <c:pt idx="3351">
                  <c:v>-187.07805450000001</c:v>
                </c:pt>
                <c:pt idx="3352">
                  <c:v>-186.88538170000001</c:v>
                </c:pt>
                <c:pt idx="3353">
                  <c:v>-186.92173109999999</c:v>
                </c:pt>
                <c:pt idx="3354">
                  <c:v>-187.26676889999999</c:v>
                </c:pt>
                <c:pt idx="3355">
                  <c:v>-186.61292330000001</c:v>
                </c:pt>
                <c:pt idx="3356">
                  <c:v>-186.94113400000001</c:v>
                </c:pt>
                <c:pt idx="3357">
                  <c:v>-187.40967309999999</c:v>
                </c:pt>
                <c:pt idx="3358">
                  <c:v>-188.53466130000001</c:v>
                </c:pt>
                <c:pt idx="3359">
                  <c:v>-185.83435460000001</c:v>
                </c:pt>
                <c:pt idx="3360">
                  <c:v>-186.7692868</c:v>
                </c:pt>
                <c:pt idx="3361">
                  <c:v>-185.0673419</c:v>
                </c:pt>
                <c:pt idx="3362">
                  <c:v>-186.09431309999999</c:v>
                </c:pt>
                <c:pt idx="3363">
                  <c:v>-185.40755039999999</c:v>
                </c:pt>
                <c:pt idx="3364">
                  <c:v>-186.07914009999999</c:v>
                </c:pt>
                <c:pt idx="3365">
                  <c:v>-187.8791736</c:v>
                </c:pt>
                <c:pt idx="3366">
                  <c:v>-187.1274549</c:v>
                </c:pt>
                <c:pt idx="3367">
                  <c:v>-187.08100139999999</c:v>
                </c:pt>
                <c:pt idx="3368">
                  <c:v>-187.09881240000001</c:v>
                </c:pt>
                <c:pt idx="3369">
                  <c:v>-187.08186749999999</c:v>
                </c:pt>
                <c:pt idx="3370">
                  <c:v>-186.73884269999999</c:v>
                </c:pt>
                <c:pt idx="3371">
                  <c:v>-185.8640719</c:v>
                </c:pt>
                <c:pt idx="3372">
                  <c:v>-184.92771680000001</c:v>
                </c:pt>
                <c:pt idx="3373">
                  <c:v>-186.12862419999999</c:v>
                </c:pt>
                <c:pt idx="3374">
                  <c:v>-186.01950959999999</c:v>
                </c:pt>
                <c:pt idx="3375">
                  <c:v>-185.46642800000001</c:v>
                </c:pt>
                <c:pt idx="3376">
                  <c:v>-186.9216012</c:v>
                </c:pt>
                <c:pt idx="3377">
                  <c:v>-186.15785059999999</c:v>
                </c:pt>
                <c:pt idx="3378">
                  <c:v>-186.5646017</c:v>
                </c:pt>
                <c:pt idx="3379">
                  <c:v>-188.67137049999999</c:v>
                </c:pt>
                <c:pt idx="3380">
                  <c:v>-189.2365637</c:v>
                </c:pt>
                <c:pt idx="3381">
                  <c:v>-186.48790589999999</c:v>
                </c:pt>
                <c:pt idx="3382">
                  <c:v>-186.9254948</c:v>
                </c:pt>
                <c:pt idx="3383">
                  <c:v>-187.2361305</c:v>
                </c:pt>
                <c:pt idx="3384">
                  <c:v>-187.8290365</c:v>
                </c:pt>
                <c:pt idx="3385">
                  <c:v>-187.03008009999999</c:v>
                </c:pt>
                <c:pt idx="3386">
                  <c:v>-186.59420259999999</c:v>
                </c:pt>
                <c:pt idx="3387">
                  <c:v>-185.84789660000001</c:v>
                </c:pt>
                <c:pt idx="3388">
                  <c:v>-186.4570296</c:v>
                </c:pt>
                <c:pt idx="3389">
                  <c:v>-188.10601439999999</c:v>
                </c:pt>
                <c:pt idx="3390">
                  <c:v>-188.0496704</c:v>
                </c:pt>
                <c:pt idx="3391">
                  <c:v>-187.04899</c:v>
                </c:pt>
                <c:pt idx="3392">
                  <c:v>-186.92439390000001</c:v>
                </c:pt>
                <c:pt idx="3393">
                  <c:v>-186.5929233</c:v>
                </c:pt>
                <c:pt idx="3394">
                  <c:v>-187.5009009</c:v>
                </c:pt>
                <c:pt idx="3395">
                  <c:v>-186.28359979999999</c:v>
                </c:pt>
                <c:pt idx="3396">
                  <c:v>-185.95335929999999</c:v>
                </c:pt>
                <c:pt idx="3397">
                  <c:v>-186.8427428</c:v>
                </c:pt>
                <c:pt idx="3398">
                  <c:v>-186.9078145</c:v>
                </c:pt>
                <c:pt idx="3399">
                  <c:v>-186.92258050000001</c:v>
                </c:pt>
                <c:pt idx="3400">
                  <c:v>-186.61180999999999</c:v>
                </c:pt>
                <c:pt idx="3401">
                  <c:v>-187.2855524</c:v>
                </c:pt>
                <c:pt idx="3402">
                  <c:v>-186.20703789999999</c:v>
                </c:pt>
                <c:pt idx="3403">
                  <c:v>-185.5315094</c:v>
                </c:pt>
                <c:pt idx="3404">
                  <c:v>-186.8913924</c:v>
                </c:pt>
                <c:pt idx="3405">
                  <c:v>-186.7869747</c:v>
                </c:pt>
                <c:pt idx="3406">
                  <c:v>-187.68888029999999</c:v>
                </c:pt>
                <c:pt idx="3407">
                  <c:v>-187.6246644</c:v>
                </c:pt>
                <c:pt idx="3408">
                  <c:v>-187.7205447</c:v>
                </c:pt>
                <c:pt idx="3409">
                  <c:v>-187.57863990000001</c:v>
                </c:pt>
                <c:pt idx="3410">
                  <c:v>-186.14173479999999</c:v>
                </c:pt>
                <c:pt idx="3411">
                  <c:v>-186.81601449999999</c:v>
                </c:pt>
                <c:pt idx="3412">
                  <c:v>-186.78285020000001</c:v>
                </c:pt>
                <c:pt idx="3413">
                  <c:v>-186.609329</c:v>
                </c:pt>
                <c:pt idx="3414">
                  <c:v>-188.6550039</c:v>
                </c:pt>
                <c:pt idx="3415">
                  <c:v>-187.24939939999999</c:v>
                </c:pt>
                <c:pt idx="3416">
                  <c:v>-187.25271660000001</c:v>
                </c:pt>
                <c:pt idx="3417">
                  <c:v>-187.8611181</c:v>
                </c:pt>
                <c:pt idx="3418">
                  <c:v>-187.6126792</c:v>
                </c:pt>
                <c:pt idx="3419">
                  <c:v>-185.62808340000001</c:v>
                </c:pt>
                <c:pt idx="3420">
                  <c:v>-186.93965779999999</c:v>
                </c:pt>
                <c:pt idx="3421">
                  <c:v>-187.72198280000001</c:v>
                </c:pt>
                <c:pt idx="3422">
                  <c:v>-187.2228815</c:v>
                </c:pt>
                <c:pt idx="3423">
                  <c:v>-186.66641530000001</c:v>
                </c:pt>
                <c:pt idx="3424">
                  <c:v>-187.19494069999999</c:v>
                </c:pt>
                <c:pt idx="3425">
                  <c:v>-186.9890059</c:v>
                </c:pt>
                <c:pt idx="3426">
                  <c:v>-186.48886010000001</c:v>
                </c:pt>
                <c:pt idx="3427">
                  <c:v>-187.0978528</c:v>
                </c:pt>
                <c:pt idx="3428">
                  <c:v>-187.00140490000001</c:v>
                </c:pt>
                <c:pt idx="3429">
                  <c:v>-187.84734879999999</c:v>
                </c:pt>
                <c:pt idx="3430">
                  <c:v>-187.20320229999999</c:v>
                </c:pt>
                <c:pt idx="3431">
                  <c:v>-187.5647113</c:v>
                </c:pt>
                <c:pt idx="3432">
                  <c:v>-187.56489759999999</c:v>
                </c:pt>
                <c:pt idx="3433">
                  <c:v>-186.09640590000001</c:v>
                </c:pt>
                <c:pt idx="3434">
                  <c:v>-186.43783350000001</c:v>
                </c:pt>
                <c:pt idx="3435">
                  <c:v>-187.23705100000001</c:v>
                </c:pt>
                <c:pt idx="3436">
                  <c:v>-187.05137680000001</c:v>
                </c:pt>
                <c:pt idx="3437">
                  <c:v>-189.02020759999999</c:v>
                </c:pt>
                <c:pt idx="3438">
                  <c:v>-186.97278779999999</c:v>
                </c:pt>
                <c:pt idx="3439">
                  <c:v>-186.09534679999999</c:v>
                </c:pt>
                <c:pt idx="3440">
                  <c:v>-186.8015284</c:v>
                </c:pt>
                <c:pt idx="3441">
                  <c:v>-187.72298230000001</c:v>
                </c:pt>
                <c:pt idx="3442">
                  <c:v>-187.01762830000001</c:v>
                </c:pt>
                <c:pt idx="3443">
                  <c:v>-186.1593981</c:v>
                </c:pt>
                <c:pt idx="3444">
                  <c:v>-187.8099229</c:v>
                </c:pt>
                <c:pt idx="3445">
                  <c:v>-186.95515929999999</c:v>
                </c:pt>
                <c:pt idx="3446">
                  <c:v>-188.6277791</c:v>
                </c:pt>
                <c:pt idx="3447">
                  <c:v>-187.53197599999999</c:v>
                </c:pt>
                <c:pt idx="3448">
                  <c:v>-188.12226820000001</c:v>
                </c:pt>
                <c:pt idx="3449">
                  <c:v>-186.2498052</c:v>
                </c:pt>
                <c:pt idx="3450">
                  <c:v>-187.999911</c:v>
                </c:pt>
                <c:pt idx="3451">
                  <c:v>-186.00227319999999</c:v>
                </c:pt>
                <c:pt idx="3452">
                  <c:v>-189.26445670000001</c:v>
                </c:pt>
                <c:pt idx="3453">
                  <c:v>-177.73563949999999</c:v>
                </c:pt>
                <c:pt idx="3454">
                  <c:v>-178.8293147</c:v>
                </c:pt>
                <c:pt idx="3455">
                  <c:v>-177.5964918</c:v>
                </c:pt>
                <c:pt idx="3456">
                  <c:v>-179.14480330000001</c:v>
                </c:pt>
                <c:pt idx="3457">
                  <c:v>-179.26947569999999</c:v>
                </c:pt>
                <c:pt idx="3458">
                  <c:v>-177.54842740000001</c:v>
                </c:pt>
                <c:pt idx="3459">
                  <c:v>-178.6901929</c:v>
                </c:pt>
                <c:pt idx="3460">
                  <c:v>-178.1278796</c:v>
                </c:pt>
                <c:pt idx="3461">
                  <c:v>-178.0315846</c:v>
                </c:pt>
                <c:pt idx="3462">
                  <c:v>-179.42465129999999</c:v>
                </c:pt>
                <c:pt idx="3463">
                  <c:v>-178.9709234</c:v>
                </c:pt>
                <c:pt idx="3464">
                  <c:v>-179.0976876</c:v>
                </c:pt>
                <c:pt idx="3465">
                  <c:v>-178.08081490000001</c:v>
                </c:pt>
                <c:pt idx="3466">
                  <c:v>-178.6593317</c:v>
                </c:pt>
                <c:pt idx="3467">
                  <c:v>-179.29967569999999</c:v>
                </c:pt>
                <c:pt idx="3468">
                  <c:v>-178.45919069999999</c:v>
                </c:pt>
                <c:pt idx="3469">
                  <c:v>-178.67240989999999</c:v>
                </c:pt>
                <c:pt idx="3470">
                  <c:v>-177.81325369999999</c:v>
                </c:pt>
                <c:pt idx="3471">
                  <c:v>-179.1244465</c:v>
                </c:pt>
                <c:pt idx="3472">
                  <c:v>-179.42482039999999</c:v>
                </c:pt>
                <c:pt idx="3473">
                  <c:v>-178.26949500000001</c:v>
                </c:pt>
                <c:pt idx="3474">
                  <c:v>-179.1731896</c:v>
                </c:pt>
                <c:pt idx="3475">
                  <c:v>-179.1100893</c:v>
                </c:pt>
                <c:pt idx="3476">
                  <c:v>-179.0966598</c:v>
                </c:pt>
                <c:pt idx="3477">
                  <c:v>-178.31611820000001</c:v>
                </c:pt>
                <c:pt idx="3478">
                  <c:v>-179.36410409999999</c:v>
                </c:pt>
                <c:pt idx="3479">
                  <c:v>-179.27015499999999</c:v>
                </c:pt>
                <c:pt idx="3480">
                  <c:v>-178.95595170000001</c:v>
                </c:pt>
                <c:pt idx="3481">
                  <c:v>-178.1881473</c:v>
                </c:pt>
                <c:pt idx="3482">
                  <c:v>-177.8761523</c:v>
                </c:pt>
                <c:pt idx="3483">
                  <c:v>-180.22325119999999</c:v>
                </c:pt>
                <c:pt idx="3484">
                  <c:v>-180.2214032</c:v>
                </c:pt>
                <c:pt idx="3485">
                  <c:v>-177.91323109999999</c:v>
                </c:pt>
                <c:pt idx="3486">
                  <c:v>-178.98771339999999</c:v>
                </c:pt>
                <c:pt idx="3487">
                  <c:v>-177.2389364</c:v>
                </c:pt>
                <c:pt idx="3488">
                  <c:v>-178.77015789999999</c:v>
                </c:pt>
                <c:pt idx="3489">
                  <c:v>-178.15724789999999</c:v>
                </c:pt>
                <c:pt idx="3490">
                  <c:v>-179.2541018</c:v>
                </c:pt>
                <c:pt idx="3491">
                  <c:v>-178.78398110000001</c:v>
                </c:pt>
                <c:pt idx="3492">
                  <c:v>-178.2662703</c:v>
                </c:pt>
                <c:pt idx="3493">
                  <c:v>-179.11386049999999</c:v>
                </c:pt>
                <c:pt idx="3494">
                  <c:v>-180.04827130000001</c:v>
                </c:pt>
                <c:pt idx="3495">
                  <c:v>-179.28310160000001</c:v>
                </c:pt>
                <c:pt idx="3496">
                  <c:v>-179.15835290000001</c:v>
                </c:pt>
                <c:pt idx="3497">
                  <c:v>-179.08126179999999</c:v>
                </c:pt>
                <c:pt idx="3498">
                  <c:v>-180.61134000000001</c:v>
                </c:pt>
                <c:pt idx="3499">
                  <c:v>-179.112236</c:v>
                </c:pt>
                <c:pt idx="3500">
                  <c:v>-178.53610409999999</c:v>
                </c:pt>
                <c:pt idx="3501">
                  <c:v>-178.42521120000001</c:v>
                </c:pt>
                <c:pt idx="3502">
                  <c:v>-179.33317750000001</c:v>
                </c:pt>
                <c:pt idx="3503">
                  <c:v>-179.48895830000001</c:v>
                </c:pt>
                <c:pt idx="3504">
                  <c:v>-180.02014360000001</c:v>
                </c:pt>
                <c:pt idx="3505">
                  <c:v>-179.4262694</c:v>
                </c:pt>
                <c:pt idx="3506">
                  <c:v>-177.86551840000001</c:v>
                </c:pt>
                <c:pt idx="3507">
                  <c:v>-179.13124819999999</c:v>
                </c:pt>
                <c:pt idx="3508">
                  <c:v>-179.28776959999999</c:v>
                </c:pt>
                <c:pt idx="3509">
                  <c:v>-180.41081489999999</c:v>
                </c:pt>
                <c:pt idx="3510">
                  <c:v>-180.56533200000001</c:v>
                </c:pt>
                <c:pt idx="3511">
                  <c:v>-177.89468220000001</c:v>
                </c:pt>
                <c:pt idx="3512">
                  <c:v>-180.05090179999999</c:v>
                </c:pt>
                <c:pt idx="3513">
                  <c:v>-178.9825999</c:v>
                </c:pt>
                <c:pt idx="3514">
                  <c:v>-178.15449799999999</c:v>
                </c:pt>
                <c:pt idx="3515">
                  <c:v>-180.21721819999999</c:v>
                </c:pt>
                <c:pt idx="3516">
                  <c:v>-178.4978553</c:v>
                </c:pt>
                <c:pt idx="3517">
                  <c:v>-179.40515429999999</c:v>
                </c:pt>
                <c:pt idx="3518">
                  <c:v>-179.15717169999999</c:v>
                </c:pt>
                <c:pt idx="3519">
                  <c:v>-178.95274140000001</c:v>
                </c:pt>
                <c:pt idx="3520">
                  <c:v>-179.73333210000001</c:v>
                </c:pt>
                <c:pt idx="3521">
                  <c:v>-179.4035767</c:v>
                </c:pt>
                <c:pt idx="3522">
                  <c:v>-178.75054309999999</c:v>
                </c:pt>
                <c:pt idx="3523">
                  <c:v>-179.90532200000001</c:v>
                </c:pt>
                <c:pt idx="3524">
                  <c:v>-179.6265927</c:v>
                </c:pt>
                <c:pt idx="3525">
                  <c:v>-178.68653040000001</c:v>
                </c:pt>
                <c:pt idx="3526">
                  <c:v>-178.18667429999999</c:v>
                </c:pt>
                <c:pt idx="3527">
                  <c:v>-179.62537620000001</c:v>
                </c:pt>
                <c:pt idx="3528">
                  <c:v>-179.11026799999999</c:v>
                </c:pt>
                <c:pt idx="3529">
                  <c:v>-178.17089809999999</c:v>
                </c:pt>
                <c:pt idx="3530">
                  <c:v>-179.6387063</c:v>
                </c:pt>
                <c:pt idx="3531">
                  <c:v>-180.04264929999999</c:v>
                </c:pt>
                <c:pt idx="3532">
                  <c:v>-179.73186000000001</c:v>
                </c:pt>
                <c:pt idx="3533">
                  <c:v>-179.10520729999999</c:v>
                </c:pt>
                <c:pt idx="3534">
                  <c:v>-179.1237529</c:v>
                </c:pt>
                <c:pt idx="3535">
                  <c:v>-179.9215648</c:v>
                </c:pt>
                <c:pt idx="3536">
                  <c:v>-179.40561779999999</c:v>
                </c:pt>
                <c:pt idx="3537">
                  <c:v>-179.11094539999999</c:v>
                </c:pt>
                <c:pt idx="3538">
                  <c:v>-180.5302781</c:v>
                </c:pt>
                <c:pt idx="3539">
                  <c:v>-179.09128369999999</c:v>
                </c:pt>
                <c:pt idx="3540">
                  <c:v>-179.13771389999999</c:v>
                </c:pt>
                <c:pt idx="3541">
                  <c:v>-177.45177240000001</c:v>
                </c:pt>
                <c:pt idx="3542">
                  <c:v>-178.43495160000001</c:v>
                </c:pt>
                <c:pt idx="3543">
                  <c:v>-181.0914837</c:v>
                </c:pt>
                <c:pt idx="3544">
                  <c:v>-179.46907350000001</c:v>
                </c:pt>
                <c:pt idx="3545">
                  <c:v>-178.79446340000001</c:v>
                </c:pt>
                <c:pt idx="3546">
                  <c:v>-179.14107849999999</c:v>
                </c:pt>
                <c:pt idx="3547">
                  <c:v>-178.98393300000001</c:v>
                </c:pt>
                <c:pt idx="3548">
                  <c:v>-177.8752155</c:v>
                </c:pt>
                <c:pt idx="3549">
                  <c:v>-179.65669199999999</c:v>
                </c:pt>
                <c:pt idx="3550">
                  <c:v>-177.99995960000001</c:v>
                </c:pt>
                <c:pt idx="3551">
                  <c:v>-179.67171070000001</c:v>
                </c:pt>
                <c:pt idx="3552">
                  <c:v>-178.9035964</c:v>
                </c:pt>
                <c:pt idx="3553">
                  <c:v>-178.78051819999999</c:v>
                </c:pt>
                <c:pt idx="3554">
                  <c:v>-178.45379120000001</c:v>
                </c:pt>
                <c:pt idx="3555">
                  <c:v>-180.36066099999999</c:v>
                </c:pt>
                <c:pt idx="3556">
                  <c:v>-179.78039100000001</c:v>
                </c:pt>
                <c:pt idx="3557">
                  <c:v>-178.70302899999999</c:v>
                </c:pt>
                <c:pt idx="3558">
                  <c:v>-181.1862678</c:v>
                </c:pt>
                <c:pt idx="3559">
                  <c:v>-178.0948769</c:v>
                </c:pt>
                <c:pt idx="3560">
                  <c:v>-179.5766409</c:v>
                </c:pt>
                <c:pt idx="3561">
                  <c:v>-177.8454768</c:v>
                </c:pt>
                <c:pt idx="3562">
                  <c:v>-178.9038558</c:v>
                </c:pt>
                <c:pt idx="3563">
                  <c:v>-178.7018094</c:v>
                </c:pt>
                <c:pt idx="3564">
                  <c:v>-178.5118966</c:v>
                </c:pt>
                <c:pt idx="3565">
                  <c:v>-180.70216719999999</c:v>
                </c:pt>
                <c:pt idx="3566">
                  <c:v>-179.52708050000001</c:v>
                </c:pt>
                <c:pt idx="3567">
                  <c:v>-182.66906539999999</c:v>
                </c:pt>
                <c:pt idx="3568">
                  <c:v>-185.33827339999999</c:v>
                </c:pt>
                <c:pt idx="3569">
                  <c:v>-195.3845761</c:v>
                </c:pt>
                <c:pt idx="3570">
                  <c:v>-206.89544900000001</c:v>
                </c:pt>
                <c:pt idx="3571">
                  <c:v>-219.06189839999999</c:v>
                </c:pt>
                <c:pt idx="3572">
                  <c:v>-234.82266480000001</c:v>
                </c:pt>
                <c:pt idx="3573">
                  <c:v>-250.4294797</c:v>
                </c:pt>
                <c:pt idx="3574">
                  <c:v>-266.55035470000001</c:v>
                </c:pt>
                <c:pt idx="3575">
                  <c:v>-285.61856940000001</c:v>
                </c:pt>
                <c:pt idx="3576">
                  <c:v>-293.80575160000001</c:v>
                </c:pt>
                <c:pt idx="3577">
                  <c:v>-297.52283340000002</c:v>
                </c:pt>
                <c:pt idx="3578">
                  <c:v>-302.83325489999999</c:v>
                </c:pt>
                <c:pt idx="3579">
                  <c:v>-307.81513940000002</c:v>
                </c:pt>
                <c:pt idx="3580">
                  <c:v>-310.78043009999999</c:v>
                </c:pt>
                <c:pt idx="3581">
                  <c:v>-313.46298259999998</c:v>
                </c:pt>
                <c:pt idx="3582">
                  <c:v>-318.45796180000002</c:v>
                </c:pt>
                <c:pt idx="3583">
                  <c:v>-318.9137728</c:v>
                </c:pt>
                <c:pt idx="3584">
                  <c:v>-320.64090399999998</c:v>
                </c:pt>
                <c:pt idx="3585">
                  <c:v>-317.8004937</c:v>
                </c:pt>
                <c:pt idx="3586">
                  <c:v>-318.0205297</c:v>
                </c:pt>
                <c:pt idx="3587">
                  <c:v>-319.52190309999997</c:v>
                </c:pt>
                <c:pt idx="3588">
                  <c:v>-320.02106900000001</c:v>
                </c:pt>
                <c:pt idx="3589">
                  <c:v>-317.33412390000001</c:v>
                </c:pt>
                <c:pt idx="3590">
                  <c:v>-317.35119789999999</c:v>
                </c:pt>
                <c:pt idx="3591">
                  <c:v>-317.78280319999999</c:v>
                </c:pt>
                <c:pt idx="3592">
                  <c:v>-316.98620529999999</c:v>
                </c:pt>
                <c:pt idx="3593">
                  <c:v>-318.91397769999998</c:v>
                </c:pt>
                <c:pt idx="3594">
                  <c:v>-317.61155830000001</c:v>
                </c:pt>
                <c:pt idx="3595">
                  <c:v>-317.8549865</c:v>
                </c:pt>
                <c:pt idx="3596">
                  <c:v>-317.97752680000002</c:v>
                </c:pt>
                <c:pt idx="3597">
                  <c:v>-318.32430770000002</c:v>
                </c:pt>
                <c:pt idx="3598">
                  <c:v>-318.80785320000001</c:v>
                </c:pt>
                <c:pt idx="3599">
                  <c:v>-320.13283790000003</c:v>
                </c:pt>
                <c:pt idx="3600">
                  <c:v>-318.78615339999999</c:v>
                </c:pt>
                <c:pt idx="3601">
                  <c:v>-318.31971229999999</c:v>
                </c:pt>
                <c:pt idx="3602">
                  <c:v>-319.24051689999999</c:v>
                </c:pt>
                <c:pt idx="3603">
                  <c:v>-319.77185009999999</c:v>
                </c:pt>
                <c:pt idx="3604">
                  <c:v>-318.88171440000002</c:v>
                </c:pt>
                <c:pt idx="3605">
                  <c:v>-320.86431859999999</c:v>
                </c:pt>
                <c:pt idx="3606">
                  <c:v>-319.19677300000001</c:v>
                </c:pt>
                <c:pt idx="3607">
                  <c:v>-318.18205399999999</c:v>
                </c:pt>
                <c:pt idx="3608">
                  <c:v>-318.92854110000002</c:v>
                </c:pt>
                <c:pt idx="3609">
                  <c:v>-320.72206299999999</c:v>
                </c:pt>
                <c:pt idx="3610">
                  <c:v>-320.31582580000003</c:v>
                </c:pt>
                <c:pt idx="3611">
                  <c:v>-319.06405810000001</c:v>
                </c:pt>
                <c:pt idx="3612">
                  <c:v>-319.50535070000001</c:v>
                </c:pt>
                <c:pt idx="3613">
                  <c:v>-317.77456360000002</c:v>
                </c:pt>
                <c:pt idx="3614">
                  <c:v>-319.33839710000001</c:v>
                </c:pt>
                <c:pt idx="3615">
                  <c:v>-318.56660290000002</c:v>
                </c:pt>
                <c:pt idx="3616">
                  <c:v>-317.97134729999999</c:v>
                </c:pt>
                <c:pt idx="3617">
                  <c:v>-318.91380320000002</c:v>
                </c:pt>
                <c:pt idx="3618">
                  <c:v>-318.60889509999998</c:v>
                </c:pt>
                <c:pt idx="3619">
                  <c:v>-318.23788239999999</c:v>
                </c:pt>
                <c:pt idx="3620">
                  <c:v>-319.08777029999999</c:v>
                </c:pt>
                <c:pt idx="3621">
                  <c:v>-321.08234720000002</c:v>
                </c:pt>
                <c:pt idx="3622">
                  <c:v>-318.6533513</c:v>
                </c:pt>
                <c:pt idx="3623">
                  <c:v>-318.13103819999998</c:v>
                </c:pt>
                <c:pt idx="3624">
                  <c:v>-317.2402937</c:v>
                </c:pt>
                <c:pt idx="3625">
                  <c:v>-317.76956259999997</c:v>
                </c:pt>
                <c:pt idx="3626">
                  <c:v>-318.79200889999998</c:v>
                </c:pt>
                <c:pt idx="3627">
                  <c:v>-318.77345129999998</c:v>
                </c:pt>
                <c:pt idx="3628">
                  <c:v>-319.98619989999997</c:v>
                </c:pt>
                <c:pt idx="3629">
                  <c:v>-319.3586962</c:v>
                </c:pt>
                <c:pt idx="3630">
                  <c:v>-318.96119540000001</c:v>
                </c:pt>
                <c:pt idx="3631">
                  <c:v>-318.47832449999999</c:v>
                </c:pt>
                <c:pt idx="3632">
                  <c:v>-318.91787040000003</c:v>
                </c:pt>
                <c:pt idx="3633">
                  <c:v>-318.3973919</c:v>
                </c:pt>
                <c:pt idx="3634">
                  <c:v>-317.49081480000001</c:v>
                </c:pt>
                <c:pt idx="3635">
                  <c:v>-318.21180149999998</c:v>
                </c:pt>
                <c:pt idx="3636">
                  <c:v>-319.15007709999998</c:v>
                </c:pt>
                <c:pt idx="3637">
                  <c:v>-318.63554970000001</c:v>
                </c:pt>
                <c:pt idx="3638">
                  <c:v>-318.3124947</c:v>
                </c:pt>
                <c:pt idx="3639">
                  <c:v>-317.96389399999998</c:v>
                </c:pt>
                <c:pt idx="3640">
                  <c:v>-319.70110440000002</c:v>
                </c:pt>
                <c:pt idx="3641">
                  <c:v>-318.62391020000001</c:v>
                </c:pt>
                <c:pt idx="3642">
                  <c:v>-317.94446470000003</c:v>
                </c:pt>
                <c:pt idx="3643">
                  <c:v>-319.0586955</c:v>
                </c:pt>
                <c:pt idx="3644">
                  <c:v>-319.69658950000002</c:v>
                </c:pt>
                <c:pt idx="3645">
                  <c:v>-317.16862229999998</c:v>
                </c:pt>
                <c:pt idx="3646">
                  <c:v>-318.87939230000001</c:v>
                </c:pt>
                <c:pt idx="3647">
                  <c:v>-318.56919219999997</c:v>
                </c:pt>
                <c:pt idx="3648">
                  <c:v>-317.19769009999999</c:v>
                </c:pt>
                <c:pt idx="3649">
                  <c:v>-318.34293550000001</c:v>
                </c:pt>
                <c:pt idx="3650">
                  <c:v>-319.22662480000002</c:v>
                </c:pt>
                <c:pt idx="3651">
                  <c:v>-317.86755499999998</c:v>
                </c:pt>
                <c:pt idx="3652">
                  <c:v>-319.83315549999998</c:v>
                </c:pt>
                <c:pt idx="3653">
                  <c:v>-212.45224300000001</c:v>
                </c:pt>
                <c:pt idx="3654">
                  <c:v>-189.89871740000001</c:v>
                </c:pt>
                <c:pt idx="3655">
                  <c:v>-190.52347069999999</c:v>
                </c:pt>
                <c:pt idx="3656">
                  <c:v>-190.03734170000001</c:v>
                </c:pt>
                <c:pt idx="3657">
                  <c:v>-190.225844</c:v>
                </c:pt>
                <c:pt idx="3658">
                  <c:v>-192.19326150000001</c:v>
                </c:pt>
                <c:pt idx="3659">
                  <c:v>-192.5345217</c:v>
                </c:pt>
                <c:pt idx="3660">
                  <c:v>-191.28532139999999</c:v>
                </c:pt>
                <c:pt idx="3661">
                  <c:v>-191.74354059999999</c:v>
                </c:pt>
                <c:pt idx="3662">
                  <c:v>-189.5869294</c:v>
                </c:pt>
                <c:pt idx="3663">
                  <c:v>-191.92884190000001</c:v>
                </c:pt>
                <c:pt idx="3664">
                  <c:v>-191.22267529999999</c:v>
                </c:pt>
                <c:pt idx="3665">
                  <c:v>-191.9134684</c:v>
                </c:pt>
                <c:pt idx="3666">
                  <c:v>-191.07038499999999</c:v>
                </c:pt>
                <c:pt idx="3667">
                  <c:v>-191.2545614</c:v>
                </c:pt>
                <c:pt idx="3668">
                  <c:v>-192.1943344</c:v>
                </c:pt>
                <c:pt idx="3669">
                  <c:v>-191.8794647</c:v>
                </c:pt>
                <c:pt idx="3670">
                  <c:v>-192.4450793</c:v>
                </c:pt>
                <c:pt idx="3671">
                  <c:v>-194.4865312</c:v>
                </c:pt>
                <c:pt idx="3672">
                  <c:v>-196.90983650000001</c:v>
                </c:pt>
                <c:pt idx="3673">
                  <c:v>-198.31628140000001</c:v>
                </c:pt>
                <c:pt idx="3674">
                  <c:v>-202.88044400000001</c:v>
                </c:pt>
                <c:pt idx="3675">
                  <c:v>-205.6440656</c:v>
                </c:pt>
                <c:pt idx="3676">
                  <c:v>-209.032197</c:v>
                </c:pt>
                <c:pt idx="3677">
                  <c:v>-212.38894210000001</c:v>
                </c:pt>
                <c:pt idx="3678">
                  <c:v>-215.75916789999999</c:v>
                </c:pt>
                <c:pt idx="3679">
                  <c:v>-217.29303640000001</c:v>
                </c:pt>
                <c:pt idx="3680">
                  <c:v>-220.29507709999999</c:v>
                </c:pt>
                <c:pt idx="3681">
                  <c:v>-221.2153577</c:v>
                </c:pt>
                <c:pt idx="3682">
                  <c:v>-223.884097</c:v>
                </c:pt>
                <c:pt idx="3683">
                  <c:v>-223.9036352</c:v>
                </c:pt>
                <c:pt idx="3684">
                  <c:v>-225.45247699999999</c:v>
                </c:pt>
                <c:pt idx="3685">
                  <c:v>-227.47979799999999</c:v>
                </c:pt>
                <c:pt idx="3686">
                  <c:v>-227.24305680000001</c:v>
                </c:pt>
                <c:pt idx="3687">
                  <c:v>-226.8241744</c:v>
                </c:pt>
                <c:pt idx="3688">
                  <c:v>-226.99712210000001</c:v>
                </c:pt>
                <c:pt idx="3689">
                  <c:v>-227.93264049999999</c:v>
                </c:pt>
                <c:pt idx="3690">
                  <c:v>-228.1394626</c:v>
                </c:pt>
                <c:pt idx="3691">
                  <c:v>-225.65452540000001</c:v>
                </c:pt>
                <c:pt idx="3692">
                  <c:v>-227.2932854</c:v>
                </c:pt>
                <c:pt idx="3693">
                  <c:v>-227.62196359999999</c:v>
                </c:pt>
                <c:pt idx="3694">
                  <c:v>-227.83996519999999</c:v>
                </c:pt>
                <c:pt idx="3695">
                  <c:v>-227.46233770000001</c:v>
                </c:pt>
                <c:pt idx="3696">
                  <c:v>-227.76338200000001</c:v>
                </c:pt>
                <c:pt idx="3697">
                  <c:v>-226.71710540000001</c:v>
                </c:pt>
                <c:pt idx="3698">
                  <c:v>-226.86010440000001</c:v>
                </c:pt>
                <c:pt idx="3699">
                  <c:v>-227.74687420000001</c:v>
                </c:pt>
                <c:pt idx="3700">
                  <c:v>-227.3739818</c:v>
                </c:pt>
                <c:pt idx="3701">
                  <c:v>-227.05913960000001</c:v>
                </c:pt>
                <c:pt idx="3702">
                  <c:v>-227.19609120000001</c:v>
                </c:pt>
                <c:pt idx="3703">
                  <c:v>-226.71644209999999</c:v>
                </c:pt>
                <c:pt idx="3704">
                  <c:v>-227.74304430000001</c:v>
                </c:pt>
                <c:pt idx="3705">
                  <c:v>-227.1842662</c:v>
                </c:pt>
                <c:pt idx="3706">
                  <c:v>-227.1985234</c:v>
                </c:pt>
                <c:pt idx="3707">
                  <c:v>-227.55953890000001</c:v>
                </c:pt>
                <c:pt idx="3708">
                  <c:v>-228.54552899999999</c:v>
                </c:pt>
                <c:pt idx="3709">
                  <c:v>-226.92074020000001</c:v>
                </c:pt>
                <c:pt idx="3710">
                  <c:v>-228.52368079999999</c:v>
                </c:pt>
                <c:pt idx="3711">
                  <c:v>-229.18075250000001</c:v>
                </c:pt>
                <c:pt idx="3712">
                  <c:v>-228.13779</c:v>
                </c:pt>
                <c:pt idx="3713">
                  <c:v>-227.9054558</c:v>
                </c:pt>
                <c:pt idx="3714">
                  <c:v>-227.6374486</c:v>
                </c:pt>
                <c:pt idx="3715">
                  <c:v>-226.62074029999999</c:v>
                </c:pt>
                <c:pt idx="3716">
                  <c:v>-227.9195871</c:v>
                </c:pt>
                <c:pt idx="3717">
                  <c:v>-226.89049560000001</c:v>
                </c:pt>
                <c:pt idx="3718">
                  <c:v>-227.8113591</c:v>
                </c:pt>
                <c:pt idx="3719">
                  <c:v>-226.90741360000001</c:v>
                </c:pt>
                <c:pt idx="3720">
                  <c:v>-228.79721169999999</c:v>
                </c:pt>
                <c:pt idx="3721">
                  <c:v>-228.44982250000001</c:v>
                </c:pt>
                <c:pt idx="3722">
                  <c:v>-228.40056899999999</c:v>
                </c:pt>
                <c:pt idx="3723">
                  <c:v>-228.2138492</c:v>
                </c:pt>
                <c:pt idx="3724">
                  <c:v>-227.6394703</c:v>
                </c:pt>
                <c:pt idx="3725">
                  <c:v>-228.13610030000001</c:v>
                </c:pt>
                <c:pt idx="3726">
                  <c:v>-228.55781289999999</c:v>
                </c:pt>
                <c:pt idx="3727">
                  <c:v>-227.44907660000001</c:v>
                </c:pt>
                <c:pt idx="3728">
                  <c:v>-227.57005100000001</c:v>
                </c:pt>
                <c:pt idx="3729">
                  <c:v>-226.57368940000001</c:v>
                </c:pt>
                <c:pt idx="3730">
                  <c:v>-228.6082644</c:v>
                </c:pt>
                <c:pt idx="3731">
                  <c:v>-227.60622040000001</c:v>
                </c:pt>
                <c:pt idx="3732">
                  <c:v>-227.99401109999999</c:v>
                </c:pt>
                <c:pt idx="3733">
                  <c:v>-228.5900962</c:v>
                </c:pt>
                <c:pt idx="3734">
                  <c:v>-227.80908210000001</c:v>
                </c:pt>
                <c:pt idx="3735">
                  <c:v>-227.49422899999999</c:v>
                </c:pt>
                <c:pt idx="3736">
                  <c:v>-226.91384880000001</c:v>
                </c:pt>
                <c:pt idx="3737">
                  <c:v>-229.01398370000001</c:v>
                </c:pt>
                <c:pt idx="3738">
                  <c:v>-228.05860179999999</c:v>
                </c:pt>
                <c:pt idx="3739">
                  <c:v>-229.18446080000001</c:v>
                </c:pt>
                <c:pt idx="3740">
                  <c:v>-228.77896319999999</c:v>
                </c:pt>
                <c:pt idx="3741">
                  <c:v>-227.952122</c:v>
                </c:pt>
                <c:pt idx="3742">
                  <c:v>-227.6835974</c:v>
                </c:pt>
                <c:pt idx="3743">
                  <c:v>-226.69944219999999</c:v>
                </c:pt>
                <c:pt idx="3744">
                  <c:v>-229.30844719999999</c:v>
                </c:pt>
                <c:pt idx="3745">
                  <c:v>-228.97835710000001</c:v>
                </c:pt>
                <c:pt idx="3746">
                  <c:v>-226.9639755</c:v>
                </c:pt>
                <c:pt idx="3747">
                  <c:v>-227.50860979999999</c:v>
                </c:pt>
                <c:pt idx="3748">
                  <c:v>-228.3995903</c:v>
                </c:pt>
                <c:pt idx="3749">
                  <c:v>-229.5081113</c:v>
                </c:pt>
                <c:pt idx="3750">
                  <c:v>-228.99669069999999</c:v>
                </c:pt>
                <c:pt idx="3751">
                  <c:v>-229.04397359999999</c:v>
                </c:pt>
                <c:pt idx="3752">
                  <c:v>-228.40493960000001</c:v>
                </c:pt>
                <c:pt idx="3753">
                  <c:v>-227.91735850000001</c:v>
                </c:pt>
                <c:pt idx="3754">
                  <c:v>-229.27903599999999</c:v>
                </c:pt>
                <c:pt idx="3755">
                  <c:v>-228.5599498</c:v>
                </c:pt>
                <c:pt idx="3756">
                  <c:v>-229.18777119999999</c:v>
                </c:pt>
                <c:pt idx="3757">
                  <c:v>-229.67108189999999</c:v>
                </c:pt>
                <c:pt idx="3758">
                  <c:v>-228.5425382</c:v>
                </c:pt>
                <c:pt idx="3759">
                  <c:v>-228.6539999</c:v>
                </c:pt>
                <c:pt idx="3760">
                  <c:v>-228.63327380000001</c:v>
                </c:pt>
                <c:pt idx="3761">
                  <c:v>-228.2935818</c:v>
                </c:pt>
                <c:pt idx="3762">
                  <c:v>-228.26218209999999</c:v>
                </c:pt>
                <c:pt idx="3763">
                  <c:v>-228.156261</c:v>
                </c:pt>
                <c:pt idx="3764">
                  <c:v>-230.46065909999999</c:v>
                </c:pt>
                <c:pt idx="3765">
                  <c:v>-227.80722270000001</c:v>
                </c:pt>
                <c:pt idx="3766">
                  <c:v>-228.68061019999999</c:v>
                </c:pt>
                <c:pt idx="3767">
                  <c:v>-228.7156056</c:v>
                </c:pt>
                <c:pt idx="3768">
                  <c:v>-229.3877541</c:v>
                </c:pt>
                <c:pt idx="3769">
                  <c:v>-228.75026650000001</c:v>
                </c:pt>
                <c:pt idx="3770">
                  <c:v>-229.34237769999999</c:v>
                </c:pt>
                <c:pt idx="3771">
                  <c:v>-228.3090076</c:v>
                </c:pt>
                <c:pt idx="3772">
                  <c:v>-227.9657536</c:v>
                </c:pt>
                <c:pt idx="3773">
                  <c:v>-229.50932330000001</c:v>
                </c:pt>
                <c:pt idx="3774">
                  <c:v>-229.41908839999999</c:v>
                </c:pt>
                <c:pt idx="3775">
                  <c:v>-229.11883570000001</c:v>
                </c:pt>
                <c:pt idx="3776">
                  <c:v>-229.1833876</c:v>
                </c:pt>
                <c:pt idx="3777">
                  <c:v>-229.0885557</c:v>
                </c:pt>
                <c:pt idx="3778">
                  <c:v>-228.51154310000001</c:v>
                </c:pt>
                <c:pt idx="3779">
                  <c:v>-228.60292000000001</c:v>
                </c:pt>
                <c:pt idx="3780">
                  <c:v>-230.11971070000001</c:v>
                </c:pt>
                <c:pt idx="3781">
                  <c:v>-228.70954560000001</c:v>
                </c:pt>
                <c:pt idx="3782">
                  <c:v>-227.83792410000001</c:v>
                </c:pt>
                <c:pt idx="3783">
                  <c:v>-228.11933300000001</c:v>
                </c:pt>
                <c:pt idx="3784">
                  <c:v>-228.69811759999999</c:v>
                </c:pt>
                <c:pt idx="3785">
                  <c:v>-227.9018227</c:v>
                </c:pt>
                <c:pt idx="3786">
                  <c:v>-228.47705809999999</c:v>
                </c:pt>
                <c:pt idx="3787">
                  <c:v>-229.24493179999999</c:v>
                </c:pt>
                <c:pt idx="3788">
                  <c:v>-228.24572259999999</c:v>
                </c:pt>
                <c:pt idx="3789">
                  <c:v>-229.05841129999999</c:v>
                </c:pt>
                <c:pt idx="3790">
                  <c:v>-229.85764760000001</c:v>
                </c:pt>
                <c:pt idx="3791">
                  <c:v>-230.5553002</c:v>
                </c:pt>
                <c:pt idx="3792">
                  <c:v>-228.61909009999999</c:v>
                </c:pt>
                <c:pt idx="3793">
                  <c:v>-229.06042869999999</c:v>
                </c:pt>
                <c:pt idx="3794">
                  <c:v>-227.21606990000001</c:v>
                </c:pt>
                <c:pt idx="3795">
                  <c:v>-230.25818860000001</c:v>
                </c:pt>
                <c:pt idx="3796">
                  <c:v>-229.78993790000001</c:v>
                </c:pt>
                <c:pt idx="3797">
                  <c:v>-229.1786098</c:v>
                </c:pt>
                <c:pt idx="3798">
                  <c:v>-229.7570637</c:v>
                </c:pt>
                <c:pt idx="3799">
                  <c:v>-229.30571610000001</c:v>
                </c:pt>
                <c:pt idx="3800">
                  <c:v>-228.51101349999999</c:v>
                </c:pt>
                <c:pt idx="3801">
                  <c:v>-228.70029959999999</c:v>
                </c:pt>
                <c:pt idx="3802">
                  <c:v>-228.590474</c:v>
                </c:pt>
                <c:pt idx="3803">
                  <c:v>-228.8694366</c:v>
                </c:pt>
                <c:pt idx="3804">
                  <c:v>-228.85208650000001</c:v>
                </c:pt>
                <c:pt idx="3805">
                  <c:v>-229.76173360000001</c:v>
                </c:pt>
                <c:pt idx="3806">
                  <c:v>-228.7802801</c:v>
                </c:pt>
                <c:pt idx="3807">
                  <c:v>-229.9479657</c:v>
                </c:pt>
                <c:pt idx="3808">
                  <c:v>-228.99469500000001</c:v>
                </c:pt>
                <c:pt idx="3809">
                  <c:v>-228.26106949999999</c:v>
                </c:pt>
                <c:pt idx="3810">
                  <c:v>-229.5300503</c:v>
                </c:pt>
                <c:pt idx="3811">
                  <c:v>-229.211671</c:v>
                </c:pt>
                <c:pt idx="3812">
                  <c:v>-229.075613</c:v>
                </c:pt>
                <c:pt idx="3813">
                  <c:v>-230.0599296</c:v>
                </c:pt>
                <c:pt idx="3814">
                  <c:v>-229.34107080000001</c:v>
                </c:pt>
                <c:pt idx="3815">
                  <c:v>-228.57646890000001</c:v>
                </c:pt>
                <c:pt idx="3816">
                  <c:v>-228.44996699999999</c:v>
                </c:pt>
                <c:pt idx="3817">
                  <c:v>-229.02659349999999</c:v>
                </c:pt>
                <c:pt idx="3818">
                  <c:v>-229.68158199999999</c:v>
                </c:pt>
                <c:pt idx="3819">
                  <c:v>-230.96300539999999</c:v>
                </c:pt>
                <c:pt idx="3820">
                  <c:v>-230.88546729999999</c:v>
                </c:pt>
                <c:pt idx="3821">
                  <c:v>-229.6805789</c:v>
                </c:pt>
                <c:pt idx="3822">
                  <c:v>-229.65005690000001</c:v>
                </c:pt>
                <c:pt idx="3823">
                  <c:v>-228.13326609999999</c:v>
                </c:pt>
                <c:pt idx="3824">
                  <c:v>-229.1974323</c:v>
                </c:pt>
                <c:pt idx="3825">
                  <c:v>-230.0717009</c:v>
                </c:pt>
                <c:pt idx="3826">
                  <c:v>-229.3429898</c:v>
                </c:pt>
                <c:pt idx="3827">
                  <c:v>-229.99643979999999</c:v>
                </c:pt>
                <c:pt idx="3828">
                  <c:v>-227.96759879999999</c:v>
                </c:pt>
                <c:pt idx="3829">
                  <c:v>-229.52471539999999</c:v>
                </c:pt>
                <c:pt idx="3830">
                  <c:v>-229.34080320000001</c:v>
                </c:pt>
                <c:pt idx="3831">
                  <c:v>-229.55845529999999</c:v>
                </c:pt>
                <c:pt idx="3832">
                  <c:v>-229.2302742</c:v>
                </c:pt>
                <c:pt idx="3833">
                  <c:v>-229.44505910000001</c:v>
                </c:pt>
                <c:pt idx="3834">
                  <c:v>-230.0726732</c:v>
                </c:pt>
                <c:pt idx="3835">
                  <c:v>-228.94767440000001</c:v>
                </c:pt>
                <c:pt idx="3836">
                  <c:v>-230.24699409999999</c:v>
                </c:pt>
                <c:pt idx="3837">
                  <c:v>-228.88407269999999</c:v>
                </c:pt>
                <c:pt idx="3838">
                  <c:v>-228.6505027</c:v>
                </c:pt>
                <c:pt idx="3839">
                  <c:v>-229.4960154</c:v>
                </c:pt>
                <c:pt idx="3840">
                  <c:v>-230.16872530000001</c:v>
                </c:pt>
                <c:pt idx="3841">
                  <c:v>-229.2138104</c:v>
                </c:pt>
                <c:pt idx="3842">
                  <c:v>-229.64941429999999</c:v>
                </c:pt>
                <c:pt idx="3843">
                  <c:v>-230.16558470000001</c:v>
                </c:pt>
                <c:pt idx="3844">
                  <c:v>-229.60312200000001</c:v>
                </c:pt>
                <c:pt idx="3845">
                  <c:v>-228.11684919999999</c:v>
                </c:pt>
                <c:pt idx="3846">
                  <c:v>-228.9931521</c:v>
                </c:pt>
                <c:pt idx="3847">
                  <c:v>-229.1215752</c:v>
                </c:pt>
                <c:pt idx="3848">
                  <c:v>-230.72993339999999</c:v>
                </c:pt>
                <c:pt idx="3849">
                  <c:v>-229.98100199999999</c:v>
                </c:pt>
                <c:pt idx="3850">
                  <c:v>-229.54114609999999</c:v>
                </c:pt>
                <c:pt idx="3851">
                  <c:v>-228.93403319999999</c:v>
                </c:pt>
                <c:pt idx="3852">
                  <c:v>-230.1199585</c:v>
                </c:pt>
                <c:pt idx="3853">
                  <c:v>-229.77745920000001</c:v>
                </c:pt>
                <c:pt idx="3854">
                  <c:v>-229.99410570000001</c:v>
                </c:pt>
                <c:pt idx="3855">
                  <c:v>-230.72979849999999</c:v>
                </c:pt>
                <c:pt idx="3856">
                  <c:v>-231.463932</c:v>
                </c:pt>
                <c:pt idx="3857">
                  <c:v>-229.71580080000001</c:v>
                </c:pt>
                <c:pt idx="3858">
                  <c:v>-228.38414610000001</c:v>
                </c:pt>
                <c:pt idx="3859">
                  <c:v>-228.55494210000001</c:v>
                </c:pt>
                <c:pt idx="3860">
                  <c:v>-230.85530660000001</c:v>
                </c:pt>
                <c:pt idx="3861">
                  <c:v>-229.6353489</c:v>
                </c:pt>
                <c:pt idx="3862">
                  <c:v>-228.57181499999999</c:v>
                </c:pt>
                <c:pt idx="3863">
                  <c:v>-229.22578050000001</c:v>
                </c:pt>
                <c:pt idx="3864">
                  <c:v>-229.8783885</c:v>
                </c:pt>
                <c:pt idx="3865">
                  <c:v>-230.02442859999999</c:v>
                </c:pt>
                <c:pt idx="3866">
                  <c:v>-228.7017898</c:v>
                </c:pt>
                <c:pt idx="3867">
                  <c:v>-229.45333450000001</c:v>
                </c:pt>
                <c:pt idx="3868">
                  <c:v>-229.16479179999999</c:v>
                </c:pt>
                <c:pt idx="3869">
                  <c:v>-230.04205210000001</c:v>
                </c:pt>
                <c:pt idx="3870">
                  <c:v>-228.41924399999999</c:v>
                </c:pt>
                <c:pt idx="3871">
                  <c:v>-229.02756819999999</c:v>
                </c:pt>
                <c:pt idx="3872">
                  <c:v>-230.10623649999999</c:v>
                </c:pt>
                <c:pt idx="3873">
                  <c:v>-228.88748609999999</c:v>
                </c:pt>
                <c:pt idx="3874">
                  <c:v>-229.84183440000001</c:v>
                </c:pt>
                <c:pt idx="3875">
                  <c:v>-229.70190030000001</c:v>
                </c:pt>
                <c:pt idx="3876">
                  <c:v>-229.35784659999999</c:v>
                </c:pt>
                <c:pt idx="3877">
                  <c:v>-229.99826540000001</c:v>
                </c:pt>
                <c:pt idx="3878">
                  <c:v>-230.32598680000001</c:v>
                </c:pt>
                <c:pt idx="3879">
                  <c:v>-228.385524</c:v>
                </c:pt>
                <c:pt idx="3880">
                  <c:v>-229.38343950000001</c:v>
                </c:pt>
                <c:pt idx="3881">
                  <c:v>-230.23040879999999</c:v>
                </c:pt>
                <c:pt idx="3882">
                  <c:v>-229.96779179999999</c:v>
                </c:pt>
                <c:pt idx="3883">
                  <c:v>-229.8224319</c:v>
                </c:pt>
                <c:pt idx="3884">
                  <c:v>-229.63609919999999</c:v>
                </c:pt>
                <c:pt idx="3885">
                  <c:v>-229.73267000000001</c:v>
                </c:pt>
                <c:pt idx="3886">
                  <c:v>-229.49622729999999</c:v>
                </c:pt>
                <c:pt idx="3887">
                  <c:v>-229.2343525</c:v>
                </c:pt>
                <c:pt idx="3888">
                  <c:v>-229.24690699999999</c:v>
                </c:pt>
                <c:pt idx="3889">
                  <c:v>-229.57097709999999</c:v>
                </c:pt>
                <c:pt idx="3890">
                  <c:v>-230.26013889999999</c:v>
                </c:pt>
                <c:pt idx="3891">
                  <c:v>-229.49274550000001</c:v>
                </c:pt>
                <c:pt idx="3892">
                  <c:v>-228.52409639999999</c:v>
                </c:pt>
                <c:pt idx="3893">
                  <c:v>-230.36764969999999</c:v>
                </c:pt>
                <c:pt idx="3894">
                  <c:v>-204.04860640000001</c:v>
                </c:pt>
                <c:pt idx="3895">
                  <c:v>-202.42745120000001</c:v>
                </c:pt>
                <c:pt idx="3896">
                  <c:v>-204.69131010000001</c:v>
                </c:pt>
                <c:pt idx="3897">
                  <c:v>-204.52624399999999</c:v>
                </c:pt>
                <c:pt idx="3898">
                  <c:v>-206.21971350000001</c:v>
                </c:pt>
                <c:pt idx="3899">
                  <c:v>-205.002546</c:v>
                </c:pt>
                <c:pt idx="3900">
                  <c:v>-204.37841180000001</c:v>
                </c:pt>
                <c:pt idx="3901">
                  <c:v>-202.68829890000001</c:v>
                </c:pt>
                <c:pt idx="3902">
                  <c:v>-203.419498</c:v>
                </c:pt>
                <c:pt idx="3903">
                  <c:v>-204.21775629999999</c:v>
                </c:pt>
                <c:pt idx="3904">
                  <c:v>-203.31344669999999</c:v>
                </c:pt>
                <c:pt idx="3905">
                  <c:v>-204.81517460000001</c:v>
                </c:pt>
                <c:pt idx="3906">
                  <c:v>-203.8601104</c:v>
                </c:pt>
                <c:pt idx="3907">
                  <c:v>-204.39219610000001</c:v>
                </c:pt>
                <c:pt idx="3908">
                  <c:v>-203.00205800000001</c:v>
                </c:pt>
                <c:pt idx="3909">
                  <c:v>-203.45523109999999</c:v>
                </c:pt>
                <c:pt idx="3910">
                  <c:v>-203.50428400000001</c:v>
                </c:pt>
                <c:pt idx="3911">
                  <c:v>-203.98619669999999</c:v>
                </c:pt>
                <c:pt idx="3912">
                  <c:v>-204.09659400000001</c:v>
                </c:pt>
                <c:pt idx="3913">
                  <c:v>-204.04877909999999</c:v>
                </c:pt>
                <c:pt idx="3914">
                  <c:v>-203.59244889999999</c:v>
                </c:pt>
                <c:pt idx="3915">
                  <c:v>-204.87563890000001</c:v>
                </c:pt>
                <c:pt idx="3916">
                  <c:v>-203.59532580000001</c:v>
                </c:pt>
                <c:pt idx="3917">
                  <c:v>-204.09340359999999</c:v>
                </c:pt>
                <c:pt idx="3918">
                  <c:v>-203.81121519999999</c:v>
                </c:pt>
                <c:pt idx="3919">
                  <c:v>-203.98432220000001</c:v>
                </c:pt>
                <c:pt idx="3920">
                  <c:v>-203.54521800000001</c:v>
                </c:pt>
                <c:pt idx="3921">
                  <c:v>-203.92296949999999</c:v>
                </c:pt>
                <c:pt idx="3922">
                  <c:v>-203.37342939999999</c:v>
                </c:pt>
                <c:pt idx="3923">
                  <c:v>-204.9393705</c:v>
                </c:pt>
                <c:pt idx="3924">
                  <c:v>-203.23371259999999</c:v>
                </c:pt>
                <c:pt idx="3925">
                  <c:v>-203.44128559999999</c:v>
                </c:pt>
                <c:pt idx="3926">
                  <c:v>-203.48571810000001</c:v>
                </c:pt>
                <c:pt idx="3927">
                  <c:v>-204.25326759999999</c:v>
                </c:pt>
                <c:pt idx="3928">
                  <c:v>-202.65975599999999</c:v>
                </c:pt>
                <c:pt idx="3929">
                  <c:v>-202.86172869999999</c:v>
                </c:pt>
                <c:pt idx="3930">
                  <c:v>-204.25028850000001</c:v>
                </c:pt>
                <c:pt idx="3931">
                  <c:v>-205.31292970000001</c:v>
                </c:pt>
                <c:pt idx="3932">
                  <c:v>-204.67263320000001</c:v>
                </c:pt>
                <c:pt idx="3933">
                  <c:v>-203.14125519999999</c:v>
                </c:pt>
                <c:pt idx="3934">
                  <c:v>-203.79812419999999</c:v>
                </c:pt>
                <c:pt idx="3935">
                  <c:v>-203.78174530000001</c:v>
                </c:pt>
                <c:pt idx="3936">
                  <c:v>-205.7500675</c:v>
                </c:pt>
                <c:pt idx="3937">
                  <c:v>-203.46775199999999</c:v>
                </c:pt>
                <c:pt idx="3938">
                  <c:v>-203.4405002</c:v>
                </c:pt>
                <c:pt idx="3939">
                  <c:v>-203.3313417</c:v>
                </c:pt>
                <c:pt idx="3940">
                  <c:v>-204.67564060000001</c:v>
                </c:pt>
                <c:pt idx="3941">
                  <c:v>-204.23701130000001</c:v>
                </c:pt>
                <c:pt idx="3942">
                  <c:v>-205.3176014</c:v>
                </c:pt>
                <c:pt idx="3943">
                  <c:v>-203.0236783</c:v>
                </c:pt>
                <c:pt idx="3944">
                  <c:v>-205.79996879999999</c:v>
                </c:pt>
                <c:pt idx="3945">
                  <c:v>-203.5977292</c:v>
                </c:pt>
                <c:pt idx="3946">
                  <c:v>-203.4732559</c:v>
                </c:pt>
                <c:pt idx="3947">
                  <c:v>-203.34966750000001</c:v>
                </c:pt>
                <c:pt idx="3948">
                  <c:v>-204.66033300000001</c:v>
                </c:pt>
                <c:pt idx="3949">
                  <c:v>-204.17924160000001</c:v>
                </c:pt>
                <c:pt idx="3950">
                  <c:v>-203.1956758</c:v>
                </c:pt>
                <c:pt idx="3951">
                  <c:v>-205.83292520000001</c:v>
                </c:pt>
                <c:pt idx="3952">
                  <c:v>-204.9733593</c:v>
                </c:pt>
                <c:pt idx="3953">
                  <c:v>-203.47512950000001</c:v>
                </c:pt>
                <c:pt idx="3954">
                  <c:v>-204.24081889999999</c:v>
                </c:pt>
                <c:pt idx="3955">
                  <c:v>-203.1583444</c:v>
                </c:pt>
                <c:pt idx="3956">
                  <c:v>-202.98990140000001</c:v>
                </c:pt>
                <c:pt idx="3957">
                  <c:v>-206.14205390000001</c:v>
                </c:pt>
                <c:pt idx="3958">
                  <c:v>-204.24001759999999</c:v>
                </c:pt>
                <c:pt idx="3959">
                  <c:v>-202.6787166</c:v>
                </c:pt>
                <c:pt idx="3960">
                  <c:v>-204.14582150000001</c:v>
                </c:pt>
                <c:pt idx="3961">
                  <c:v>-204.78596630000001</c:v>
                </c:pt>
                <c:pt idx="3962">
                  <c:v>-204.86216859999999</c:v>
                </c:pt>
                <c:pt idx="3963">
                  <c:v>-204.34730139999999</c:v>
                </c:pt>
                <c:pt idx="3964">
                  <c:v>-204.69105400000001</c:v>
                </c:pt>
                <c:pt idx="3965">
                  <c:v>-203.58582860000001</c:v>
                </c:pt>
                <c:pt idx="3966">
                  <c:v>-203.64852049999999</c:v>
                </c:pt>
                <c:pt idx="3967">
                  <c:v>-203.73692220000001</c:v>
                </c:pt>
                <c:pt idx="3968">
                  <c:v>-204.54733809999999</c:v>
                </c:pt>
                <c:pt idx="3969">
                  <c:v>-205.60902469999999</c:v>
                </c:pt>
                <c:pt idx="3970">
                  <c:v>-204.3462547</c:v>
                </c:pt>
                <c:pt idx="3971">
                  <c:v>-203.4879918</c:v>
                </c:pt>
                <c:pt idx="3972">
                  <c:v>-204.0769324</c:v>
                </c:pt>
                <c:pt idx="3973">
                  <c:v>-204.22179740000001</c:v>
                </c:pt>
                <c:pt idx="3974">
                  <c:v>-204.300061</c:v>
                </c:pt>
                <c:pt idx="3975">
                  <c:v>-204.06422090000001</c:v>
                </c:pt>
                <c:pt idx="3976">
                  <c:v>-202.70666660000001</c:v>
                </c:pt>
                <c:pt idx="3977">
                  <c:v>-204.40666970000001</c:v>
                </c:pt>
                <c:pt idx="3978">
                  <c:v>-204.73511629999999</c:v>
                </c:pt>
                <c:pt idx="3979">
                  <c:v>-204.34203679999999</c:v>
                </c:pt>
                <c:pt idx="3980">
                  <c:v>-204.89004940000001</c:v>
                </c:pt>
                <c:pt idx="3981">
                  <c:v>-202.9992483</c:v>
                </c:pt>
                <c:pt idx="3982">
                  <c:v>-204.2510714</c:v>
                </c:pt>
                <c:pt idx="3983">
                  <c:v>-203.75006200000001</c:v>
                </c:pt>
                <c:pt idx="3984">
                  <c:v>-202.76545899999999</c:v>
                </c:pt>
                <c:pt idx="3985">
                  <c:v>-203.0026001</c:v>
                </c:pt>
                <c:pt idx="3986">
                  <c:v>-202.96619680000001</c:v>
                </c:pt>
                <c:pt idx="3987">
                  <c:v>-205.3001113</c:v>
                </c:pt>
                <c:pt idx="3988">
                  <c:v>-205.0494759</c:v>
                </c:pt>
                <c:pt idx="3989">
                  <c:v>-202.79753779999999</c:v>
                </c:pt>
                <c:pt idx="3990">
                  <c:v>-203.7027344</c:v>
                </c:pt>
                <c:pt idx="3991">
                  <c:v>-204.21900049999999</c:v>
                </c:pt>
                <c:pt idx="3992">
                  <c:v>-204.06204199999999</c:v>
                </c:pt>
                <c:pt idx="3993">
                  <c:v>-205.01969539999999</c:v>
                </c:pt>
                <c:pt idx="3994">
                  <c:v>-204.9844046</c:v>
                </c:pt>
                <c:pt idx="3995">
                  <c:v>-203.3164362</c:v>
                </c:pt>
                <c:pt idx="3996">
                  <c:v>-204.8446921</c:v>
                </c:pt>
                <c:pt idx="3997">
                  <c:v>-204.3899863</c:v>
                </c:pt>
                <c:pt idx="3998">
                  <c:v>-204.4230001</c:v>
                </c:pt>
                <c:pt idx="3999">
                  <c:v>-203.9673622</c:v>
                </c:pt>
                <c:pt idx="4000">
                  <c:v>-203.10809549999999</c:v>
                </c:pt>
                <c:pt idx="4001">
                  <c:v>-203.28354640000001</c:v>
                </c:pt>
                <c:pt idx="4002">
                  <c:v>-204.81842320000001</c:v>
                </c:pt>
                <c:pt idx="4003">
                  <c:v>-203.94109230000001</c:v>
                </c:pt>
                <c:pt idx="4004">
                  <c:v>-206.1259814</c:v>
                </c:pt>
                <c:pt idx="4005">
                  <c:v>-202.9881073</c:v>
                </c:pt>
                <c:pt idx="4006">
                  <c:v>-205.3472975</c:v>
                </c:pt>
                <c:pt idx="4007">
                  <c:v>-204.76786050000001</c:v>
                </c:pt>
                <c:pt idx="4008">
                  <c:v>-205.1760127</c:v>
                </c:pt>
                <c:pt idx="4009">
                  <c:v>-204.240431</c:v>
                </c:pt>
                <c:pt idx="4010">
                  <c:v>-204.0527889</c:v>
                </c:pt>
                <c:pt idx="4011">
                  <c:v>-204.6747153</c:v>
                </c:pt>
                <c:pt idx="4012">
                  <c:v>-205.13060820000001</c:v>
                </c:pt>
                <c:pt idx="4013">
                  <c:v>-205.97540720000001</c:v>
                </c:pt>
                <c:pt idx="4014">
                  <c:v>-203.95993179999999</c:v>
                </c:pt>
                <c:pt idx="4015">
                  <c:v>-203.06794450000001</c:v>
                </c:pt>
                <c:pt idx="4016">
                  <c:v>-203.00511839999999</c:v>
                </c:pt>
                <c:pt idx="4017">
                  <c:v>-203.6948271</c:v>
                </c:pt>
                <c:pt idx="4018">
                  <c:v>-203.88046259999999</c:v>
                </c:pt>
                <c:pt idx="4019">
                  <c:v>-203.2513113</c:v>
                </c:pt>
                <c:pt idx="4020">
                  <c:v>-203.8973708</c:v>
                </c:pt>
                <c:pt idx="4021">
                  <c:v>-203.86352740000001</c:v>
                </c:pt>
                <c:pt idx="4022">
                  <c:v>-205.34768980000001</c:v>
                </c:pt>
                <c:pt idx="4023">
                  <c:v>-205.19231250000001</c:v>
                </c:pt>
                <c:pt idx="4024">
                  <c:v>-205.64423619999999</c:v>
                </c:pt>
                <c:pt idx="4025">
                  <c:v>-203.11001089999999</c:v>
                </c:pt>
                <c:pt idx="4026">
                  <c:v>-205.35882520000001</c:v>
                </c:pt>
                <c:pt idx="4027">
                  <c:v>-201.87825269999999</c:v>
                </c:pt>
                <c:pt idx="4028">
                  <c:v>-204.2222778</c:v>
                </c:pt>
                <c:pt idx="4029">
                  <c:v>-202.316419</c:v>
                </c:pt>
                <c:pt idx="4030">
                  <c:v>-205.17697770000001</c:v>
                </c:pt>
                <c:pt idx="4031">
                  <c:v>-202.53779979999999</c:v>
                </c:pt>
                <c:pt idx="4032">
                  <c:v>-203.52587360000001</c:v>
                </c:pt>
                <c:pt idx="4033">
                  <c:v>-204.52063279999999</c:v>
                </c:pt>
                <c:pt idx="4034">
                  <c:v>-203.49011780000001</c:v>
                </c:pt>
                <c:pt idx="4035">
                  <c:v>-204.27231639999999</c:v>
                </c:pt>
                <c:pt idx="4036">
                  <c:v>-204.27422799999999</c:v>
                </c:pt>
                <c:pt idx="4037">
                  <c:v>-204.82089780000001</c:v>
                </c:pt>
                <c:pt idx="4038">
                  <c:v>-204.72489590000001</c:v>
                </c:pt>
                <c:pt idx="4039">
                  <c:v>-203.4546694</c:v>
                </c:pt>
                <c:pt idx="4040">
                  <c:v>-204.12031690000001</c:v>
                </c:pt>
                <c:pt idx="4041">
                  <c:v>-204.26898449999999</c:v>
                </c:pt>
                <c:pt idx="4042">
                  <c:v>-204.53490410000001</c:v>
                </c:pt>
                <c:pt idx="4043">
                  <c:v>-204.42705530000001</c:v>
                </c:pt>
                <c:pt idx="4044">
                  <c:v>-204.67738499999999</c:v>
                </c:pt>
                <c:pt idx="4045">
                  <c:v>-204.6141657</c:v>
                </c:pt>
                <c:pt idx="4046">
                  <c:v>-205.380495</c:v>
                </c:pt>
                <c:pt idx="4047">
                  <c:v>-204.03752170000001</c:v>
                </c:pt>
                <c:pt idx="4048">
                  <c:v>-202.70886150000001</c:v>
                </c:pt>
                <c:pt idx="4049">
                  <c:v>-202.5382372</c:v>
                </c:pt>
                <c:pt idx="4050">
                  <c:v>-203.6171401</c:v>
                </c:pt>
                <c:pt idx="4051">
                  <c:v>-204.0695632</c:v>
                </c:pt>
                <c:pt idx="4052">
                  <c:v>-204.3041886</c:v>
                </c:pt>
                <c:pt idx="4053">
                  <c:v>-204.02230220000001</c:v>
                </c:pt>
                <c:pt idx="4054">
                  <c:v>-204.0693133</c:v>
                </c:pt>
                <c:pt idx="4055">
                  <c:v>-204.55690749999999</c:v>
                </c:pt>
                <c:pt idx="4056">
                  <c:v>-205.383489</c:v>
                </c:pt>
                <c:pt idx="4057">
                  <c:v>-204.43118920000001</c:v>
                </c:pt>
                <c:pt idx="4058">
                  <c:v>-204.4316388</c:v>
                </c:pt>
                <c:pt idx="4059">
                  <c:v>-205.05414669999999</c:v>
                </c:pt>
                <c:pt idx="4060">
                  <c:v>-203.61607129999999</c:v>
                </c:pt>
                <c:pt idx="4061">
                  <c:v>-203.95855069999999</c:v>
                </c:pt>
                <c:pt idx="4062">
                  <c:v>-202.97320619999999</c:v>
                </c:pt>
                <c:pt idx="4063">
                  <c:v>-203.51948479999999</c:v>
                </c:pt>
                <c:pt idx="4064">
                  <c:v>-203.19173409999999</c:v>
                </c:pt>
                <c:pt idx="4065">
                  <c:v>-204.39384960000001</c:v>
                </c:pt>
                <c:pt idx="4066">
                  <c:v>-204.23688530000001</c:v>
                </c:pt>
                <c:pt idx="4067">
                  <c:v>-204.08291980000001</c:v>
                </c:pt>
                <c:pt idx="4068">
                  <c:v>-205.1448997</c:v>
                </c:pt>
                <c:pt idx="4069">
                  <c:v>-205.31674699999999</c:v>
                </c:pt>
                <c:pt idx="4070">
                  <c:v>-205.16208649999999</c:v>
                </c:pt>
                <c:pt idx="4071">
                  <c:v>-203.44400229999999</c:v>
                </c:pt>
                <c:pt idx="4072">
                  <c:v>-204.8468489</c:v>
                </c:pt>
                <c:pt idx="4073">
                  <c:v>-203.9418598</c:v>
                </c:pt>
                <c:pt idx="4074">
                  <c:v>-205.1877136</c:v>
                </c:pt>
                <c:pt idx="4075">
                  <c:v>-203.00320160000001</c:v>
                </c:pt>
                <c:pt idx="4076">
                  <c:v>-205.33432759999999</c:v>
                </c:pt>
                <c:pt idx="4077">
                  <c:v>-203.78802730000001</c:v>
                </c:pt>
                <c:pt idx="4078">
                  <c:v>-203.81844290000001</c:v>
                </c:pt>
                <c:pt idx="4079">
                  <c:v>-205.22218960000001</c:v>
                </c:pt>
                <c:pt idx="4080">
                  <c:v>-205.17672160000001</c:v>
                </c:pt>
                <c:pt idx="4081">
                  <c:v>-202.2116158</c:v>
                </c:pt>
                <c:pt idx="4082">
                  <c:v>-203.9755615</c:v>
                </c:pt>
                <c:pt idx="4083">
                  <c:v>-203.80665289999999</c:v>
                </c:pt>
                <c:pt idx="4084">
                  <c:v>-204.33744540000001</c:v>
                </c:pt>
                <c:pt idx="4085">
                  <c:v>-202.83431390000001</c:v>
                </c:pt>
                <c:pt idx="4086">
                  <c:v>-205.5237592</c:v>
                </c:pt>
                <c:pt idx="4087">
                  <c:v>-203.5073233</c:v>
                </c:pt>
                <c:pt idx="4088">
                  <c:v>-203.91123329999999</c:v>
                </c:pt>
                <c:pt idx="4089">
                  <c:v>-203.40927909999999</c:v>
                </c:pt>
                <c:pt idx="4090">
                  <c:v>-205.72429220000001</c:v>
                </c:pt>
                <c:pt idx="4091">
                  <c:v>-204.5697926</c:v>
                </c:pt>
                <c:pt idx="4092">
                  <c:v>-203.23957039999999</c:v>
                </c:pt>
                <c:pt idx="4093">
                  <c:v>-202.8656574</c:v>
                </c:pt>
                <c:pt idx="4094">
                  <c:v>-204.5686212</c:v>
                </c:pt>
                <c:pt idx="4095">
                  <c:v>-206.09973070000001</c:v>
                </c:pt>
                <c:pt idx="4096">
                  <c:v>-204.19143120000001</c:v>
                </c:pt>
                <c:pt idx="4097">
                  <c:v>-204.58119980000001</c:v>
                </c:pt>
                <c:pt idx="4098">
                  <c:v>-203.33489180000001</c:v>
                </c:pt>
                <c:pt idx="4099">
                  <c:v>-205.40911310000001</c:v>
                </c:pt>
                <c:pt idx="4100">
                  <c:v>-203.76930830000001</c:v>
                </c:pt>
                <c:pt idx="4101">
                  <c:v>-203.94243209999999</c:v>
                </c:pt>
                <c:pt idx="4102">
                  <c:v>-204.06725739999999</c:v>
                </c:pt>
                <c:pt idx="4103">
                  <c:v>-205.14331780000001</c:v>
                </c:pt>
                <c:pt idx="4104">
                  <c:v>-204.5327068</c:v>
                </c:pt>
                <c:pt idx="4105">
                  <c:v>-203.71975749999999</c:v>
                </c:pt>
                <c:pt idx="4106">
                  <c:v>-202.96782160000001</c:v>
                </c:pt>
                <c:pt idx="4107">
                  <c:v>-203.6297405</c:v>
                </c:pt>
                <c:pt idx="4108">
                  <c:v>-203.84503340000001</c:v>
                </c:pt>
                <c:pt idx="4109">
                  <c:v>-203.71946940000001</c:v>
                </c:pt>
                <c:pt idx="4110">
                  <c:v>-205.06803110000001</c:v>
                </c:pt>
                <c:pt idx="4111">
                  <c:v>-203.11128880000001</c:v>
                </c:pt>
                <c:pt idx="4112">
                  <c:v>-204.2108509</c:v>
                </c:pt>
                <c:pt idx="4113">
                  <c:v>-204.03444039999999</c:v>
                </c:pt>
                <c:pt idx="4114">
                  <c:v>-203.4721988</c:v>
                </c:pt>
                <c:pt idx="4115">
                  <c:v>-203.60878500000001</c:v>
                </c:pt>
                <c:pt idx="4116">
                  <c:v>-204.41077709999999</c:v>
                </c:pt>
                <c:pt idx="4117">
                  <c:v>-204.05090949999999</c:v>
                </c:pt>
                <c:pt idx="4118">
                  <c:v>-202.5487181</c:v>
                </c:pt>
                <c:pt idx="4119">
                  <c:v>-203.73857530000001</c:v>
                </c:pt>
                <c:pt idx="4120">
                  <c:v>-205.8933375</c:v>
                </c:pt>
                <c:pt idx="4121">
                  <c:v>-204.2228039</c:v>
                </c:pt>
                <c:pt idx="4122">
                  <c:v>-203.4744427</c:v>
                </c:pt>
                <c:pt idx="4123">
                  <c:v>-205.06872100000001</c:v>
                </c:pt>
                <c:pt idx="4124">
                  <c:v>-202.8182803</c:v>
                </c:pt>
                <c:pt idx="4125">
                  <c:v>-204.13004699999999</c:v>
                </c:pt>
                <c:pt idx="4126">
                  <c:v>-205.2530155</c:v>
                </c:pt>
                <c:pt idx="4127">
                  <c:v>-204.39639690000001</c:v>
                </c:pt>
                <c:pt idx="4128">
                  <c:v>-203.6298433</c:v>
                </c:pt>
                <c:pt idx="4129">
                  <c:v>-204.55233039999999</c:v>
                </c:pt>
                <c:pt idx="4130">
                  <c:v>-204.1155287</c:v>
                </c:pt>
                <c:pt idx="4131">
                  <c:v>-204.4100234</c:v>
                </c:pt>
                <c:pt idx="4132">
                  <c:v>-204.24002250000001</c:v>
                </c:pt>
                <c:pt idx="4133">
                  <c:v>-203.25540960000001</c:v>
                </c:pt>
                <c:pt idx="4134">
                  <c:v>-203.16100270000001</c:v>
                </c:pt>
                <c:pt idx="4135">
                  <c:v>-204.63155080000001</c:v>
                </c:pt>
                <c:pt idx="4136">
                  <c:v>-204.06439449999999</c:v>
                </c:pt>
                <c:pt idx="4137">
                  <c:v>-204.2529672</c:v>
                </c:pt>
                <c:pt idx="4138">
                  <c:v>-204.46960580000001</c:v>
                </c:pt>
                <c:pt idx="4139">
                  <c:v>-203.44201670000001</c:v>
                </c:pt>
                <c:pt idx="4140">
                  <c:v>-203.31772029999999</c:v>
                </c:pt>
                <c:pt idx="4141">
                  <c:v>-204.07011900000001</c:v>
                </c:pt>
                <c:pt idx="4142">
                  <c:v>-203.2698456</c:v>
                </c:pt>
                <c:pt idx="4143">
                  <c:v>-202.66151590000001</c:v>
                </c:pt>
                <c:pt idx="4144">
                  <c:v>-205.00576889999999</c:v>
                </c:pt>
                <c:pt idx="4145">
                  <c:v>-202.50435820000001</c:v>
                </c:pt>
                <c:pt idx="4146">
                  <c:v>-204.06820210000001</c:v>
                </c:pt>
                <c:pt idx="4147">
                  <c:v>-204.30373779999999</c:v>
                </c:pt>
                <c:pt idx="4148">
                  <c:v>-204.3950925</c:v>
                </c:pt>
                <c:pt idx="4149">
                  <c:v>-204.206222</c:v>
                </c:pt>
                <c:pt idx="4150">
                  <c:v>-204.5700057</c:v>
                </c:pt>
                <c:pt idx="4151">
                  <c:v>-203.80648299999999</c:v>
                </c:pt>
                <c:pt idx="4152">
                  <c:v>-204.55373080000001</c:v>
                </c:pt>
                <c:pt idx="4153">
                  <c:v>-204.51538389999999</c:v>
                </c:pt>
                <c:pt idx="4154">
                  <c:v>-205.4274289</c:v>
                </c:pt>
                <c:pt idx="4155">
                  <c:v>-204.48732649999999</c:v>
                </c:pt>
                <c:pt idx="4156">
                  <c:v>-204.70470109999999</c:v>
                </c:pt>
                <c:pt idx="4157">
                  <c:v>-204.0843021</c:v>
                </c:pt>
                <c:pt idx="4158">
                  <c:v>-203.78501660000001</c:v>
                </c:pt>
                <c:pt idx="4159">
                  <c:v>-203.2993036</c:v>
                </c:pt>
                <c:pt idx="4160">
                  <c:v>-203.75246809999999</c:v>
                </c:pt>
                <c:pt idx="4161">
                  <c:v>-204.1076271</c:v>
                </c:pt>
                <c:pt idx="4162">
                  <c:v>-204.1900665</c:v>
                </c:pt>
                <c:pt idx="4163">
                  <c:v>-204.51543330000001</c:v>
                </c:pt>
                <c:pt idx="4164">
                  <c:v>-205.12504390000001</c:v>
                </c:pt>
                <c:pt idx="4165">
                  <c:v>-204.33053380000001</c:v>
                </c:pt>
                <c:pt idx="4166">
                  <c:v>-205.22357550000001</c:v>
                </c:pt>
                <c:pt idx="4167">
                  <c:v>-204.65762340000001</c:v>
                </c:pt>
                <c:pt idx="4168">
                  <c:v>-203.50642400000001</c:v>
                </c:pt>
                <c:pt idx="4169">
                  <c:v>-202.6452726</c:v>
                </c:pt>
                <c:pt idx="4170">
                  <c:v>-204.23779469999999</c:v>
                </c:pt>
                <c:pt idx="4171">
                  <c:v>-203.39075969999999</c:v>
                </c:pt>
                <c:pt idx="4172">
                  <c:v>-203.10816209999999</c:v>
                </c:pt>
                <c:pt idx="4173">
                  <c:v>-203.01876179999999</c:v>
                </c:pt>
                <c:pt idx="4174">
                  <c:v>-203.8981953</c:v>
                </c:pt>
                <c:pt idx="4175">
                  <c:v>-203.5062633</c:v>
                </c:pt>
                <c:pt idx="4176">
                  <c:v>-204.56846479999999</c:v>
                </c:pt>
                <c:pt idx="4177">
                  <c:v>-203.1634712</c:v>
                </c:pt>
                <c:pt idx="4178">
                  <c:v>-204.5528783</c:v>
                </c:pt>
                <c:pt idx="4179">
                  <c:v>-204.36548339999999</c:v>
                </c:pt>
                <c:pt idx="4180">
                  <c:v>-204.86527799999999</c:v>
                </c:pt>
                <c:pt idx="4181">
                  <c:v>-204.0058367</c:v>
                </c:pt>
                <c:pt idx="4182">
                  <c:v>-204.31941620000001</c:v>
                </c:pt>
                <c:pt idx="4183">
                  <c:v>-204.83206860000001</c:v>
                </c:pt>
                <c:pt idx="4184">
                  <c:v>-204.44345569999999</c:v>
                </c:pt>
                <c:pt idx="4185">
                  <c:v>-204.0513071</c:v>
                </c:pt>
                <c:pt idx="4186">
                  <c:v>-204.4447031</c:v>
                </c:pt>
                <c:pt idx="4187">
                  <c:v>-204.00265350000001</c:v>
                </c:pt>
                <c:pt idx="4188">
                  <c:v>-203.69279460000001</c:v>
                </c:pt>
                <c:pt idx="4189">
                  <c:v>-204.05425149999999</c:v>
                </c:pt>
                <c:pt idx="4190">
                  <c:v>-204.0673276</c:v>
                </c:pt>
                <c:pt idx="4191">
                  <c:v>-204.37870040000001</c:v>
                </c:pt>
                <c:pt idx="4192">
                  <c:v>-204.86344869999999</c:v>
                </c:pt>
                <c:pt idx="4193">
                  <c:v>-205.76795580000001</c:v>
                </c:pt>
                <c:pt idx="4194">
                  <c:v>-204.24171050000001</c:v>
                </c:pt>
                <c:pt idx="4195">
                  <c:v>-204.4118082</c:v>
                </c:pt>
                <c:pt idx="4196">
                  <c:v>-203.89706229999999</c:v>
                </c:pt>
                <c:pt idx="4197">
                  <c:v>-204.2273759</c:v>
                </c:pt>
                <c:pt idx="4198">
                  <c:v>-203.1798861</c:v>
                </c:pt>
                <c:pt idx="4199">
                  <c:v>-202.96110089999999</c:v>
                </c:pt>
                <c:pt idx="4200">
                  <c:v>-203.7902665</c:v>
                </c:pt>
                <c:pt idx="4201">
                  <c:v>-202.6959617</c:v>
                </c:pt>
                <c:pt idx="4202">
                  <c:v>-205.10040470000001</c:v>
                </c:pt>
                <c:pt idx="4203">
                  <c:v>-203.14504650000001</c:v>
                </c:pt>
                <c:pt idx="4204">
                  <c:v>-204.94088249999999</c:v>
                </c:pt>
                <c:pt idx="4205">
                  <c:v>-204.45981860000001</c:v>
                </c:pt>
                <c:pt idx="4206">
                  <c:v>-204.2096325</c:v>
                </c:pt>
                <c:pt idx="4207">
                  <c:v>-203.72393790000001</c:v>
                </c:pt>
                <c:pt idx="4208">
                  <c:v>-203.97312909999999</c:v>
                </c:pt>
                <c:pt idx="4209">
                  <c:v>-205.24272809999999</c:v>
                </c:pt>
                <c:pt idx="4210">
                  <c:v>-204.27297809999999</c:v>
                </c:pt>
                <c:pt idx="4211">
                  <c:v>-204.11402100000001</c:v>
                </c:pt>
                <c:pt idx="4212">
                  <c:v>-203.45675349999999</c:v>
                </c:pt>
                <c:pt idx="4213">
                  <c:v>-203.72348310000001</c:v>
                </c:pt>
                <c:pt idx="4214">
                  <c:v>-203.93921760000001</c:v>
                </c:pt>
                <c:pt idx="4215">
                  <c:v>-203.75371569999999</c:v>
                </c:pt>
                <c:pt idx="4216">
                  <c:v>-204.0658626</c:v>
                </c:pt>
                <c:pt idx="4217">
                  <c:v>-205.1668765</c:v>
                </c:pt>
                <c:pt idx="4218">
                  <c:v>-202.99664619999999</c:v>
                </c:pt>
                <c:pt idx="4219">
                  <c:v>-203.90582509999999</c:v>
                </c:pt>
                <c:pt idx="4220">
                  <c:v>-203.9358307</c:v>
                </c:pt>
                <c:pt idx="4221">
                  <c:v>-203.1911911</c:v>
                </c:pt>
                <c:pt idx="4222">
                  <c:v>-203.81560010000001</c:v>
                </c:pt>
                <c:pt idx="4223">
                  <c:v>-203.7732871</c:v>
                </c:pt>
                <c:pt idx="4224">
                  <c:v>-204.8326136</c:v>
                </c:pt>
                <c:pt idx="4225">
                  <c:v>-203.9276859</c:v>
                </c:pt>
                <c:pt idx="4226">
                  <c:v>-204.89116509999999</c:v>
                </c:pt>
                <c:pt idx="4227">
                  <c:v>-204.49087470000001</c:v>
                </c:pt>
                <c:pt idx="4228">
                  <c:v>-203.99136129999999</c:v>
                </c:pt>
                <c:pt idx="4229">
                  <c:v>-203.8501722</c:v>
                </c:pt>
                <c:pt idx="4230">
                  <c:v>-203.8938971</c:v>
                </c:pt>
                <c:pt idx="4231">
                  <c:v>-203.01906360000001</c:v>
                </c:pt>
                <c:pt idx="4232">
                  <c:v>-204.360108</c:v>
                </c:pt>
                <c:pt idx="4233">
                  <c:v>-204.06367130000001</c:v>
                </c:pt>
                <c:pt idx="4234">
                  <c:v>-204.266447</c:v>
                </c:pt>
                <c:pt idx="4235">
                  <c:v>-203.0344011</c:v>
                </c:pt>
                <c:pt idx="4236">
                  <c:v>-203.7541689</c:v>
                </c:pt>
                <c:pt idx="4237">
                  <c:v>-203.7496232</c:v>
                </c:pt>
                <c:pt idx="4238">
                  <c:v>-203.00320160000001</c:v>
                </c:pt>
                <c:pt idx="4239">
                  <c:v>-205.01809549999999</c:v>
                </c:pt>
                <c:pt idx="4240">
                  <c:v>-204.69226789999999</c:v>
                </c:pt>
                <c:pt idx="4241">
                  <c:v>-204.70882739999999</c:v>
                </c:pt>
                <c:pt idx="4242">
                  <c:v>-205.12894180000001</c:v>
                </c:pt>
                <c:pt idx="4243">
                  <c:v>-205.61260780000001</c:v>
                </c:pt>
                <c:pt idx="4244">
                  <c:v>-204.20775159999999</c:v>
                </c:pt>
                <c:pt idx="4245">
                  <c:v>-204.7577205</c:v>
                </c:pt>
                <c:pt idx="4246">
                  <c:v>-203.61576389999999</c:v>
                </c:pt>
                <c:pt idx="4247">
                  <c:v>-204.25887399999999</c:v>
                </c:pt>
                <c:pt idx="4248">
                  <c:v>-203.83723509999999</c:v>
                </c:pt>
                <c:pt idx="4249">
                  <c:v>-204.0692253</c:v>
                </c:pt>
                <c:pt idx="4250">
                  <c:v>-202.8799382</c:v>
                </c:pt>
                <c:pt idx="4251">
                  <c:v>-203.87725169999999</c:v>
                </c:pt>
                <c:pt idx="4252">
                  <c:v>-203.36201740000001</c:v>
                </c:pt>
                <c:pt idx="4253">
                  <c:v>-205.4265628</c:v>
                </c:pt>
                <c:pt idx="4254">
                  <c:v>-203.5223412</c:v>
                </c:pt>
                <c:pt idx="4255">
                  <c:v>-204.1938141</c:v>
                </c:pt>
                <c:pt idx="4256">
                  <c:v>-203.70865449999999</c:v>
                </c:pt>
                <c:pt idx="4257">
                  <c:v>-204.8935238</c:v>
                </c:pt>
                <c:pt idx="4258">
                  <c:v>-204.7230917</c:v>
                </c:pt>
                <c:pt idx="4259">
                  <c:v>-202.2715263</c:v>
                </c:pt>
                <c:pt idx="4260">
                  <c:v>-205.90664810000001</c:v>
                </c:pt>
                <c:pt idx="4261">
                  <c:v>-204.9885161</c:v>
                </c:pt>
                <c:pt idx="4262">
                  <c:v>-204.4123501</c:v>
                </c:pt>
                <c:pt idx="4263">
                  <c:v>-203.462098</c:v>
                </c:pt>
                <c:pt idx="4264">
                  <c:v>-202.42738890000001</c:v>
                </c:pt>
                <c:pt idx="4265">
                  <c:v>-204.25562729999999</c:v>
                </c:pt>
                <c:pt idx="4266">
                  <c:v>-203.78661399999999</c:v>
                </c:pt>
                <c:pt idx="4267">
                  <c:v>-204.55163490000001</c:v>
                </c:pt>
                <c:pt idx="4268">
                  <c:v>-204.22474869999999</c:v>
                </c:pt>
                <c:pt idx="4269">
                  <c:v>-204.08390750000001</c:v>
                </c:pt>
                <c:pt idx="4270">
                  <c:v>-203.5083262</c:v>
                </c:pt>
                <c:pt idx="4271">
                  <c:v>-204.37799140000001</c:v>
                </c:pt>
                <c:pt idx="4272">
                  <c:v>-204.58589190000001</c:v>
                </c:pt>
                <c:pt idx="4273">
                  <c:v>-203.53642529999999</c:v>
                </c:pt>
                <c:pt idx="4274">
                  <c:v>-203.91214969999999</c:v>
                </c:pt>
                <c:pt idx="4275">
                  <c:v>-204.990723</c:v>
                </c:pt>
                <c:pt idx="4276">
                  <c:v>-203.1457576</c:v>
                </c:pt>
                <c:pt idx="4277">
                  <c:v>-203.27059410000001</c:v>
                </c:pt>
                <c:pt idx="4278">
                  <c:v>-204.40886309999999</c:v>
                </c:pt>
                <c:pt idx="4279">
                  <c:v>-203.9340775</c:v>
                </c:pt>
                <c:pt idx="4280">
                  <c:v>-203.33764819999999</c:v>
                </c:pt>
                <c:pt idx="4281">
                  <c:v>-205.47537779999999</c:v>
                </c:pt>
                <c:pt idx="4282">
                  <c:v>-204.4462838</c:v>
                </c:pt>
                <c:pt idx="4283">
                  <c:v>-203.4315364</c:v>
                </c:pt>
                <c:pt idx="4284">
                  <c:v>-202.3632063</c:v>
                </c:pt>
                <c:pt idx="4285">
                  <c:v>-202.7254882</c:v>
                </c:pt>
                <c:pt idx="4286">
                  <c:v>-203.92418480000001</c:v>
                </c:pt>
                <c:pt idx="4287">
                  <c:v>-203.6295586</c:v>
                </c:pt>
                <c:pt idx="4288">
                  <c:v>-204.22428339999999</c:v>
                </c:pt>
                <c:pt idx="4289">
                  <c:v>-204.71092060000001</c:v>
                </c:pt>
                <c:pt idx="4290">
                  <c:v>-203.64710460000001</c:v>
                </c:pt>
                <c:pt idx="4291">
                  <c:v>-203.74173630000001</c:v>
                </c:pt>
                <c:pt idx="4292">
                  <c:v>-205.27089810000001</c:v>
                </c:pt>
                <c:pt idx="4293">
                  <c:v>-203.2390848</c:v>
                </c:pt>
                <c:pt idx="4294">
                  <c:v>-203.93120970000001</c:v>
                </c:pt>
                <c:pt idx="4295">
                  <c:v>-204.81864959999999</c:v>
                </c:pt>
                <c:pt idx="4296">
                  <c:v>-203.75961179999999</c:v>
                </c:pt>
                <c:pt idx="4297">
                  <c:v>-204.54008519999999</c:v>
                </c:pt>
                <c:pt idx="4298">
                  <c:v>-205.16619679999999</c:v>
                </c:pt>
                <c:pt idx="4299">
                  <c:v>-202.10253969999999</c:v>
                </c:pt>
                <c:pt idx="4300">
                  <c:v>-204.3676711</c:v>
                </c:pt>
                <c:pt idx="4301">
                  <c:v>-204.88315589999999</c:v>
                </c:pt>
                <c:pt idx="4302">
                  <c:v>-204.8524218</c:v>
                </c:pt>
                <c:pt idx="4303">
                  <c:v>-205.47643540000001</c:v>
                </c:pt>
                <c:pt idx="4304">
                  <c:v>-204.4919251</c:v>
                </c:pt>
                <c:pt idx="4305">
                  <c:v>-203.1497823</c:v>
                </c:pt>
                <c:pt idx="4306">
                  <c:v>-204.99066970000001</c:v>
                </c:pt>
                <c:pt idx="4307">
                  <c:v>-204.38213999999999</c:v>
                </c:pt>
                <c:pt idx="4308">
                  <c:v>-203.24219249999999</c:v>
                </c:pt>
                <c:pt idx="4309">
                  <c:v>-203.64931129999999</c:v>
                </c:pt>
                <c:pt idx="4310">
                  <c:v>-205.0698495</c:v>
                </c:pt>
                <c:pt idx="4311">
                  <c:v>-205.16082800000001</c:v>
                </c:pt>
                <c:pt idx="4312">
                  <c:v>-205.1443151</c:v>
                </c:pt>
                <c:pt idx="4313">
                  <c:v>-204.63349389999999</c:v>
                </c:pt>
                <c:pt idx="4314">
                  <c:v>-204.70957619999999</c:v>
                </c:pt>
                <c:pt idx="4315">
                  <c:v>-204.82061229999999</c:v>
                </c:pt>
                <c:pt idx="4316">
                  <c:v>-203.9308656</c:v>
                </c:pt>
                <c:pt idx="4317">
                  <c:v>-204.72586860000001</c:v>
                </c:pt>
                <c:pt idx="4318">
                  <c:v>-203.30658510000001</c:v>
                </c:pt>
                <c:pt idx="4319">
                  <c:v>-206.0218849</c:v>
                </c:pt>
                <c:pt idx="4320">
                  <c:v>-204.9124779</c:v>
                </c:pt>
                <c:pt idx="4321">
                  <c:v>-203.7550214</c:v>
                </c:pt>
                <c:pt idx="4322">
                  <c:v>-202.80188369999999</c:v>
                </c:pt>
                <c:pt idx="4323">
                  <c:v>-202.85450829999999</c:v>
                </c:pt>
                <c:pt idx="4324">
                  <c:v>-204.58509190000001</c:v>
                </c:pt>
                <c:pt idx="4325">
                  <c:v>-204.791944</c:v>
                </c:pt>
                <c:pt idx="4326">
                  <c:v>-203.75845240000001</c:v>
                </c:pt>
                <c:pt idx="4327">
                  <c:v>-203.06763609999999</c:v>
                </c:pt>
                <c:pt idx="4328">
                  <c:v>-203.77419699999999</c:v>
                </c:pt>
                <c:pt idx="4329">
                  <c:v>-204.33656439999999</c:v>
                </c:pt>
                <c:pt idx="4330">
                  <c:v>-203.56940689999999</c:v>
                </c:pt>
                <c:pt idx="4331">
                  <c:v>-203.94713949999999</c:v>
                </c:pt>
                <c:pt idx="4332">
                  <c:v>-204.08552779999999</c:v>
                </c:pt>
                <c:pt idx="4333">
                  <c:v>-204.72953609999999</c:v>
                </c:pt>
                <c:pt idx="4334">
                  <c:v>-202.4499721</c:v>
                </c:pt>
                <c:pt idx="4335">
                  <c:v>-204.85366389999999</c:v>
                </c:pt>
                <c:pt idx="4336">
                  <c:v>-204.05219120000001</c:v>
                </c:pt>
                <c:pt idx="4337">
                  <c:v>-203.66855709999999</c:v>
                </c:pt>
                <c:pt idx="4338">
                  <c:v>-204.19912439999999</c:v>
                </c:pt>
                <c:pt idx="4339">
                  <c:v>-202.5305769</c:v>
                </c:pt>
                <c:pt idx="4340">
                  <c:v>-203.57259640000001</c:v>
                </c:pt>
                <c:pt idx="4341">
                  <c:v>-204.86834139999999</c:v>
                </c:pt>
                <c:pt idx="4342">
                  <c:v>-203.85514409999999</c:v>
                </c:pt>
                <c:pt idx="4343">
                  <c:v>-206.1408342</c:v>
                </c:pt>
                <c:pt idx="4344">
                  <c:v>-204.54528310000001</c:v>
                </c:pt>
                <c:pt idx="4345">
                  <c:v>-204.764532</c:v>
                </c:pt>
                <c:pt idx="4346">
                  <c:v>-204.40353820000001</c:v>
                </c:pt>
                <c:pt idx="4347">
                  <c:v>-205.4780925</c:v>
                </c:pt>
                <c:pt idx="4348">
                  <c:v>-204.7741647</c:v>
                </c:pt>
                <c:pt idx="4349">
                  <c:v>-203.60495299999999</c:v>
                </c:pt>
                <c:pt idx="4350">
                  <c:v>-205.3097894</c:v>
                </c:pt>
                <c:pt idx="4351">
                  <c:v>-203.65402119999999</c:v>
                </c:pt>
                <c:pt idx="4352">
                  <c:v>-204.68365929999999</c:v>
                </c:pt>
                <c:pt idx="4353">
                  <c:v>-204.55995870000001</c:v>
                </c:pt>
                <c:pt idx="4354">
                  <c:v>-203.791608</c:v>
                </c:pt>
                <c:pt idx="4355">
                  <c:v>-203.60562390000001</c:v>
                </c:pt>
                <c:pt idx="4356">
                  <c:v>-204.79253610000001</c:v>
                </c:pt>
                <c:pt idx="4357">
                  <c:v>-205.02767589999999</c:v>
                </c:pt>
                <c:pt idx="4358">
                  <c:v>-204.57951349999999</c:v>
                </c:pt>
                <c:pt idx="4359">
                  <c:v>-205.42069559999999</c:v>
                </c:pt>
                <c:pt idx="4360">
                  <c:v>-203.0113753</c:v>
                </c:pt>
                <c:pt idx="4361">
                  <c:v>-204.4498882</c:v>
                </c:pt>
                <c:pt idx="4362">
                  <c:v>-204.9226487</c:v>
                </c:pt>
                <c:pt idx="4363">
                  <c:v>-205.95146600000001</c:v>
                </c:pt>
                <c:pt idx="4364">
                  <c:v>-204.1070249</c:v>
                </c:pt>
                <c:pt idx="4365">
                  <c:v>-204.24659940000001</c:v>
                </c:pt>
                <c:pt idx="4366">
                  <c:v>-205.34332670000001</c:v>
                </c:pt>
                <c:pt idx="4367">
                  <c:v>-204.12700319999999</c:v>
                </c:pt>
                <c:pt idx="4368">
                  <c:v>-204.56250800000001</c:v>
                </c:pt>
                <c:pt idx="4369">
                  <c:v>-205.15493069999999</c:v>
                </c:pt>
                <c:pt idx="4370">
                  <c:v>-205.53333090000001</c:v>
                </c:pt>
                <c:pt idx="4371">
                  <c:v>-205.95170210000001</c:v>
                </c:pt>
                <c:pt idx="4372">
                  <c:v>-203.90444149999999</c:v>
                </c:pt>
                <c:pt idx="4373">
                  <c:v>-206.4367383</c:v>
                </c:pt>
                <c:pt idx="4374">
                  <c:v>-203.51319810000001</c:v>
                </c:pt>
                <c:pt idx="4375">
                  <c:v>-204.1855606</c:v>
                </c:pt>
                <c:pt idx="4376">
                  <c:v>-204.81090219999999</c:v>
                </c:pt>
                <c:pt idx="4377">
                  <c:v>-205.95149939999999</c:v>
                </c:pt>
                <c:pt idx="4378">
                  <c:v>-203.8708986</c:v>
                </c:pt>
                <c:pt idx="4379">
                  <c:v>-203.5921586</c:v>
                </c:pt>
                <c:pt idx="4380">
                  <c:v>-204.69951789999999</c:v>
                </c:pt>
                <c:pt idx="4381">
                  <c:v>-204.60722670000001</c:v>
                </c:pt>
                <c:pt idx="4382">
                  <c:v>-203.48324149999999</c:v>
                </c:pt>
                <c:pt idx="4383">
                  <c:v>-205.01237689999999</c:v>
                </c:pt>
                <c:pt idx="4384">
                  <c:v>-204.4022038</c:v>
                </c:pt>
                <c:pt idx="4385">
                  <c:v>-205.37222679999999</c:v>
                </c:pt>
                <c:pt idx="4386">
                  <c:v>-204.3849419</c:v>
                </c:pt>
                <c:pt idx="4387">
                  <c:v>-205.4971108</c:v>
                </c:pt>
                <c:pt idx="4388">
                  <c:v>-202.3876554</c:v>
                </c:pt>
                <c:pt idx="4389">
                  <c:v>-204.06168099999999</c:v>
                </c:pt>
                <c:pt idx="4390">
                  <c:v>-203.65313320000001</c:v>
                </c:pt>
                <c:pt idx="4391">
                  <c:v>-202.92079860000001</c:v>
                </c:pt>
                <c:pt idx="4392">
                  <c:v>-204.12320410000001</c:v>
                </c:pt>
                <c:pt idx="4393">
                  <c:v>-203.3724599</c:v>
                </c:pt>
                <c:pt idx="4394">
                  <c:v>-203.95309929999999</c:v>
                </c:pt>
                <c:pt idx="4395">
                  <c:v>-205.55668009999999</c:v>
                </c:pt>
                <c:pt idx="4396">
                  <c:v>-203.17914999999999</c:v>
                </c:pt>
                <c:pt idx="4397">
                  <c:v>-204.5371705</c:v>
                </c:pt>
                <c:pt idx="4398">
                  <c:v>-204.58596299999999</c:v>
                </c:pt>
                <c:pt idx="4399">
                  <c:v>-203.56998820000001</c:v>
                </c:pt>
                <c:pt idx="4400">
                  <c:v>-203.1827246</c:v>
                </c:pt>
                <c:pt idx="4401">
                  <c:v>-203.11476139999999</c:v>
                </c:pt>
                <c:pt idx="4402">
                  <c:v>-205.17845</c:v>
                </c:pt>
                <c:pt idx="4403">
                  <c:v>-204.39831559999999</c:v>
                </c:pt>
                <c:pt idx="4404">
                  <c:v>-204.22501109999999</c:v>
                </c:pt>
                <c:pt idx="4405">
                  <c:v>-204.27177409999999</c:v>
                </c:pt>
                <c:pt idx="4406">
                  <c:v>-204.5347731</c:v>
                </c:pt>
                <c:pt idx="4407">
                  <c:v>-204.5836659</c:v>
                </c:pt>
                <c:pt idx="4408">
                  <c:v>-202.72604680000001</c:v>
                </c:pt>
                <c:pt idx="4409">
                  <c:v>-205.85363670000001</c:v>
                </c:pt>
                <c:pt idx="4410">
                  <c:v>-204.05329889999999</c:v>
                </c:pt>
                <c:pt idx="4411">
                  <c:v>-204.22771760000001</c:v>
                </c:pt>
                <c:pt idx="4412">
                  <c:v>-203.93295879999999</c:v>
                </c:pt>
                <c:pt idx="4413">
                  <c:v>-204.03913170000001</c:v>
                </c:pt>
                <c:pt idx="4414">
                  <c:v>-204.073553</c:v>
                </c:pt>
                <c:pt idx="4415">
                  <c:v>-204.42999130000001</c:v>
                </c:pt>
                <c:pt idx="4416">
                  <c:v>-203.91434820000001</c:v>
                </c:pt>
                <c:pt idx="4417">
                  <c:v>-203.97821089999999</c:v>
                </c:pt>
                <c:pt idx="4418">
                  <c:v>-203.30496650000001</c:v>
                </c:pt>
                <c:pt idx="4419">
                  <c:v>-203.77226859999999</c:v>
                </c:pt>
                <c:pt idx="4420">
                  <c:v>-203.7765215</c:v>
                </c:pt>
                <c:pt idx="4421">
                  <c:v>-205.2112291</c:v>
                </c:pt>
                <c:pt idx="4422">
                  <c:v>-203.568558</c:v>
                </c:pt>
                <c:pt idx="4423">
                  <c:v>-204.0858327</c:v>
                </c:pt>
                <c:pt idx="4424">
                  <c:v>-204.08302549999999</c:v>
                </c:pt>
                <c:pt idx="4425">
                  <c:v>-203.52325200000001</c:v>
                </c:pt>
                <c:pt idx="4426">
                  <c:v>-204.41529539999999</c:v>
                </c:pt>
                <c:pt idx="4427">
                  <c:v>-204.09748819999999</c:v>
                </c:pt>
                <c:pt idx="4428">
                  <c:v>-204.36543889999999</c:v>
                </c:pt>
                <c:pt idx="4429">
                  <c:v>-203.76015190000001</c:v>
                </c:pt>
                <c:pt idx="4430">
                  <c:v>-203.22787030000001</c:v>
                </c:pt>
                <c:pt idx="4431">
                  <c:v>-203.0261869</c:v>
                </c:pt>
                <c:pt idx="4432">
                  <c:v>-204.5730451</c:v>
                </c:pt>
                <c:pt idx="4433">
                  <c:v>-202.9902731</c:v>
                </c:pt>
                <c:pt idx="4434">
                  <c:v>-203.92606739999999</c:v>
                </c:pt>
                <c:pt idx="4435">
                  <c:v>-204.5213005</c:v>
                </c:pt>
                <c:pt idx="4436">
                  <c:v>-202.72770539999999</c:v>
                </c:pt>
                <c:pt idx="4437">
                  <c:v>-203.94552250000001</c:v>
                </c:pt>
                <c:pt idx="4438">
                  <c:v>-204.72632569999999</c:v>
                </c:pt>
                <c:pt idx="4439">
                  <c:v>-204.83306619999999</c:v>
                </c:pt>
                <c:pt idx="4440">
                  <c:v>-204.64743669999999</c:v>
                </c:pt>
                <c:pt idx="4441">
                  <c:v>-203.74121</c:v>
                </c:pt>
                <c:pt idx="4442">
                  <c:v>-203.92732319999999</c:v>
                </c:pt>
                <c:pt idx="4443">
                  <c:v>-202.5875705</c:v>
                </c:pt>
                <c:pt idx="4444">
                  <c:v>-204.91447930000001</c:v>
                </c:pt>
                <c:pt idx="4445">
                  <c:v>-201.9323292</c:v>
                </c:pt>
                <c:pt idx="4446">
                  <c:v>-203.91211970000001</c:v>
                </c:pt>
                <c:pt idx="4447">
                  <c:v>-204.42825400000001</c:v>
                </c:pt>
                <c:pt idx="4448">
                  <c:v>-202.60266340000001</c:v>
                </c:pt>
                <c:pt idx="4449">
                  <c:v>-204.77547060000001</c:v>
                </c:pt>
                <c:pt idx="4450">
                  <c:v>-204.02330989999999</c:v>
                </c:pt>
                <c:pt idx="4451">
                  <c:v>-204.6482638</c:v>
                </c:pt>
                <c:pt idx="4452">
                  <c:v>-204.51965519999999</c:v>
                </c:pt>
                <c:pt idx="4453">
                  <c:v>-206.62816029999999</c:v>
                </c:pt>
                <c:pt idx="4454">
                  <c:v>-209.58002189999999</c:v>
                </c:pt>
                <c:pt idx="4455">
                  <c:v>-211.4065889</c:v>
                </c:pt>
                <c:pt idx="4456">
                  <c:v>-214.67278440000001</c:v>
                </c:pt>
                <c:pt idx="4457">
                  <c:v>-216.6904619</c:v>
                </c:pt>
                <c:pt idx="4458">
                  <c:v>-219.3952836</c:v>
                </c:pt>
                <c:pt idx="4459">
                  <c:v>-224.03098750000001</c:v>
                </c:pt>
                <c:pt idx="4460">
                  <c:v>-226.80972149999999</c:v>
                </c:pt>
                <c:pt idx="4461">
                  <c:v>-228.2636684</c:v>
                </c:pt>
                <c:pt idx="4462">
                  <c:v>-228.8753744</c:v>
                </c:pt>
                <c:pt idx="4463">
                  <c:v>-229.7759844</c:v>
                </c:pt>
                <c:pt idx="4464">
                  <c:v>-234.32477900000001</c:v>
                </c:pt>
                <c:pt idx="4465">
                  <c:v>-233.27682809999999</c:v>
                </c:pt>
                <c:pt idx="4466">
                  <c:v>-233.6967411</c:v>
                </c:pt>
                <c:pt idx="4467">
                  <c:v>-232.9369787</c:v>
                </c:pt>
                <c:pt idx="4468">
                  <c:v>-232.4809382</c:v>
                </c:pt>
                <c:pt idx="4469">
                  <c:v>-232.81225280000001</c:v>
                </c:pt>
                <c:pt idx="4470">
                  <c:v>-233.79969220000001</c:v>
                </c:pt>
                <c:pt idx="4471">
                  <c:v>-232.16965440000001</c:v>
                </c:pt>
                <c:pt idx="4472">
                  <c:v>-233.85109600000001</c:v>
                </c:pt>
                <c:pt idx="4473">
                  <c:v>-231.16705640000001</c:v>
                </c:pt>
                <c:pt idx="4474">
                  <c:v>-231.68202199999999</c:v>
                </c:pt>
                <c:pt idx="4475">
                  <c:v>-232.16669250000001</c:v>
                </c:pt>
                <c:pt idx="4476">
                  <c:v>-232.1996891</c:v>
                </c:pt>
                <c:pt idx="4477">
                  <c:v>-231.86904000000001</c:v>
                </c:pt>
                <c:pt idx="4478">
                  <c:v>-230.9672655</c:v>
                </c:pt>
                <c:pt idx="4479">
                  <c:v>-231.90238769999999</c:v>
                </c:pt>
                <c:pt idx="4480">
                  <c:v>-232.00847469999999</c:v>
                </c:pt>
                <c:pt idx="4481">
                  <c:v>-233.73048610000001</c:v>
                </c:pt>
                <c:pt idx="4482">
                  <c:v>-233.14023040000001</c:v>
                </c:pt>
                <c:pt idx="4483">
                  <c:v>-231.8263579</c:v>
                </c:pt>
                <c:pt idx="4484">
                  <c:v>-233.91402819999999</c:v>
                </c:pt>
                <c:pt idx="4485">
                  <c:v>-233.4207562</c:v>
                </c:pt>
                <c:pt idx="4486">
                  <c:v>-234.3108541</c:v>
                </c:pt>
                <c:pt idx="4487">
                  <c:v>-233.05968999999999</c:v>
                </c:pt>
                <c:pt idx="4488">
                  <c:v>-233.49627820000001</c:v>
                </c:pt>
                <c:pt idx="4489">
                  <c:v>-232.8276419</c:v>
                </c:pt>
                <c:pt idx="4490">
                  <c:v>-232.74983259999999</c:v>
                </c:pt>
                <c:pt idx="4491">
                  <c:v>-233.39315680000001</c:v>
                </c:pt>
                <c:pt idx="4492">
                  <c:v>-233.5914205</c:v>
                </c:pt>
                <c:pt idx="4493">
                  <c:v>-231.8882466</c:v>
                </c:pt>
                <c:pt idx="4494">
                  <c:v>-233.90503369999999</c:v>
                </c:pt>
                <c:pt idx="4495">
                  <c:v>-233.04443520000001</c:v>
                </c:pt>
                <c:pt idx="4496">
                  <c:v>-233.7185514</c:v>
                </c:pt>
                <c:pt idx="4497">
                  <c:v>-233.27733000000001</c:v>
                </c:pt>
                <c:pt idx="4498">
                  <c:v>-234.9476659</c:v>
                </c:pt>
                <c:pt idx="4499">
                  <c:v>-233.57909230000001</c:v>
                </c:pt>
                <c:pt idx="4500">
                  <c:v>-233.0935537</c:v>
                </c:pt>
                <c:pt idx="4501">
                  <c:v>-233.8589494</c:v>
                </c:pt>
                <c:pt idx="4502">
                  <c:v>-232.78457209999999</c:v>
                </c:pt>
                <c:pt idx="4503">
                  <c:v>-233.23512579999999</c:v>
                </c:pt>
                <c:pt idx="4504">
                  <c:v>-232.01207539999999</c:v>
                </c:pt>
                <c:pt idx="4505">
                  <c:v>-234.67121420000001</c:v>
                </c:pt>
                <c:pt idx="4506">
                  <c:v>-231.93260140000001</c:v>
                </c:pt>
                <c:pt idx="4507">
                  <c:v>-232.73058950000001</c:v>
                </c:pt>
                <c:pt idx="4508">
                  <c:v>-234.98323120000001</c:v>
                </c:pt>
                <c:pt idx="4509">
                  <c:v>-232.40857940000001</c:v>
                </c:pt>
                <c:pt idx="4510">
                  <c:v>-233.74665970000001</c:v>
                </c:pt>
                <c:pt idx="4511">
                  <c:v>-232.6388145</c:v>
                </c:pt>
                <c:pt idx="4512">
                  <c:v>-231.79299270000001</c:v>
                </c:pt>
                <c:pt idx="4513">
                  <c:v>-233.66819129999999</c:v>
                </c:pt>
                <c:pt idx="4514">
                  <c:v>-232.67045820000001</c:v>
                </c:pt>
                <c:pt idx="4515">
                  <c:v>-233.45171060000001</c:v>
                </c:pt>
                <c:pt idx="4516">
                  <c:v>-233.58016950000001</c:v>
                </c:pt>
                <c:pt idx="4517">
                  <c:v>-234.32834500000001</c:v>
                </c:pt>
                <c:pt idx="4518">
                  <c:v>-233.54340389999999</c:v>
                </c:pt>
                <c:pt idx="4519">
                  <c:v>-233.0641832</c:v>
                </c:pt>
                <c:pt idx="4520">
                  <c:v>-233.1269939</c:v>
                </c:pt>
                <c:pt idx="4521">
                  <c:v>-234.60812179999999</c:v>
                </c:pt>
                <c:pt idx="4522">
                  <c:v>-233.10716729999999</c:v>
                </c:pt>
                <c:pt idx="4523">
                  <c:v>-233.2524334</c:v>
                </c:pt>
                <c:pt idx="4524">
                  <c:v>-232.9063203</c:v>
                </c:pt>
                <c:pt idx="4525">
                  <c:v>-233.05902159999999</c:v>
                </c:pt>
                <c:pt idx="4526">
                  <c:v>-234.57948379999999</c:v>
                </c:pt>
                <c:pt idx="4527">
                  <c:v>-233.4360235</c:v>
                </c:pt>
                <c:pt idx="4528">
                  <c:v>-234.28562930000001</c:v>
                </c:pt>
                <c:pt idx="4529">
                  <c:v>-234.36079770000001</c:v>
                </c:pt>
                <c:pt idx="4530">
                  <c:v>-234.97029130000001</c:v>
                </c:pt>
                <c:pt idx="4531">
                  <c:v>-235.780238</c:v>
                </c:pt>
                <c:pt idx="4532">
                  <c:v>-236.09499600000001</c:v>
                </c:pt>
                <c:pt idx="4533">
                  <c:v>-234.1890391</c:v>
                </c:pt>
                <c:pt idx="4534">
                  <c:v>-234.29946190000001</c:v>
                </c:pt>
                <c:pt idx="4535">
                  <c:v>-233.73628249999999</c:v>
                </c:pt>
                <c:pt idx="4536">
                  <c:v>-234.38148229999999</c:v>
                </c:pt>
                <c:pt idx="4537">
                  <c:v>-234.34442709999999</c:v>
                </c:pt>
                <c:pt idx="4538">
                  <c:v>-232.42326840000001</c:v>
                </c:pt>
                <c:pt idx="4539">
                  <c:v>-233.06143739999999</c:v>
                </c:pt>
                <c:pt idx="4540">
                  <c:v>-232.87517560000001</c:v>
                </c:pt>
                <c:pt idx="4541">
                  <c:v>-234.39519150000001</c:v>
                </c:pt>
                <c:pt idx="4542">
                  <c:v>-233.3146059</c:v>
                </c:pt>
                <c:pt idx="4543">
                  <c:v>-234.00586680000001</c:v>
                </c:pt>
                <c:pt idx="4544">
                  <c:v>-233.90716190000001</c:v>
                </c:pt>
                <c:pt idx="4545">
                  <c:v>-232.29846620000001</c:v>
                </c:pt>
                <c:pt idx="4546">
                  <c:v>-234.20301979999999</c:v>
                </c:pt>
                <c:pt idx="4547">
                  <c:v>-234.48693890000001</c:v>
                </c:pt>
                <c:pt idx="4548">
                  <c:v>-232.2030441</c:v>
                </c:pt>
                <c:pt idx="4549">
                  <c:v>-234.01697999999999</c:v>
                </c:pt>
                <c:pt idx="4550">
                  <c:v>-233.2676481</c:v>
                </c:pt>
                <c:pt idx="4551">
                  <c:v>-232.19219129999999</c:v>
                </c:pt>
                <c:pt idx="4552">
                  <c:v>-234.68893019999999</c:v>
                </c:pt>
                <c:pt idx="4553">
                  <c:v>-231.89287870000001</c:v>
                </c:pt>
                <c:pt idx="4554">
                  <c:v>-232.1430254</c:v>
                </c:pt>
                <c:pt idx="4555">
                  <c:v>-232.59671359999999</c:v>
                </c:pt>
                <c:pt idx="4556">
                  <c:v>-234.42301739999999</c:v>
                </c:pt>
                <c:pt idx="4557">
                  <c:v>-232.63733980000001</c:v>
                </c:pt>
                <c:pt idx="4558">
                  <c:v>-233.2045588</c:v>
                </c:pt>
                <c:pt idx="4559">
                  <c:v>-234.5287123</c:v>
                </c:pt>
                <c:pt idx="4560">
                  <c:v>-234.49271279999999</c:v>
                </c:pt>
                <c:pt idx="4561">
                  <c:v>-233.0965874</c:v>
                </c:pt>
                <c:pt idx="4562">
                  <c:v>-233.27375929999999</c:v>
                </c:pt>
                <c:pt idx="4563">
                  <c:v>-232.6793648</c:v>
                </c:pt>
                <c:pt idx="4564">
                  <c:v>-233.758286</c:v>
                </c:pt>
                <c:pt idx="4565">
                  <c:v>-233.0687274</c:v>
                </c:pt>
                <c:pt idx="4566">
                  <c:v>-235.39567099999999</c:v>
                </c:pt>
                <c:pt idx="4567">
                  <c:v>-234.55238059999999</c:v>
                </c:pt>
                <c:pt idx="4568">
                  <c:v>-234.1900048</c:v>
                </c:pt>
                <c:pt idx="4569">
                  <c:v>-233.74024449999999</c:v>
                </c:pt>
                <c:pt idx="4570">
                  <c:v>-234.78902529999999</c:v>
                </c:pt>
                <c:pt idx="4571">
                  <c:v>-233.89752609999999</c:v>
                </c:pt>
                <c:pt idx="4572">
                  <c:v>-233.89611360000001</c:v>
                </c:pt>
                <c:pt idx="4573">
                  <c:v>-234.33465190000001</c:v>
                </c:pt>
                <c:pt idx="4574">
                  <c:v>-234.16048789999999</c:v>
                </c:pt>
                <c:pt idx="4575">
                  <c:v>-234.69155180000001</c:v>
                </c:pt>
                <c:pt idx="4576">
                  <c:v>-233.20512869999999</c:v>
                </c:pt>
                <c:pt idx="4577">
                  <c:v>-234.53667730000001</c:v>
                </c:pt>
                <c:pt idx="4578">
                  <c:v>-232.53576039999999</c:v>
                </c:pt>
                <c:pt idx="4579">
                  <c:v>-234.3306991</c:v>
                </c:pt>
                <c:pt idx="4580">
                  <c:v>-231.8166234</c:v>
                </c:pt>
                <c:pt idx="4581">
                  <c:v>-233.87568229999999</c:v>
                </c:pt>
                <c:pt idx="4582">
                  <c:v>-234.09765290000001</c:v>
                </c:pt>
                <c:pt idx="4583">
                  <c:v>-232.33124179999999</c:v>
                </c:pt>
                <c:pt idx="4584">
                  <c:v>-233.54817170000001</c:v>
                </c:pt>
                <c:pt idx="4585">
                  <c:v>-234.37978150000001</c:v>
                </c:pt>
                <c:pt idx="4586">
                  <c:v>-233.41151189999999</c:v>
                </c:pt>
                <c:pt idx="4587">
                  <c:v>-232.19003409999999</c:v>
                </c:pt>
                <c:pt idx="4588">
                  <c:v>-234.37697890000001</c:v>
                </c:pt>
                <c:pt idx="4589">
                  <c:v>-233.4088533</c:v>
                </c:pt>
                <c:pt idx="4590">
                  <c:v>-234.65978910000001</c:v>
                </c:pt>
                <c:pt idx="4591">
                  <c:v>-234.15980070000001</c:v>
                </c:pt>
                <c:pt idx="4592">
                  <c:v>-233.14508119999999</c:v>
                </c:pt>
                <c:pt idx="4593">
                  <c:v>-233.76628539999999</c:v>
                </c:pt>
                <c:pt idx="4594">
                  <c:v>-233.15788509999999</c:v>
                </c:pt>
                <c:pt idx="4595">
                  <c:v>-233.43936400000001</c:v>
                </c:pt>
                <c:pt idx="4596">
                  <c:v>-233.9105251</c:v>
                </c:pt>
                <c:pt idx="4597">
                  <c:v>-233.27053359999999</c:v>
                </c:pt>
                <c:pt idx="4598">
                  <c:v>-234.14345299999999</c:v>
                </c:pt>
                <c:pt idx="4599">
                  <c:v>-233.5787053</c:v>
                </c:pt>
                <c:pt idx="4600">
                  <c:v>-233.89026340000001</c:v>
                </c:pt>
                <c:pt idx="4601">
                  <c:v>-234.6989834</c:v>
                </c:pt>
                <c:pt idx="4602">
                  <c:v>-235.66661429999999</c:v>
                </c:pt>
                <c:pt idx="4603">
                  <c:v>-233.69932829999999</c:v>
                </c:pt>
                <c:pt idx="4604">
                  <c:v>-232.62049400000001</c:v>
                </c:pt>
                <c:pt idx="4605">
                  <c:v>-234.43320460000001</c:v>
                </c:pt>
                <c:pt idx="4606">
                  <c:v>-233.9839642</c:v>
                </c:pt>
                <c:pt idx="4607">
                  <c:v>-233.05872020000001</c:v>
                </c:pt>
                <c:pt idx="4608">
                  <c:v>-233.23428200000001</c:v>
                </c:pt>
                <c:pt idx="4609">
                  <c:v>-232.8263748</c:v>
                </c:pt>
                <c:pt idx="4610">
                  <c:v>-232.45372409999999</c:v>
                </c:pt>
                <c:pt idx="4611">
                  <c:v>-234.53353860000001</c:v>
                </c:pt>
                <c:pt idx="4612">
                  <c:v>-235.61544309999999</c:v>
                </c:pt>
                <c:pt idx="4613">
                  <c:v>-235.56822120000001</c:v>
                </c:pt>
                <c:pt idx="4614">
                  <c:v>-234.58272310000001</c:v>
                </c:pt>
                <c:pt idx="4615">
                  <c:v>-234.56908540000001</c:v>
                </c:pt>
                <c:pt idx="4616">
                  <c:v>-234.86709300000001</c:v>
                </c:pt>
                <c:pt idx="4617">
                  <c:v>-233.88175849999999</c:v>
                </c:pt>
                <c:pt idx="4618">
                  <c:v>-233.53933140000001</c:v>
                </c:pt>
                <c:pt idx="4619">
                  <c:v>-234.02366090000001</c:v>
                </c:pt>
                <c:pt idx="4620">
                  <c:v>-233.9189045</c:v>
                </c:pt>
                <c:pt idx="4621">
                  <c:v>-233.78961570000001</c:v>
                </c:pt>
                <c:pt idx="4622">
                  <c:v>-235.14927109999999</c:v>
                </c:pt>
                <c:pt idx="4623">
                  <c:v>-234.5256483</c:v>
                </c:pt>
                <c:pt idx="4624">
                  <c:v>-232.7881654</c:v>
                </c:pt>
                <c:pt idx="4625">
                  <c:v>-233.5701214</c:v>
                </c:pt>
                <c:pt idx="4626">
                  <c:v>-235.1161961</c:v>
                </c:pt>
                <c:pt idx="4627">
                  <c:v>-234.83734860000001</c:v>
                </c:pt>
                <c:pt idx="4628">
                  <c:v>-234.72743310000001</c:v>
                </c:pt>
                <c:pt idx="4629">
                  <c:v>-234.55750800000001</c:v>
                </c:pt>
                <c:pt idx="4630">
                  <c:v>-234.1642272</c:v>
                </c:pt>
                <c:pt idx="4631">
                  <c:v>-232.9804748</c:v>
                </c:pt>
                <c:pt idx="4632">
                  <c:v>-233.22644070000001</c:v>
                </c:pt>
                <c:pt idx="4633">
                  <c:v>-233.24312169999999</c:v>
                </c:pt>
                <c:pt idx="4634">
                  <c:v>-231.4143645</c:v>
                </c:pt>
                <c:pt idx="4635">
                  <c:v>-234.9402087</c:v>
                </c:pt>
                <c:pt idx="4636">
                  <c:v>-232.7731015</c:v>
                </c:pt>
                <c:pt idx="4637">
                  <c:v>-234.552358</c:v>
                </c:pt>
                <c:pt idx="4638">
                  <c:v>-234.6620987</c:v>
                </c:pt>
                <c:pt idx="4639">
                  <c:v>-234.17957190000001</c:v>
                </c:pt>
                <c:pt idx="4640">
                  <c:v>-231.88115619999999</c:v>
                </c:pt>
                <c:pt idx="4641">
                  <c:v>-233.9169527</c:v>
                </c:pt>
                <c:pt idx="4642">
                  <c:v>-233.8648876</c:v>
                </c:pt>
                <c:pt idx="4643">
                  <c:v>-232.99071470000001</c:v>
                </c:pt>
                <c:pt idx="4644">
                  <c:v>-234.06782419999999</c:v>
                </c:pt>
                <c:pt idx="4645">
                  <c:v>-233.11662079999999</c:v>
                </c:pt>
                <c:pt idx="4646">
                  <c:v>-234.67840440000001</c:v>
                </c:pt>
                <c:pt idx="4647">
                  <c:v>-233.0236993</c:v>
                </c:pt>
                <c:pt idx="4648">
                  <c:v>-235.3090522</c:v>
                </c:pt>
                <c:pt idx="4649">
                  <c:v>-233.33559439999999</c:v>
                </c:pt>
                <c:pt idx="4650">
                  <c:v>-234.8285496</c:v>
                </c:pt>
                <c:pt idx="4651">
                  <c:v>-233.00601030000001</c:v>
                </c:pt>
                <c:pt idx="4652">
                  <c:v>-234.2741039</c:v>
                </c:pt>
                <c:pt idx="4653">
                  <c:v>-234.11595130000001</c:v>
                </c:pt>
                <c:pt idx="4654">
                  <c:v>-235.3031292</c:v>
                </c:pt>
                <c:pt idx="4655">
                  <c:v>-233.14832970000001</c:v>
                </c:pt>
                <c:pt idx="4656">
                  <c:v>-234.37931219999999</c:v>
                </c:pt>
                <c:pt idx="4657">
                  <c:v>-234.35160590000001</c:v>
                </c:pt>
                <c:pt idx="4658">
                  <c:v>-213.07231229999999</c:v>
                </c:pt>
                <c:pt idx="4659">
                  <c:v>-208.02997619999999</c:v>
                </c:pt>
                <c:pt idx="4660">
                  <c:v>-207.0924425</c:v>
                </c:pt>
                <c:pt idx="4661">
                  <c:v>-206.60923389999999</c:v>
                </c:pt>
                <c:pt idx="4662">
                  <c:v>-206.95035630000001</c:v>
                </c:pt>
                <c:pt idx="4663">
                  <c:v>-208.71357119999999</c:v>
                </c:pt>
                <c:pt idx="4664">
                  <c:v>-207.40044800000001</c:v>
                </c:pt>
                <c:pt idx="4665">
                  <c:v>-207.10348870000001</c:v>
                </c:pt>
                <c:pt idx="4666">
                  <c:v>-207.56104550000001</c:v>
                </c:pt>
                <c:pt idx="4667">
                  <c:v>-208.4479762</c:v>
                </c:pt>
                <c:pt idx="4668">
                  <c:v>-206.2739569</c:v>
                </c:pt>
                <c:pt idx="4669">
                  <c:v>-207.59783669999999</c:v>
                </c:pt>
                <c:pt idx="4670">
                  <c:v>-208.8978946</c:v>
                </c:pt>
                <c:pt idx="4671">
                  <c:v>-207.4631708</c:v>
                </c:pt>
                <c:pt idx="4672">
                  <c:v>-205.80608549999999</c:v>
                </c:pt>
                <c:pt idx="4673">
                  <c:v>-206.91590149999999</c:v>
                </c:pt>
                <c:pt idx="4674">
                  <c:v>-206.2273246</c:v>
                </c:pt>
                <c:pt idx="4675">
                  <c:v>-206.13254079999999</c:v>
                </c:pt>
                <c:pt idx="4676">
                  <c:v>-208.25937440000001</c:v>
                </c:pt>
                <c:pt idx="4677">
                  <c:v>-211.0297066</c:v>
                </c:pt>
                <c:pt idx="4678">
                  <c:v>-214.0431567</c:v>
                </c:pt>
                <c:pt idx="4679">
                  <c:v>-218.9036911</c:v>
                </c:pt>
                <c:pt idx="4680">
                  <c:v>-220.50816929999999</c:v>
                </c:pt>
                <c:pt idx="4681">
                  <c:v>-220.60149419999999</c:v>
                </c:pt>
                <c:pt idx="4682">
                  <c:v>-221.34904359999999</c:v>
                </c:pt>
                <c:pt idx="4683">
                  <c:v>-221.5740721</c:v>
                </c:pt>
                <c:pt idx="4684">
                  <c:v>-220.63543580000001</c:v>
                </c:pt>
                <c:pt idx="4685">
                  <c:v>-220.74178789999999</c:v>
                </c:pt>
                <c:pt idx="4686">
                  <c:v>-220.1993166</c:v>
                </c:pt>
                <c:pt idx="4687">
                  <c:v>-220.21214989999999</c:v>
                </c:pt>
                <c:pt idx="4688">
                  <c:v>-219.88938540000001</c:v>
                </c:pt>
                <c:pt idx="4689">
                  <c:v>-220.4962238</c:v>
                </c:pt>
                <c:pt idx="4690">
                  <c:v>-219.4794546</c:v>
                </c:pt>
                <c:pt idx="4691">
                  <c:v>-221.10490490000001</c:v>
                </c:pt>
                <c:pt idx="4692">
                  <c:v>-221.18327650000001</c:v>
                </c:pt>
                <c:pt idx="4693">
                  <c:v>-221.8527402</c:v>
                </c:pt>
                <c:pt idx="4694">
                  <c:v>-222.3141976</c:v>
                </c:pt>
                <c:pt idx="4695">
                  <c:v>-220.99581380000001</c:v>
                </c:pt>
                <c:pt idx="4696">
                  <c:v>-220.6187534</c:v>
                </c:pt>
                <c:pt idx="4697">
                  <c:v>-221.2447737</c:v>
                </c:pt>
                <c:pt idx="4698">
                  <c:v>-220.93412889999999</c:v>
                </c:pt>
                <c:pt idx="4699">
                  <c:v>-220.8248547</c:v>
                </c:pt>
                <c:pt idx="4700">
                  <c:v>-220.82430189999999</c:v>
                </c:pt>
                <c:pt idx="4701">
                  <c:v>-220.77908120000001</c:v>
                </c:pt>
                <c:pt idx="4702">
                  <c:v>-221.58829460000001</c:v>
                </c:pt>
                <c:pt idx="4703">
                  <c:v>-220.4926021</c:v>
                </c:pt>
                <c:pt idx="4704">
                  <c:v>-221.34302750000001</c:v>
                </c:pt>
                <c:pt idx="4705">
                  <c:v>-219.86948810000001</c:v>
                </c:pt>
                <c:pt idx="4706">
                  <c:v>-222.3534583</c:v>
                </c:pt>
                <c:pt idx="4707">
                  <c:v>-221.22939109999999</c:v>
                </c:pt>
                <c:pt idx="4708">
                  <c:v>-220.49339169999999</c:v>
                </c:pt>
                <c:pt idx="4709">
                  <c:v>-220.24092279999999</c:v>
                </c:pt>
                <c:pt idx="4710">
                  <c:v>-222.33999399999999</c:v>
                </c:pt>
                <c:pt idx="4711">
                  <c:v>-222.01065869999999</c:v>
                </c:pt>
                <c:pt idx="4712">
                  <c:v>-220.49417579999999</c:v>
                </c:pt>
                <c:pt idx="4713">
                  <c:v>-220.7309142</c:v>
                </c:pt>
                <c:pt idx="4714">
                  <c:v>-220.94295589999999</c:v>
                </c:pt>
                <c:pt idx="4715">
                  <c:v>-220.24180699999999</c:v>
                </c:pt>
                <c:pt idx="4716">
                  <c:v>-219.85334789999999</c:v>
                </c:pt>
                <c:pt idx="4717">
                  <c:v>-221.40899440000001</c:v>
                </c:pt>
                <c:pt idx="4718">
                  <c:v>-219.84745090000001</c:v>
                </c:pt>
                <c:pt idx="4719">
                  <c:v>-222.03539040000001</c:v>
                </c:pt>
                <c:pt idx="4720">
                  <c:v>-221.29925539999999</c:v>
                </c:pt>
                <c:pt idx="4721">
                  <c:v>-222.16350120000001</c:v>
                </c:pt>
                <c:pt idx="4722">
                  <c:v>-222.20758140000001</c:v>
                </c:pt>
                <c:pt idx="4723">
                  <c:v>-221.2671881</c:v>
                </c:pt>
                <c:pt idx="4724">
                  <c:v>-219.88100800000001</c:v>
                </c:pt>
                <c:pt idx="4725">
                  <c:v>-220.14361410000001</c:v>
                </c:pt>
                <c:pt idx="4726">
                  <c:v>-220.33238789999999</c:v>
                </c:pt>
                <c:pt idx="4727">
                  <c:v>-220.67494970000001</c:v>
                </c:pt>
                <c:pt idx="4728">
                  <c:v>-221.69261080000001</c:v>
                </c:pt>
                <c:pt idx="4729">
                  <c:v>-220.17717400000001</c:v>
                </c:pt>
                <c:pt idx="4730">
                  <c:v>-220.75672979999999</c:v>
                </c:pt>
                <c:pt idx="4731">
                  <c:v>-220.47353770000001</c:v>
                </c:pt>
                <c:pt idx="4732">
                  <c:v>-221.7411251</c:v>
                </c:pt>
                <c:pt idx="4733">
                  <c:v>-220.33549909999999</c:v>
                </c:pt>
                <c:pt idx="4734">
                  <c:v>-222.11604460000001</c:v>
                </c:pt>
                <c:pt idx="4735">
                  <c:v>-220.28708839999999</c:v>
                </c:pt>
                <c:pt idx="4736">
                  <c:v>-221.3626941</c:v>
                </c:pt>
                <c:pt idx="4737">
                  <c:v>-222.00385180000001</c:v>
                </c:pt>
                <c:pt idx="4738">
                  <c:v>-220.29030119999999</c:v>
                </c:pt>
                <c:pt idx="4739">
                  <c:v>-220.7558052</c:v>
                </c:pt>
                <c:pt idx="4740">
                  <c:v>-221.6283502</c:v>
                </c:pt>
                <c:pt idx="4741">
                  <c:v>-220.87112020000001</c:v>
                </c:pt>
                <c:pt idx="4742">
                  <c:v>-221.08165840000001</c:v>
                </c:pt>
                <c:pt idx="4743">
                  <c:v>-220.16263380000001</c:v>
                </c:pt>
                <c:pt idx="4744">
                  <c:v>-220.75525239999999</c:v>
                </c:pt>
                <c:pt idx="4745">
                  <c:v>-221.6883109</c:v>
                </c:pt>
                <c:pt idx="4746">
                  <c:v>-222.98350060000001</c:v>
                </c:pt>
                <c:pt idx="4747">
                  <c:v>-221.28657920000001</c:v>
                </c:pt>
                <c:pt idx="4748">
                  <c:v>-221.36585049999999</c:v>
                </c:pt>
                <c:pt idx="4749">
                  <c:v>-220.64885029999999</c:v>
                </c:pt>
                <c:pt idx="4750">
                  <c:v>-221.24118960000001</c:v>
                </c:pt>
                <c:pt idx="4751">
                  <c:v>-221.25500049999999</c:v>
                </c:pt>
                <c:pt idx="4752">
                  <c:v>-221.5849978</c:v>
                </c:pt>
                <c:pt idx="4753">
                  <c:v>-220.05532629999999</c:v>
                </c:pt>
                <c:pt idx="4754">
                  <c:v>-221.36633900000001</c:v>
                </c:pt>
                <c:pt idx="4755">
                  <c:v>-221.50798940000001</c:v>
                </c:pt>
                <c:pt idx="4756">
                  <c:v>-222.52182490000001</c:v>
                </c:pt>
                <c:pt idx="4757">
                  <c:v>-219.5746733</c:v>
                </c:pt>
                <c:pt idx="4758">
                  <c:v>-222.00814829999999</c:v>
                </c:pt>
                <c:pt idx="4759">
                  <c:v>-220.91374149999999</c:v>
                </c:pt>
                <c:pt idx="4760">
                  <c:v>-222.00818179999999</c:v>
                </c:pt>
                <c:pt idx="4761">
                  <c:v>-220.80543080000001</c:v>
                </c:pt>
                <c:pt idx="4762">
                  <c:v>-220.49134309999999</c:v>
                </c:pt>
                <c:pt idx="4763">
                  <c:v>-220.89683239999999</c:v>
                </c:pt>
                <c:pt idx="4764">
                  <c:v>-220.9163015</c:v>
                </c:pt>
                <c:pt idx="4765">
                  <c:v>-220.92690909999999</c:v>
                </c:pt>
                <c:pt idx="4766">
                  <c:v>-222.2829097</c:v>
                </c:pt>
                <c:pt idx="4767">
                  <c:v>-220.70885240000001</c:v>
                </c:pt>
                <c:pt idx="4768">
                  <c:v>-219.0880488</c:v>
                </c:pt>
                <c:pt idx="4769">
                  <c:v>-219.69568870000001</c:v>
                </c:pt>
                <c:pt idx="4770">
                  <c:v>-220.65018889999999</c:v>
                </c:pt>
                <c:pt idx="4771">
                  <c:v>-220.18048110000001</c:v>
                </c:pt>
                <c:pt idx="4772">
                  <c:v>-219.9143986</c:v>
                </c:pt>
                <c:pt idx="4773">
                  <c:v>-221.87859589999999</c:v>
                </c:pt>
                <c:pt idx="4774">
                  <c:v>-221.87963360000001</c:v>
                </c:pt>
                <c:pt idx="4775">
                  <c:v>-220.1305893</c:v>
                </c:pt>
                <c:pt idx="4776">
                  <c:v>-220.0204387</c:v>
                </c:pt>
                <c:pt idx="4777">
                  <c:v>-220.80270229999999</c:v>
                </c:pt>
                <c:pt idx="4778">
                  <c:v>-220.97781789999999</c:v>
                </c:pt>
                <c:pt idx="4779">
                  <c:v>-221.85184409999999</c:v>
                </c:pt>
                <c:pt idx="4780">
                  <c:v>-220.34816269999999</c:v>
                </c:pt>
                <c:pt idx="4781">
                  <c:v>-220.59824829999999</c:v>
                </c:pt>
                <c:pt idx="4782">
                  <c:v>-220.67908120000001</c:v>
                </c:pt>
                <c:pt idx="4783">
                  <c:v>-220.02378590000001</c:v>
                </c:pt>
                <c:pt idx="4784">
                  <c:v>-222.03824589999999</c:v>
                </c:pt>
                <c:pt idx="4785">
                  <c:v>-219.67985250000001</c:v>
                </c:pt>
                <c:pt idx="4786">
                  <c:v>-219.36477959999999</c:v>
                </c:pt>
                <c:pt idx="4787">
                  <c:v>-218.9296635</c:v>
                </c:pt>
                <c:pt idx="4788">
                  <c:v>-224.97721960000001</c:v>
                </c:pt>
                <c:pt idx="4789">
                  <c:v>-222.1991822</c:v>
                </c:pt>
                <c:pt idx="4790">
                  <c:v>-222.2118553</c:v>
                </c:pt>
                <c:pt idx="4791">
                  <c:v>-223.09937740000001</c:v>
                </c:pt>
                <c:pt idx="4792">
                  <c:v>-222.80325859999999</c:v>
                </c:pt>
                <c:pt idx="4793">
                  <c:v>-221.16176999999999</c:v>
                </c:pt>
                <c:pt idx="4794">
                  <c:v>-221.33283080000001</c:v>
                </c:pt>
                <c:pt idx="4795">
                  <c:v>-221.75430410000001</c:v>
                </c:pt>
                <c:pt idx="4796">
                  <c:v>-220.91326079999999</c:v>
                </c:pt>
                <c:pt idx="4797">
                  <c:v>-223.09991009999999</c:v>
                </c:pt>
                <c:pt idx="4798">
                  <c:v>-222.80252050000001</c:v>
                </c:pt>
                <c:pt idx="4799">
                  <c:v>-220.97525880000001</c:v>
                </c:pt>
                <c:pt idx="4800">
                  <c:v>-222.26224859999999</c:v>
                </c:pt>
                <c:pt idx="4801">
                  <c:v>-222.34240919999999</c:v>
                </c:pt>
                <c:pt idx="4802">
                  <c:v>-220.62327529999999</c:v>
                </c:pt>
                <c:pt idx="4803">
                  <c:v>-221.03915559999999</c:v>
                </c:pt>
                <c:pt idx="4804">
                  <c:v>-220.80411710000001</c:v>
                </c:pt>
                <c:pt idx="4805">
                  <c:v>-220.61489789999999</c:v>
                </c:pt>
                <c:pt idx="4806">
                  <c:v>-220.89503640000001</c:v>
                </c:pt>
                <c:pt idx="4807">
                  <c:v>-219.86549629999999</c:v>
                </c:pt>
                <c:pt idx="4808">
                  <c:v>-221.2578422</c:v>
                </c:pt>
                <c:pt idx="4809">
                  <c:v>-220.8482942</c:v>
                </c:pt>
                <c:pt idx="4810">
                  <c:v>-220.96191619999999</c:v>
                </c:pt>
                <c:pt idx="4811">
                  <c:v>-219.38206790000001</c:v>
                </c:pt>
                <c:pt idx="4812">
                  <c:v>-221.76986410000001</c:v>
                </c:pt>
                <c:pt idx="4813">
                  <c:v>-223.6316166</c:v>
                </c:pt>
                <c:pt idx="4814">
                  <c:v>-221.00901339999999</c:v>
                </c:pt>
                <c:pt idx="4815">
                  <c:v>-221.64738650000001</c:v>
                </c:pt>
                <c:pt idx="4816">
                  <c:v>-221.6624257</c:v>
                </c:pt>
                <c:pt idx="4817">
                  <c:v>-221.13590669999999</c:v>
                </c:pt>
                <c:pt idx="4818">
                  <c:v>-219.41825030000001</c:v>
                </c:pt>
                <c:pt idx="4819">
                  <c:v>-221.8233031</c:v>
                </c:pt>
                <c:pt idx="4820">
                  <c:v>-220.7583329</c:v>
                </c:pt>
                <c:pt idx="4821">
                  <c:v>-220.8899485</c:v>
                </c:pt>
                <c:pt idx="4822">
                  <c:v>-221.2437779</c:v>
                </c:pt>
                <c:pt idx="4823">
                  <c:v>-220.74275080000001</c:v>
                </c:pt>
                <c:pt idx="4824">
                  <c:v>-221.6070904</c:v>
                </c:pt>
                <c:pt idx="4825">
                  <c:v>-220.4305051</c:v>
                </c:pt>
                <c:pt idx="4826">
                  <c:v>-220.3599586</c:v>
                </c:pt>
                <c:pt idx="4827">
                  <c:v>-221.71361830000001</c:v>
                </c:pt>
                <c:pt idx="4828">
                  <c:v>-220.95092959999999</c:v>
                </c:pt>
                <c:pt idx="4829">
                  <c:v>-217.67027390000001</c:v>
                </c:pt>
                <c:pt idx="4830">
                  <c:v>-212.3595009</c:v>
                </c:pt>
                <c:pt idx="4831">
                  <c:v>-210.46947850000001</c:v>
                </c:pt>
                <c:pt idx="4832">
                  <c:v>-207.70011930000001</c:v>
                </c:pt>
                <c:pt idx="4833">
                  <c:v>-208.7767868</c:v>
                </c:pt>
                <c:pt idx="4834">
                  <c:v>-210.54636479999999</c:v>
                </c:pt>
                <c:pt idx="4835">
                  <c:v>-210.7497851</c:v>
                </c:pt>
                <c:pt idx="4836">
                  <c:v>-211.24837310000001</c:v>
                </c:pt>
                <c:pt idx="4837">
                  <c:v>-212.8543153</c:v>
                </c:pt>
                <c:pt idx="4838">
                  <c:v>-213.15353500000001</c:v>
                </c:pt>
                <c:pt idx="4839">
                  <c:v>-214.2463679</c:v>
                </c:pt>
                <c:pt idx="4840">
                  <c:v>-213.4984139</c:v>
                </c:pt>
                <c:pt idx="4841">
                  <c:v>-215.9023656</c:v>
                </c:pt>
                <c:pt idx="4842">
                  <c:v>-213.9183889</c:v>
                </c:pt>
                <c:pt idx="4843">
                  <c:v>-214.5425414</c:v>
                </c:pt>
                <c:pt idx="4844">
                  <c:v>-215.60481909999999</c:v>
                </c:pt>
                <c:pt idx="4845">
                  <c:v>-214.2330978</c:v>
                </c:pt>
                <c:pt idx="4846">
                  <c:v>-214.7008921</c:v>
                </c:pt>
                <c:pt idx="4847">
                  <c:v>-214.07404320000001</c:v>
                </c:pt>
                <c:pt idx="4848">
                  <c:v>-216.55848219999999</c:v>
                </c:pt>
                <c:pt idx="4849">
                  <c:v>-215.46487379999999</c:v>
                </c:pt>
                <c:pt idx="4850">
                  <c:v>-216.05770200000001</c:v>
                </c:pt>
                <c:pt idx="4851">
                  <c:v>-215.71850449999999</c:v>
                </c:pt>
                <c:pt idx="4852">
                  <c:v>-214.38574399999999</c:v>
                </c:pt>
                <c:pt idx="4853">
                  <c:v>-215.54350729999999</c:v>
                </c:pt>
                <c:pt idx="4854">
                  <c:v>-215.169555</c:v>
                </c:pt>
                <c:pt idx="4855">
                  <c:v>-215.3705444</c:v>
                </c:pt>
                <c:pt idx="4856">
                  <c:v>-216.69754549999999</c:v>
                </c:pt>
                <c:pt idx="4857">
                  <c:v>-214.716577</c:v>
                </c:pt>
                <c:pt idx="4858">
                  <c:v>-216.39002840000001</c:v>
                </c:pt>
                <c:pt idx="4859">
                  <c:v>-214.52910159999999</c:v>
                </c:pt>
                <c:pt idx="4860">
                  <c:v>-215.49675640000001</c:v>
                </c:pt>
                <c:pt idx="4861">
                  <c:v>-215.77714230000001</c:v>
                </c:pt>
                <c:pt idx="4862">
                  <c:v>-215.99172100000001</c:v>
                </c:pt>
                <c:pt idx="4863">
                  <c:v>-215.7910914</c:v>
                </c:pt>
                <c:pt idx="4864">
                  <c:v>-215.8226688</c:v>
                </c:pt>
                <c:pt idx="4865">
                  <c:v>-216.50930690000001</c:v>
                </c:pt>
                <c:pt idx="4866">
                  <c:v>-213.916798</c:v>
                </c:pt>
                <c:pt idx="4867">
                  <c:v>-215.759174</c:v>
                </c:pt>
                <c:pt idx="4868">
                  <c:v>-215.63528030000001</c:v>
                </c:pt>
                <c:pt idx="4869">
                  <c:v>-216.9197011</c:v>
                </c:pt>
                <c:pt idx="4870">
                  <c:v>-215.54071719999999</c:v>
                </c:pt>
                <c:pt idx="4871">
                  <c:v>-216.08956459999999</c:v>
                </c:pt>
                <c:pt idx="4872">
                  <c:v>-215.88794519999999</c:v>
                </c:pt>
                <c:pt idx="4873">
                  <c:v>-216.11891009999999</c:v>
                </c:pt>
                <c:pt idx="4874">
                  <c:v>-214.85708890000001</c:v>
                </c:pt>
                <c:pt idx="4875">
                  <c:v>-217.0909202</c:v>
                </c:pt>
                <c:pt idx="4876">
                  <c:v>-215.91515820000001</c:v>
                </c:pt>
                <c:pt idx="4877">
                  <c:v>-215.33941279999999</c:v>
                </c:pt>
                <c:pt idx="4878">
                  <c:v>-215.8884865</c:v>
                </c:pt>
                <c:pt idx="4879">
                  <c:v>-215.7931591</c:v>
                </c:pt>
                <c:pt idx="4880">
                  <c:v>-216.73233110000001</c:v>
                </c:pt>
                <c:pt idx="4881">
                  <c:v>-215.21611590000001</c:v>
                </c:pt>
                <c:pt idx="4882">
                  <c:v>-216.35412339999999</c:v>
                </c:pt>
                <c:pt idx="4883">
                  <c:v>-216.22904829999999</c:v>
                </c:pt>
                <c:pt idx="4884">
                  <c:v>-215.8278435</c:v>
                </c:pt>
                <c:pt idx="4885">
                  <c:v>-214.56011960000001</c:v>
                </c:pt>
                <c:pt idx="4886">
                  <c:v>-215.46426249999999</c:v>
                </c:pt>
                <c:pt idx="4887">
                  <c:v>-215.01046109999999</c:v>
                </c:pt>
                <c:pt idx="4888">
                  <c:v>-215.2183866</c:v>
                </c:pt>
                <c:pt idx="4889">
                  <c:v>-215.9832068</c:v>
                </c:pt>
                <c:pt idx="4890">
                  <c:v>-216.45007559999999</c:v>
                </c:pt>
                <c:pt idx="4891">
                  <c:v>-215.8264562</c:v>
                </c:pt>
                <c:pt idx="4892">
                  <c:v>-216.23337609999999</c:v>
                </c:pt>
                <c:pt idx="4893">
                  <c:v>-214.7926468</c:v>
                </c:pt>
                <c:pt idx="4894">
                  <c:v>-217.34143789999999</c:v>
                </c:pt>
                <c:pt idx="4895">
                  <c:v>-215.81117589999999</c:v>
                </c:pt>
                <c:pt idx="4896">
                  <c:v>-216.43260040000001</c:v>
                </c:pt>
                <c:pt idx="4897">
                  <c:v>-215.32298399999999</c:v>
                </c:pt>
                <c:pt idx="4898">
                  <c:v>-217.20107870000001</c:v>
                </c:pt>
                <c:pt idx="4899">
                  <c:v>-216.09105819999999</c:v>
                </c:pt>
                <c:pt idx="4900">
                  <c:v>-215.65246060000001</c:v>
                </c:pt>
                <c:pt idx="4901">
                  <c:v>-216.14116440000001</c:v>
                </c:pt>
                <c:pt idx="4902">
                  <c:v>-215.34335630000001</c:v>
                </c:pt>
                <c:pt idx="4903">
                  <c:v>-217.92020460000001</c:v>
                </c:pt>
                <c:pt idx="4904">
                  <c:v>-218.3415224</c:v>
                </c:pt>
                <c:pt idx="4905">
                  <c:v>-217.46201020000001</c:v>
                </c:pt>
                <c:pt idx="4906">
                  <c:v>-217.5105892</c:v>
                </c:pt>
                <c:pt idx="4907">
                  <c:v>-217.35509300000001</c:v>
                </c:pt>
                <c:pt idx="4908">
                  <c:v>-217.41553039999999</c:v>
                </c:pt>
                <c:pt idx="4909">
                  <c:v>-215.3728303</c:v>
                </c:pt>
                <c:pt idx="4910">
                  <c:v>-215.32600540000001</c:v>
                </c:pt>
                <c:pt idx="4911">
                  <c:v>-215.85873839999999</c:v>
                </c:pt>
                <c:pt idx="4912">
                  <c:v>-217.18398239999999</c:v>
                </c:pt>
                <c:pt idx="4913">
                  <c:v>-218.15409700000001</c:v>
                </c:pt>
                <c:pt idx="4914">
                  <c:v>-211.32636310000001</c:v>
                </c:pt>
                <c:pt idx="4915">
                  <c:v>-216.99613110000001</c:v>
                </c:pt>
                <c:pt idx="4916">
                  <c:v>-217.1480176</c:v>
                </c:pt>
                <c:pt idx="4917">
                  <c:v>-217.37036979999999</c:v>
                </c:pt>
                <c:pt idx="4918">
                  <c:v>-216.76044099999999</c:v>
                </c:pt>
                <c:pt idx="4919">
                  <c:v>-217.92830799999999</c:v>
                </c:pt>
                <c:pt idx="4920">
                  <c:v>-217.63732540000001</c:v>
                </c:pt>
                <c:pt idx="4921">
                  <c:v>-217.77846009999999</c:v>
                </c:pt>
                <c:pt idx="4922">
                  <c:v>-217.27617050000001</c:v>
                </c:pt>
                <c:pt idx="4923">
                  <c:v>-216.46426360000001</c:v>
                </c:pt>
                <c:pt idx="4924">
                  <c:v>-217.96643539999999</c:v>
                </c:pt>
                <c:pt idx="4925">
                  <c:v>-218.326719</c:v>
                </c:pt>
                <c:pt idx="4926">
                  <c:v>-217.82561089999999</c:v>
                </c:pt>
                <c:pt idx="4927">
                  <c:v>-218.41486069999999</c:v>
                </c:pt>
                <c:pt idx="4928">
                  <c:v>-219.0572483</c:v>
                </c:pt>
                <c:pt idx="4929">
                  <c:v>-216.9959508</c:v>
                </c:pt>
                <c:pt idx="4930">
                  <c:v>-217.94552590000001</c:v>
                </c:pt>
                <c:pt idx="4931">
                  <c:v>-217.91514549999999</c:v>
                </c:pt>
                <c:pt idx="4932">
                  <c:v>-217.79317259999999</c:v>
                </c:pt>
                <c:pt idx="4933">
                  <c:v>-217.35259590000001</c:v>
                </c:pt>
                <c:pt idx="4934">
                  <c:v>-217.9495311</c:v>
                </c:pt>
                <c:pt idx="4935">
                  <c:v>-216.68167969999999</c:v>
                </c:pt>
                <c:pt idx="4936">
                  <c:v>-216.4674948</c:v>
                </c:pt>
                <c:pt idx="4937">
                  <c:v>-218.90622859999999</c:v>
                </c:pt>
                <c:pt idx="4938">
                  <c:v>-216.73222659999999</c:v>
                </c:pt>
                <c:pt idx="4939">
                  <c:v>-217.38994529999999</c:v>
                </c:pt>
                <c:pt idx="4940">
                  <c:v>-217.70184649999999</c:v>
                </c:pt>
                <c:pt idx="4941">
                  <c:v>-218.11190490000001</c:v>
                </c:pt>
                <c:pt idx="4942">
                  <c:v>-217.20005889999999</c:v>
                </c:pt>
                <c:pt idx="4943">
                  <c:v>-218.74794080000001</c:v>
                </c:pt>
                <c:pt idx="4944">
                  <c:v>-218.1882554</c:v>
                </c:pt>
                <c:pt idx="4945">
                  <c:v>-216.09278359999999</c:v>
                </c:pt>
                <c:pt idx="4946">
                  <c:v>-218.71638709999999</c:v>
                </c:pt>
                <c:pt idx="4947">
                  <c:v>-217.54728019999999</c:v>
                </c:pt>
                <c:pt idx="4948">
                  <c:v>-217.9999234</c:v>
                </c:pt>
                <c:pt idx="4949">
                  <c:v>-218.46732549999999</c:v>
                </c:pt>
                <c:pt idx="4950">
                  <c:v>-217.8572388</c:v>
                </c:pt>
                <c:pt idx="4951">
                  <c:v>-215.97271979999999</c:v>
                </c:pt>
                <c:pt idx="4952">
                  <c:v>-217.09535389999999</c:v>
                </c:pt>
                <c:pt idx="4953">
                  <c:v>-216.69934520000001</c:v>
                </c:pt>
                <c:pt idx="4954">
                  <c:v>-216.2737387</c:v>
                </c:pt>
                <c:pt idx="4955">
                  <c:v>-217.80717390000001</c:v>
                </c:pt>
                <c:pt idx="4956">
                  <c:v>-219.10686999999999</c:v>
                </c:pt>
                <c:pt idx="4957">
                  <c:v>-217.84221550000001</c:v>
                </c:pt>
                <c:pt idx="4958">
                  <c:v>-217.82925700000001</c:v>
                </c:pt>
                <c:pt idx="4959">
                  <c:v>-215.9204235</c:v>
                </c:pt>
                <c:pt idx="4960">
                  <c:v>-216.78081750000001</c:v>
                </c:pt>
                <c:pt idx="4961">
                  <c:v>-217.8249476</c:v>
                </c:pt>
                <c:pt idx="4962">
                  <c:v>-217.26948150000001</c:v>
                </c:pt>
                <c:pt idx="4963">
                  <c:v>-218.73290349999999</c:v>
                </c:pt>
                <c:pt idx="4964">
                  <c:v>-216.38959740000001</c:v>
                </c:pt>
                <c:pt idx="4965">
                  <c:v>-218.12411499999999</c:v>
                </c:pt>
                <c:pt idx="4966">
                  <c:v>-216.95395790000001</c:v>
                </c:pt>
                <c:pt idx="4967">
                  <c:v>-217.0636552</c:v>
                </c:pt>
                <c:pt idx="4968">
                  <c:v>-218.1557047</c:v>
                </c:pt>
                <c:pt idx="4969">
                  <c:v>-217.56005250000001</c:v>
                </c:pt>
                <c:pt idx="4970">
                  <c:v>-217.72280000000001</c:v>
                </c:pt>
                <c:pt idx="4971">
                  <c:v>-218.14535119999999</c:v>
                </c:pt>
                <c:pt idx="4972">
                  <c:v>-217.48712029999999</c:v>
                </c:pt>
                <c:pt idx="4973">
                  <c:v>-217.36539569999999</c:v>
                </c:pt>
                <c:pt idx="4974">
                  <c:v>-215.61734060000001</c:v>
                </c:pt>
                <c:pt idx="4975">
                  <c:v>-217.17710070000001</c:v>
                </c:pt>
                <c:pt idx="4976">
                  <c:v>-217.25444669999999</c:v>
                </c:pt>
                <c:pt idx="4977">
                  <c:v>-218.44457779999999</c:v>
                </c:pt>
                <c:pt idx="4978">
                  <c:v>-217.41168640000001</c:v>
                </c:pt>
                <c:pt idx="4979">
                  <c:v>-219.28883250000001</c:v>
                </c:pt>
                <c:pt idx="4980">
                  <c:v>-216.8960821</c:v>
                </c:pt>
                <c:pt idx="4981">
                  <c:v>-217.3814045</c:v>
                </c:pt>
                <c:pt idx="4982">
                  <c:v>-217.10326739999999</c:v>
                </c:pt>
                <c:pt idx="4983">
                  <c:v>-217.66453079999999</c:v>
                </c:pt>
                <c:pt idx="4984">
                  <c:v>-215.9567266</c:v>
                </c:pt>
                <c:pt idx="4985">
                  <c:v>-217.00192709999999</c:v>
                </c:pt>
                <c:pt idx="4986">
                  <c:v>-217.15122099999999</c:v>
                </c:pt>
                <c:pt idx="4987">
                  <c:v>-216.29450539999999</c:v>
                </c:pt>
                <c:pt idx="4988">
                  <c:v>-216.15395470000001</c:v>
                </c:pt>
                <c:pt idx="4989">
                  <c:v>-218.0741008</c:v>
                </c:pt>
                <c:pt idx="4990">
                  <c:v>-218.839718</c:v>
                </c:pt>
                <c:pt idx="4991">
                  <c:v>-217.9972214</c:v>
                </c:pt>
                <c:pt idx="4992">
                  <c:v>-217.04305149999999</c:v>
                </c:pt>
                <c:pt idx="4993">
                  <c:v>-218.26031080000001</c:v>
                </c:pt>
                <c:pt idx="4994">
                  <c:v>-217.4234806</c:v>
                </c:pt>
                <c:pt idx="4995">
                  <c:v>-217.68824939999999</c:v>
                </c:pt>
                <c:pt idx="4996">
                  <c:v>-217.21361519999999</c:v>
                </c:pt>
                <c:pt idx="4997">
                  <c:v>-217.63564030000001</c:v>
                </c:pt>
                <c:pt idx="4998">
                  <c:v>-217.8740009</c:v>
                </c:pt>
                <c:pt idx="4999">
                  <c:v>-219.1040457</c:v>
                </c:pt>
                <c:pt idx="5000">
                  <c:v>-217.4776665</c:v>
                </c:pt>
                <c:pt idx="5001">
                  <c:v>-217.07715060000001</c:v>
                </c:pt>
                <c:pt idx="5002">
                  <c:v>-218.11953700000001</c:v>
                </c:pt>
                <c:pt idx="5003">
                  <c:v>-216.99751660000001</c:v>
                </c:pt>
                <c:pt idx="5004">
                  <c:v>-216.70101339999999</c:v>
                </c:pt>
                <c:pt idx="5005">
                  <c:v>-217.24612640000001</c:v>
                </c:pt>
                <c:pt idx="5006">
                  <c:v>-219.23204820000001</c:v>
                </c:pt>
                <c:pt idx="5007">
                  <c:v>-218.6530856</c:v>
                </c:pt>
                <c:pt idx="5008">
                  <c:v>-218.09248590000001</c:v>
                </c:pt>
                <c:pt idx="5009">
                  <c:v>-217.15288150000001</c:v>
                </c:pt>
                <c:pt idx="5010">
                  <c:v>-217.5304678</c:v>
                </c:pt>
                <c:pt idx="5011">
                  <c:v>-217.53123299999999</c:v>
                </c:pt>
                <c:pt idx="5012">
                  <c:v>-216.75024959999999</c:v>
                </c:pt>
                <c:pt idx="5013">
                  <c:v>-218.9658867</c:v>
                </c:pt>
                <c:pt idx="5014">
                  <c:v>-217.7017706</c:v>
                </c:pt>
                <c:pt idx="5015">
                  <c:v>-216.8567371</c:v>
                </c:pt>
                <c:pt idx="5016">
                  <c:v>-217.16693549999999</c:v>
                </c:pt>
                <c:pt idx="5017">
                  <c:v>-217.8232586</c:v>
                </c:pt>
                <c:pt idx="5018">
                  <c:v>-216.60739150000001</c:v>
                </c:pt>
                <c:pt idx="5019">
                  <c:v>-215.49847510000001</c:v>
                </c:pt>
                <c:pt idx="5020">
                  <c:v>-216.5736331</c:v>
                </c:pt>
                <c:pt idx="5021">
                  <c:v>-217.3689961</c:v>
                </c:pt>
                <c:pt idx="5022">
                  <c:v>-216.54142150000001</c:v>
                </c:pt>
                <c:pt idx="5023">
                  <c:v>-216.728815</c:v>
                </c:pt>
                <c:pt idx="5024">
                  <c:v>-218.21587299999999</c:v>
                </c:pt>
                <c:pt idx="5025">
                  <c:v>-218.1068684</c:v>
                </c:pt>
                <c:pt idx="5026">
                  <c:v>-217.24834340000001</c:v>
                </c:pt>
                <c:pt idx="5027">
                  <c:v>-215.7624964</c:v>
                </c:pt>
                <c:pt idx="5028">
                  <c:v>-217.24587450000001</c:v>
                </c:pt>
                <c:pt idx="5029">
                  <c:v>-217.22789370000001</c:v>
                </c:pt>
                <c:pt idx="5030">
                  <c:v>-216.8516467</c:v>
                </c:pt>
                <c:pt idx="5031">
                  <c:v>-216.9347133</c:v>
                </c:pt>
                <c:pt idx="5032">
                  <c:v>-217.65376739999999</c:v>
                </c:pt>
                <c:pt idx="5033">
                  <c:v>-218.32434689999999</c:v>
                </c:pt>
                <c:pt idx="5034">
                  <c:v>-217.48510920000001</c:v>
                </c:pt>
                <c:pt idx="5035">
                  <c:v>-217.52770330000001</c:v>
                </c:pt>
                <c:pt idx="5036">
                  <c:v>-217.77832670000001</c:v>
                </c:pt>
                <c:pt idx="5037">
                  <c:v>-219.8864968</c:v>
                </c:pt>
                <c:pt idx="5038">
                  <c:v>-227.63305099999999</c:v>
                </c:pt>
                <c:pt idx="5039">
                  <c:v>-231.5548689</c:v>
                </c:pt>
                <c:pt idx="5040">
                  <c:v>-241.56981529999999</c:v>
                </c:pt>
                <c:pt idx="5041">
                  <c:v>-256.01604029999999</c:v>
                </c:pt>
                <c:pt idx="5042">
                  <c:v>-276.93355969999999</c:v>
                </c:pt>
                <c:pt idx="5043">
                  <c:v>-301.16571679999998</c:v>
                </c:pt>
                <c:pt idx="5044">
                  <c:v>-316.44119319999999</c:v>
                </c:pt>
                <c:pt idx="5045">
                  <c:v>-332.498468</c:v>
                </c:pt>
                <c:pt idx="5046">
                  <c:v>-337.51476309999998</c:v>
                </c:pt>
                <c:pt idx="5047">
                  <c:v>-343.87664009999997</c:v>
                </c:pt>
                <c:pt idx="5048">
                  <c:v>-347.68533400000001</c:v>
                </c:pt>
                <c:pt idx="5049">
                  <c:v>-348.57857999999999</c:v>
                </c:pt>
                <c:pt idx="5050">
                  <c:v>-348.13621000000001</c:v>
                </c:pt>
                <c:pt idx="5051">
                  <c:v>-346.68716590000002</c:v>
                </c:pt>
                <c:pt idx="5052">
                  <c:v>-347.96998889999998</c:v>
                </c:pt>
                <c:pt idx="5053">
                  <c:v>-348.09303549999998</c:v>
                </c:pt>
                <c:pt idx="5054">
                  <c:v>-348.73564570000002</c:v>
                </c:pt>
                <c:pt idx="5055">
                  <c:v>-347.50391939999997</c:v>
                </c:pt>
                <c:pt idx="5056">
                  <c:v>-349.39008769999998</c:v>
                </c:pt>
                <c:pt idx="5057">
                  <c:v>-346.43728290000001</c:v>
                </c:pt>
                <c:pt idx="5058">
                  <c:v>-347.91684620000001</c:v>
                </c:pt>
                <c:pt idx="5059">
                  <c:v>-347.32038240000003</c:v>
                </c:pt>
                <c:pt idx="5060">
                  <c:v>-346.26399199999997</c:v>
                </c:pt>
                <c:pt idx="5061">
                  <c:v>-347.81338840000001</c:v>
                </c:pt>
                <c:pt idx="5062">
                  <c:v>-347.35773590000002</c:v>
                </c:pt>
                <c:pt idx="5063">
                  <c:v>-347.3546748</c:v>
                </c:pt>
                <c:pt idx="5064">
                  <c:v>-347.21699810000001</c:v>
                </c:pt>
                <c:pt idx="5065">
                  <c:v>-346.71379280000002</c:v>
                </c:pt>
                <c:pt idx="5066">
                  <c:v>-347.95209720000003</c:v>
                </c:pt>
                <c:pt idx="5067">
                  <c:v>-347.62012850000002</c:v>
                </c:pt>
                <c:pt idx="5068">
                  <c:v>-346.59718859999998</c:v>
                </c:pt>
                <c:pt idx="5069">
                  <c:v>-346.73642910000001</c:v>
                </c:pt>
                <c:pt idx="5070">
                  <c:v>-347.44533130000002</c:v>
                </c:pt>
                <c:pt idx="5071">
                  <c:v>-348.32889460000001</c:v>
                </c:pt>
                <c:pt idx="5072">
                  <c:v>-348.05661650000002</c:v>
                </c:pt>
                <c:pt idx="5073">
                  <c:v>-348.0495707</c:v>
                </c:pt>
                <c:pt idx="5074">
                  <c:v>-346.91467899999998</c:v>
                </c:pt>
                <c:pt idx="5075">
                  <c:v>-348.95430549999998</c:v>
                </c:pt>
                <c:pt idx="5076">
                  <c:v>-348.98162250000001</c:v>
                </c:pt>
                <c:pt idx="5077">
                  <c:v>-347.14117099999999</c:v>
                </c:pt>
                <c:pt idx="5078">
                  <c:v>-347.8415971</c:v>
                </c:pt>
                <c:pt idx="5079">
                  <c:v>-348.30864100000002</c:v>
                </c:pt>
                <c:pt idx="5080">
                  <c:v>-347.63090560000001</c:v>
                </c:pt>
                <c:pt idx="5081">
                  <c:v>-348.0145091</c:v>
                </c:pt>
                <c:pt idx="5082">
                  <c:v>-347.48599350000001</c:v>
                </c:pt>
                <c:pt idx="5083">
                  <c:v>-347.31383499999998</c:v>
                </c:pt>
                <c:pt idx="5084">
                  <c:v>-348.1103152</c:v>
                </c:pt>
                <c:pt idx="5085">
                  <c:v>-349.07940600000001</c:v>
                </c:pt>
                <c:pt idx="5086">
                  <c:v>-347.43710650000003</c:v>
                </c:pt>
                <c:pt idx="5087">
                  <c:v>-346.54601250000002</c:v>
                </c:pt>
                <c:pt idx="5088">
                  <c:v>-347.2973839</c:v>
                </c:pt>
                <c:pt idx="5089">
                  <c:v>-347.62510959999997</c:v>
                </c:pt>
                <c:pt idx="5090">
                  <c:v>-346.87323049999998</c:v>
                </c:pt>
                <c:pt idx="5091">
                  <c:v>-346.93554820000003</c:v>
                </c:pt>
                <c:pt idx="5092">
                  <c:v>-347.63467530000003</c:v>
                </c:pt>
                <c:pt idx="5093">
                  <c:v>-345.729691</c:v>
                </c:pt>
                <c:pt idx="5094">
                  <c:v>-346.88947109999998</c:v>
                </c:pt>
                <c:pt idx="5095">
                  <c:v>-347.0308197</c:v>
                </c:pt>
                <c:pt idx="5096">
                  <c:v>-347.95978530000002</c:v>
                </c:pt>
                <c:pt idx="5097">
                  <c:v>-347.00370679999997</c:v>
                </c:pt>
                <c:pt idx="5098">
                  <c:v>-347.2023317</c:v>
                </c:pt>
                <c:pt idx="5099">
                  <c:v>-346.8661323</c:v>
                </c:pt>
                <c:pt idx="5100">
                  <c:v>-347.55318670000003</c:v>
                </c:pt>
                <c:pt idx="5101">
                  <c:v>-347.67818190000003</c:v>
                </c:pt>
                <c:pt idx="5102">
                  <c:v>-346.55528520000001</c:v>
                </c:pt>
                <c:pt idx="5103">
                  <c:v>-346.88808749999998</c:v>
                </c:pt>
                <c:pt idx="5104">
                  <c:v>-347.94981710000002</c:v>
                </c:pt>
                <c:pt idx="5105">
                  <c:v>-346.23364529999998</c:v>
                </c:pt>
                <c:pt idx="5106">
                  <c:v>-345.49366930000002</c:v>
                </c:pt>
                <c:pt idx="5107">
                  <c:v>-346.26381839999999</c:v>
                </c:pt>
                <c:pt idx="5108">
                  <c:v>-348.10161060000001</c:v>
                </c:pt>
                <c:pt idx="5109">
                  <c:v>-346.35411720000002</c:v>
                </c:pt>
                <c:pt idx="5110">
                  <c:v>-347.80996019999998</c:v>
                </c:pt>
                <c:pt idx="5111">
                  <c:v>-347.37067739999998</c:v>
                </c:pt>
                <c:pt idx="5112">
                  <c:v>-346.67737240000002</c:v>
                </c:pt>
                <c:pt idx="5113">
                  <c:v>-347.67519659999999</c:v>
                </c:pt>
                <c:pt idx="5114">
                  <c:v>-347.0791289</c:v>
                </c:pt>
                <c:pt idx="5115">
                  <c:v>-347.00520640000002</c:v>
                </c:pt>
                <c:pt idx="5116">
                  <c:v>-347.01960919999999</c:v>
                </c:pt>
                <c:pt idx="5117">
                  <c:v>-346.84946710000003</c:v>
                </c:pt>
                <c:pt idx="5118">
                  <c:v>-346.53170929999999</c:v>
                </c:pt>
                <c:pt idx="5119">
                  <c:v>-345.88103330000001</c:v>
                </c:pt>
                <c:pt idx="5120">
                  <c:v>-346.53714350000001</c:v>
                </c:pt>
                <c:pt idx="5121">
                  <c:v>-217.97763309999999</c:v>
                </c:pt>
                <c:pt idx="5122">
                  <c:v>-223.792506</c:v>
                </c:pt>
                <c:pt idx="5123">
                  <c:v>-222.59007800000001</c:v>
                </c:pt>
                <c:pt idx="5124">
                  <c:v>-222.87319650000001</c:v>
                </c:pt>
                <c:pt idx="5125">
                  <c:v>-223.32501110000001</c:v>
                </c:pt>
                <c:pt idx="5126">
                  <c:v>-224.21479160000001</c:v>
                </c:pt>
                <c:pt idx="5127">
                  <c:v>-224.55946420000001</c:v>
                </c:pt>
                <c:pt idx="5128">
                  <c:v>-223.54570369999999</c:v>
                </c:pt>
                <c:pt idx="5129">
                  <c:v>-224.6831364</c:v>
                </c:pt>
                <c:pt idx="5130">
                  <c:v>-225.16806099999999</c:v>
                </c:pt>
                <c:pt idx="5131">
                  <c:v>-225.08856539999999</c:v>
                </c:pt>
                <c:pt idx="5132">
                  <c:v>-223.7616908</c:v>
                </c:pt>
                <c:pt idx="5133">
                  <c:v>-224.90167510000001</c:v>
                </c:pt>
                <c:pt idx="5134">
                  <c:v>-224.2117408</c:v>
                </c:pt>
                <c:pt idx="5135">
                  <c:v>-226.1066687</c:v>
                </c:pt>
                <c:pt idx="5136">
                  <c:v>-225.7285881</c:v>
                </c:pt>
                <c:pt idx="5137">
                  <c:v>-227.10527870000001</c:v>
                </c:pt>
                <c:pt idx="5138">
                  <c:v>-225.63796619999999</c:v>
                </c:pt>
                <c:pt idx="5139">
                  <c:v>-224.83974979999999</c:v>
                </c:pt>
                <c:pt idx="5140">
                  <c:v>-225.0612557</c:v>
                </c:pt>
                <c:pt idx="5141">
                  <c:v>-225.3691365</c:v>
                </c:pt>
                <c:pt idx="5142">
                  <c:v>-224.7338484</c:v>
                </c:pt>
                <c:pt idx="5143">
                  <c:v>-225.16836939999999</c:v>
                </c:pt>
                <c:pt idx="5144">
                  <c:v>-226.24562320000001</c:v>
                </c:pt>
                <c:pt idx="5145">
                  <c:v>-225.9343465</c:v>
                </c:pt>
                <c:pt idx="5146">
                  <c:v>-225.6541091</c:v>
                </c:pt>
                <c:pt idx="5147">
                  <c:v>-225.7763534</c:v>
                </c:pt>
                <c:pt idx="5148">
                  <c:v>-225.46642130000001</c:v>
                </c:pt>
                <c:pt idx="5149">
                  <c:v>-225.32746449999999</c:v>
                </c:pt>
                <c:pt idx="5150">
                  <c:v>-225.31197520000001</c:v>
                </c:pt>
                <c:pt idx="5151">
                  <c:v>-225.1554969</c:v>
                </c:pt>
                <c:pt idx="5152">
                  <c:v>-227.34209569999999</c:v>
                </c:pt>
                <c:pt idx="5153">
                  <c:v>-225.9229966</c:v>
                </c:pt>
                <c:pt idx="5154">
                  <c:v>-226.40301969999999</c:v>
                </c:pt>
                <c:pt idx="5155">
                  <c:v>-226.13971889999999</c:v>
                </c:pt>
                <c:pt idx="5156">
                  <c:v>-224.6410339</c:v>
                </c:pt>
                <c:pt idx="5157">
                  <c:v>-224.7036081</c:v>
                </c:pt>
                <c:pt idx="5158">
                  <c:v>-227.0229635</c:v>
                </c:pt>
                <c:pt idx="5159">
                  <c:v>-225.64185140000001</c:v>
                </c:pt>
                <c:pt idx="5160">
                  <c:v>-225.95580409999999</c:v>
                </c:pt>
                <c:pt idx="5161">
                  <c:v>-226.37490539999999</c:v>
                </c:pt>
                <c:pt idx="5162">
                  <c:v>-225.141074</c:v>
                </c:pt>
                <c:pt idx="5163">
                  <c:v>-226.40541279999999</c:v>
                </c:pt>
                <c:pt idx="5164">
                  <c:v>-226.24996590000001</c:v>
                </c:pt>
                <c:pt idx="5165">
                  <c:v>-225.6254902</c:v>
                </c:pt>
                <c:pt idx="5166">
                  <c:v>-225.4513437</c:v>
                </c:pt>
                <c:pt idx="5167">
                  <c:v>-224.65268</c:v>
                </c:pt>
                <c:pt idx="5168">
                  <c:v>-225.65632360000001</c:v>
                </c:pt>
                <c:pt idx="5169">
                  <c:v>-224.62314810000001</c:v>
                </c:pt>
                <c:pt idx="5170">
                  <c:v>-226.80931699999999</c:v>
                </c:pt>
                <c:pt idx="5171">
                  <c:v>-225.792708</c:v>
                </c:pt>
                <c:pt idx="5172">
                  <c:v>-225.65286900000001</c:v>
                </c:pt>
                <c:pt idx="5173">
                  <c:v>-227.18564259999999</c:v>
                </c:pt>
                <c:pt idx="5174">
                  <c:v>-226.73454229999999</c:v>
                </c:pt>
                <c:pt idx="5175">
                  <c:v>-225.37833810000001</c:v>
                </c:pt>
                <c:pt idx="5176">
                  <c:v>-226.56090750000001</c:v>
                </c:pt>
                <c:pt idx="5177">
                  <c:v>-226.2937311</c:v>
                </c:pt>
                <c:pt idx="5178">
                  <c:v>-227.05897959999999</c:v>
                </c:pt>
                <c:pt idx="5179">
                  <c:v>-225.20514840000001</c:v>
                </c:pt>
                <c:pt idx="5180">
                  <c:v>-226.10568570000001</c:v>
                </c:pt>
                <c:pt idx="5181">
                  <c:v>-225.45305089999999</c:v>
                </c:pt>
                <c:pt idx="5182">
                  <c:v>-225.74616639999999</c:v>
                </c:pt>
                <c:pt idx="5183">
                  <c:v>-225.43619570000001</c:v>
                </c:pt>
                <c:pt idx="5184">
                  <c:v>-225.22743059999999</c:v>
                </c:pt>
                <c:pt idx="5185">
                  <c:v>-225.7608855</c:v>
                </c:pt>
                <c:pt idx="5186">
                  <c:v>-225.9967043</c:v>
                </c:pt>
                <c:pt idx="5187">
                  <c:v>-225.3066072</c:v>
                </c:pt>
                <c:pt idx="5188">
                  <c:v>-225.46869720000001</c:v>
                </c:pt>
                <c:pt idx="5189">
                  <c:v>-225.0253481</c:v>
                </c:pt>
                <c:pt idx="5190">
                  <c:v>-227.0589626</c:v>
                </c:pt>
                <c:pt idx="5191">
                  <c:v>-226.38280030000001</c:v>
                </c:pt>
                <c:pt idx="5192">
                  <c:v>-226.25784630000001</c:v>
                </c:pt>
                <c:pt idx="5193">
                  <c:v>-226.70038969999999</c:v>
                </c:pt>
                <c:pt idx="5194">
                  <c:v>-225.2949649</c:v>
                </c:pt>
                <c:pt idx="5195">
                  <c:v>-225.5572798</c:v>
                </c:pt>
                <c:pt idx="5196">
                  <c:v>-224.1854677</c:v>
                </c:pt>
                <c:pt idx="5197">
                  <c:v>-225.46398909999999</c:v>
                </c:pt>
                <c:pt idx="5198">
                  <c:v>-226.0406495</c:v>
                </c:pt>
                <c:pt idx="5199">
                  <c:v>-226.43708079999999</c:v>
                </c:pt>
                <c:pt idx="5200">
                  <c:v>-224.94656860000001</c:v>
                </c:pt>
                <c:pt idx="5201">
                  <c:v>-225.1718674</c:v>
                </c:pt>
                <c:pt idx="5202">
                  <c:v>-226.2945752</c:v>
                </c:pt>
                <c:pt idx="5203">
                  <c:v>-227.24778480000001</c:v>
                </c:pt>
                <c:pt idx="5204">
                  <c:v>-226.10529360000001</c:v>
                </c:pt>
                <c:pt idx="5205">
                  <c:v>-226.26245520000001</c:v>
                </c:pt>
                <c:pt idx="5206">
                  <c:v>-225.2179988</c:v>
                </c:pt>
                <c:pt idx="5207">
                  <c:v>-225.65378530000001</c:v>
                </c:pt>
                <c:pt idx="5208">
                  <c:v>-227.1391735</c:v>
                </c:pt>
                <c:pt idx="5209">
                  <c:v>-225.81209179999999</c:v>
                </c:pt>
                <c:pt idx="5210">
                  <c:v>-225.93484789999999</c:v>
                </c:pt>
                <c:pt idx="5211">
                  <c:v>-224.56143660000001</c:v>
                </c:pt>
                <c:pt idx="5212">
                  <c:v>-225.8104099</c:v>
                </c:pt>
                <c:pt idx="5213">
                  <c:v>-226.35922009999999</c:v>
                </c:pt>
                <c:pt idx="5214">
                  <c:v>-226.74961709999999</c:v>
                </c:pt>
                <c:pt idx="5215">
                  <c:v>-226.59595870000001</c:v>
                </c:pt>
                <c:pt idx="5216">
                  <c:v>-225.7652204</c:v>
                </c:pt>
                <c:pt idx="5217">
                  <c:v>-226.38889549999999</c:v>
                </c:pt>
              </c:numCache>
            </c:numRef>
          </c:val>
          <c:smooth val="0"/>
        </c:ser>
        <c:ser>
          <c:idx val="2"/>
          <c:order val="2"/>
          <c:tx>
            <c:v>SLBZ</c:v>
          </c:tx>
          <c:marker>
            <c:symbol val="none"/>
          </c:marker>
          <c:cat>
            <c:numRef>
              <c:f>Sheet2!$B$3:$B$5220</c:f>
              <c:numCache>
                <c:formatCode>0</c:formatCode>
                <c:ptCount val="52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  <c:pt idx="4096">
                  <c:v>4097</c:v>
                </c:pt>
                <c:pt idx="4097">
                  <c:v>4098</c:v>
                </c:pt>
                <c:pt idx="4098">
                  <c:v>4099</c:v>
                </c:pt>
                <c:pt idx="4099">
                  <c:v>4100</c:v>
                </c:pt>
                <c:pt idx="4100">
                  <c:v>4101</c:v>
                </c:pt>
                <c:pt idx="4101">
                  <c:v>4102</c:v>
                </c:pt>
                <c:pt idx="4102">
                  <c:v>4103</c:v>
                </c:pt>
                <c:pt idx="4103">
                  <c:v>4104</c:v>
                </c:pt>
                <c:pt idx="4104">
                  <c:v>4105</c:v>
                </c:pt>
                <c:pt idx="4105">
                  <c:v>4106</c:v>
                </c:pt>
                <c:pt idx="4106">
                  <c:v>4107</c:v>
                </c:pt>
                <c:pt idx="4107">
                  <c:v>4108</c:v>
                </c:pt>
                <c:pt idx="4108">
                  <c:v>4109</c:v>
                </c:pt>
                <c:pt idx="4109">
                  <c:v>4110</c:v>
                </c:pt>
                <c:pt idx="4110">
                  <c:v>4111</c:v>
                </c:pt>
                <c:pt idx="4111">
                  <c:v>4112</c:v>
                </c:pt>
                <c:pt idx="4112">
                  <c:v>4113</c:v>
                </c:pt>
                <c:pt idx="4113">
                  <c:v>4114</c:v>
                </c:pt>
                <c:pt idx="4114">
                  <c:v>4115</c:v>
                </c:pt>
                <c:pt idx="4115">
                  <c:v>4116</c:v>
                </c:pt>
                <c:pt idx="4116">
                  <c:v>4117</c:v>
                </c:pt>
                <c:pt idx="4117">
                  <c:v>4118</c:v>
                </c:pt>
                <c:pt idx="4118">
                  <c:v>4119</c:v>
                </c:pt>
                <c:pt idx="4119">
                  <c:v>4120</c:v>
                </c:pt>
                <c:pt idx="4120">
                  <c:v>4121</c:v>
                </c:pt>
                <c:pt idx="4121">
                  <c:v>4122</c:v>
                </c:pt>
                <c:pt idx="4122">
                  <c:v>4123</c:v>
                </c:pt>
                <c:pt idx="4123">
                  <c:v>4124</c:v>
                </c:pt>
                <c:pt idx="4124">
                  <c:v>4125</c:v>
                </c:pt>
                <c:pt idx="4125">
                  <c:v>4126</c:v>
                </c:pt>
                <c:pt idx="4126">
                  <c:v>4127</c:v>
                </c:pt>
                <c:pt idx="4127">
                  <c:v>4128</c:v>
                </c:pt>
                <c:pt idx="4128">
                  <c:v>4129</c:v>
                </c:pt>
                <c:pt idx="4129">
                  <c:v>4130</c:v>
                </c:pt>
                <c:pt idx="4130">
                  <c:v>4131</c:v>
                </c:pt>
                <c:pt idx="4131">
                  <c:v>4132</c:v>
                </c:pt>
                <c:pt idx="4132">
                  <c:v>4133</c:v>
                </c:pt>
                <c:pt idx="4133">
                  <c:v>4134</c:v>
                </c:pt>
                <c:pt idx="4134">
                  <c:v>4135</c:v>
                </c:pt>
                <c:pt idx="4135">
                  <c:v>4136</c:v>
                </c:pt>
                <c:pt idx="4136">
                  <c:v>4137</c:v>
                </c:pt>
                <c:pt idx="4137">
                  <c:v>4138</c:v>
                </c:pt>
                <c:pt idx="4138">
                  <c:v>4139</c:v>
                </c:pt>
                <c:pt idx="4139">
                  <c:v>4140</c:v>
                </c:pt>
                <c:pt idx="4140">
                  <c:v>4141</c:v>
                </c:pt>
                <c:pt idx="4141">
                  <c:v>4142</c:v>
                </c:pt>
                <c:pt idx="4142">
                  <c:v>4143</c:v>
                </c:pt>
                <c:pt idx="4143">
                  <c:v>4144</c:v>
                </c:pt>
                <c:pt idx="4144">
                  <c:v>4145</c:v>
                </c:pt>
                <c:pt idx="4145">
                  <c:v>4146</c:v>
                </c:pt>
                <c:pt idx="4146">
                  <c:v>4147</c:v>
                </c:pt>
                <c:pt idx="4147">
                  <c:v>4148</c:v>
                </c:pt>
                <c:pt idx="4148">
                  <c:v>4149</c:v>
                </c:pt>
                <c:pt idx="4149">
                  <c:v>4150</c:v>
                </c:pt>
                <c:pt idx="4150">
                  <c:v>4151</c:v>
                </c:pt>
                <c:pt idx="4151">
                  <c:v>4152</c:v>
                </c:pt>
                <c:pt idx="4152">
                  <c:v>4153</c:v>
                </c:pt>
                <c:pt idx="4153">
                  <c:v>4154</c:v>
                </c:pt>
                <c:pt idx="4154">
                  <c:v>4155</c:v>
                </c:pt>
                <c:pt idx="4155">
                  <c:v>4156</c:v>
                </c:pt>
                <c:pt idx="4156">
                  <c:v>4157</c:v>
                </c:pt>
                <c:pt idx="4157">
                  <c:v>4158</c:v>
                </c:pt>
                <c:pt idx="4158">
                  <c:v>4159</c:v>
                </c:pt>
                <c:pt idx="4159">
                  <c:v>4160</c:v>
                </c:pt>
                <c:pt idx="4160">
                  <c:v>4161</c:v>
                </c:pt>
                <c:pt idx="4161">
                  <c:v>4162</c:v>
                </c:pt>
                <c:pt idx="4162">
                  <c:v>4163</c:v>
                </c:pt>
                <c:pt idx="4163">
                  <c:v>4164</c:v>
                </c:pt>
                <c:pt idx="4164">
                  <c:v>4165</c:v>
                </c:pt>
                <c:pt idx="4165">
                  <c:v>4166</c:v>
                </c:pt>
                <c:pt idx="4166">
                  <c:v>4167</c:v>
                </c:pt>
                <c:pt idx="4167">
                  <c:v>4168</c:v>
                </c:pt>
                <c:pt idx="4168">
                  <c:v>4169</c:v>
                </c:pt>
                <c:pt idx="4169">
                  <c:v>4170</c:v>
                </c:pt>
                <c:pt idx="4170">
                  <c:v>4171</c:v>
                </c:pt>
                <c:pt idx="4171">
                  <c:v>4172</c:v>
                </c:pt>
                <c:pt idx="4172">
                  <c:v>4173</c:v>
                </c:pt>
                <c:pt idx="4173">
                  <c:v>4174</c:v>
                </c:pt>
                <c:pt idx="4174">
                  <c:v>4175</c:v>
                </c:pt>
                <c:pt idx="4175">
                  <c:v>4176</c:v>
                </c:pt>
                <c:pt idx="4176">
                  <c:v>4177</c:v>
                </c:pt>
                <c:pt idx="4177">
                  <c:v>4178</c:v>
                </c:pt>
                <c:pt idx="4178">
                  <c:v>4179</c:v>
                </c:pt>
                <c:pt idx="4179">
                  <c:v>4180</c:v>
                </c:pt>
                <c:pt idx="4180">
                  <c:v>4181</c:v>
                </c:pt>
                <c:pt idx="4181">
                  <c:v>4182</c:v>
                </c:pt>
                <c:pt idx="4182">
                  <c:v>4183</c:v>
                </c:pt>
                <c:pt idx="4183">
                  <c:v>4184</c:v>
                </c:pt>
                <c:pt idx="4184">
                  <c:v>4185</c:v>
                </c:pt>
                <c:pt idx="4185">
                  <c:v>4186</c:v>
                </c:pt>
                <c:pt idx="4186">
                  <c:v>4187</c:v>
                </c:pt>
                <c:pt idx="4187">
                  <c:v>4188</c:v>
                </c:pt>
                <c:pt idx="4188">
                  <c:v>4189</c:v>
                </c:pt>
                <c:pt idx="4189">
                  <c:v>4190</c:v>
                </c:pt>
                <c:pt idx="4190">
                  <c:v>4191</c:v>
                </c:pt>
                <c:pt idx="4191">
                  <c:v>4192</c:v>
                </c:pt>
                <c:pt idx="4192">
                  <c:v>4193</c:v>
                </c:pt>
                <c:pt idx="4193">
                  <c:v>4194</c:v>
                </c:pt>
                <c:pt idx="4194">
                  <c:v>4195</c:v>
                </c:pt>
                <c:pt idx="4195">
                  <c:v>4196</c:v>
                </c:pt>
                <c:pt idx="4196">
                  <c:v>4197</c:v>
                </c:pt>
                <c:pt idx="4197">
                  <c:v>4198</c:v>
                </c:pt>
                <c:pt idx="4198">
                  <c:v>4199</c:v>
                </c:pt>
                <c:pt idx="4199">
                  <c:v>4200</c:v>
                </c:pt>
                <c:pt idx="4200">
                  <c:v>4201</c:v>
                </c:pt>
                <c:pt idx="4201">
                  <c:v>4202</c:v>
                </c:pt>
                <c:pt idx="4202">
                  <c:v>4203</c:v>
                </c:pt>
                <c:pt idx="4203">
                  <c:v>4204</c:v>
                </c:pt>
                <c:pt idx="4204">
                  <c:v>4205</c:v>
                </c:pt>
                <c:pt idx="4205">
                  <c:v>4206</c:v>
                </c:pt>
                <c:pt idx="4206">
                  <c:v>4207</c:v>
                </c:pt>
                <c:pt idx="4207">
                  <c:v>4208</c:v>
                </c:pt>
                <c:pt idx="4208">
                  <c:v>4209</c:v>
                </c:pt>
                <c:pt idx="4209">
                  <c:v>4210</c:v>
                </c:pt>
                <c:pt idx="4210">
                  <c:v>4211</c:v>
                </c:pt>
                <c:pt idx="4211">
                  <c:v>4212</c:v>
                </c:pt>
                <c:pt idx="4212">
                  <c:v>4213</c:v>
                </c:pt>
                <c:pt idx="4213">
                  <c:v>4214</c:v>
                </c:pt>
                <c:pt idx="4214">
                  <c:v>4215</c:v>
                </c:pt>
                <c:pt idx="4215">
                  <c:v>4216</c:v>
                </c:pt>
                <c:pt idx="4216">
                  <c:v>4217</c:v>
                </c:pt>
                <c:pt idx="4217">
                  <c:v>4218</c:v>
                </c:pt>
                <c:pt idx="4218">
                  <c:v>4219</c:v>
                </c:pt>
                <c:pt idx="4219">
                  <c:v>4220</c:v>
                </c:pt>
                <c:pt idx="4220">
                  <c:v>4221</c:v>
                </c:pt>
                <c:pt idx="4221">
                  <c:v>4222</c:v>
                </c:pt>
                <c:pt idx="4222">
                  <c:v>4223</c:v>
                </c:pt>
                <c:pt idx="4223">
                  <c:v>4224</c:v>
                </c:pt>
                <c:pt idx="4224">
                  <c:v>4225</c:v>
                </c:pt>
                <c:pt idx="4225">
                  <c:v>4226</c:v>
                </c:pt>
                <c:pt idx="4226">
                  <c:v>4227</c:v>
                </c:pt>
                <c:pt idx="4227">
                  <c:v>4228</c:v>
                </c:pt>
                <c:pt idx="4228">
                  <c:v>4229</c:v>
                </c:pt>
                <c:pt idx="4229">
                  <c:v>4230</c:v>
                </c:pt>
                <c:pt idx="4230">
                  <c:v>4231</c:v>
                </c:pt>
                <c:pt idx="4231">
                  <c:v>4232</c:v>
                </c:pt>
                <c:pt idx="4232">
                  <c:v>4233</c:v>
                </c:pt>
                <c:pt idx="4233">
                  <c:v>4234</c:v>
                </c:pt>
                <c:pt idx="4234">
                  <c:v>4235</c:v>
                </c:pt>
                <c:pt idx="4235">
                  <c:v>4236</c:v>
                </c:pt>
                <c:pt idx="4236">
                  <c:v>4237</c:v>
                </c:pt>
                <c:pt idx="4237">
                  <c:v>4238</c:v>
                </c:pt>
                <c:pt idx="4238">
                  <c:v>4239</c:v>
                </c:pt>
                <c:pt idx="4239">
                  <c:v>4240</c:v>
                </c:pt>
                <c:pt idx="4240">
                  <c:v>4241</c:v>
                </c:pt>
                <c:pt idx="4241">
                  <c:v>4242</c:v>
                </c:pt>
                <c:pt idx="4242">
                  <c:v>4243</c:v>
                </c:pt>
                <c:pt idx="4243">
                  <c:v>4244</c:v>
                </c:pt>
                <c:pt idx="4244">
                  <c:v>4245</c:v>
                </c:pt>
                <c:pt idx="4245">
                  <c:v>4246</c:v>
                </c:pt>
                <c:pt idx="4246">
                  <c:v>4247</c:v>
                </c:pt>
                <c:pt idx="4247">
                  <c:v>4248</c:v>
                </c:pt>
                <c:pt idx="4248">
                  <c:v>4249</c:v>
                </c:pt>
                <c:pt idx="4249">
                  <c:v>4250</c:v>
                </c:pt>
                <c:pt idx="4250">
                  <c:v>4251</c:v>
                </c:pt>
                <c:pt idx="4251">
                  <c:v>4252</c:v>
                </c:pt>
                <c:pt idx="4252">
                  <c:v>4253</c:v>
                </c:pt>
                <c:pt idx="4253">
                  <c:v>4254</c:v>
                </c:pt>
                <c:pt idx="4254">
                  <c:v>4255</c:v>
                </c:pt>
                <c:pt idx="4255">
                  <c:v>4256</c:v>
                </c:pt>
                <c:pt idx="4256">
                  <c:v>4257</c:v>
                </c:pt>
                <c:pt idx="4257">
                  <c:v>4258</c:v>
                </c:pt>
                <c:pt idx="4258">
                  <c:v>4259</c:v>
                </c:pt>
                <c:pt idx="4259">
                  <c:v>4260</c:v>
                </c:pt>
                <c:pt idx="4260">
                  <c:v>4261</c:v>
                </c:pt>
                <c:pt idx="4261">
                  <c:v>4262</c:v>
                </c:pt>
                <c:pt idx="4262">
                  <c:v>4263</c:v>
                </c:pt>
                <c:pt idx="4263">
                  <c:v>4264</c:v>
                </c:pt>
                <c:pt idx="4264">
                  <c:v>4265</c:v>
                </c:pt>
                <c:pt idx="4265">
                  <c:v>4266</c:v>
                </c:pt>
                <c:pt idx="4266">
                  <c:v>4267</c:v>
                </c:pt>
                <c:pt idx="4267">
                  <c:v>4268</c:v>
                </c:pt>
                <c:pt idx="4268">
                  <c:v>4269</c:v>
                </c:pt>
                <c:pt idx="4269">
                  <c:v>4270</c:v>
                </c:pt>
                <c:pt idx="4270">
                  <c:v>4271</c:v>
                </c:pt>
                <c:pt idx="4271">
                  <c:v>4272</c:v>
                </c:pt>
                <c:pt idx="4272">
                  <c:v>4273</c:v>
                </c:pt>
                <c:pt idx="4273">
                  <c:v>4274</c:v>
                </c:pt>
                <c:pt idx="4274">
                  <c:v>4275</c:v>
                </c:pt>
                <c:pt idx="4275">
                  <c:v>4276</c:v>
                </c:pt>
                <c:pt idx="4276">
                  <c:v>4277</c:v>
                </c:pt>
                <c:pt idx="4277">
                  <c:v>4278</c:v>
                </c:pt>
                <c:pt idx="4278">
                  <c:v>4279</c:v>
                </c:pt>
                <c:pt idx="4279">
                  <c:v>4280</c:v>
                </c:pt>
                <c:pt idx="4280">
                  <c:v>4281</c:v>
                </c:pt>
                <c:pt idx="4281">
                  <c:v>4282</c:v>
                </c:pt>
                <c:pt idx="4282">
                  <c:v>4283</c:v>
                </c:pt>
                <c:pt idx="4283">
                  <c:v>4284</c:v>
                </c:pt>
                <c:pt idx="4284">
                  <c:v>4285</c:v>
                </c:pt>
                <c:pt idx="4285">
                  <c:v>4286</c:v>
                </c:pt>
                <c:pt idx="4286">
                  <c:v>4287</c:v>
                </c:pt>
                <c:pt idx="4287">
                  <c:v>4288</c:v>
                </c:pt>
                <c:pt idx="4288">
                  <c:v>4289</c:v>
                </c:pt>
                <c:pt idx="4289">
                  <c:v>4290</c:v>
                </c:pt>
                <c:pt idx="4290">
                  <c:v>4291</c:v>
                </c:pt>
                <c:pt idx="4291">
                  <c:v>4292</c:v>
                </c:pt>
                <c:pt idx="4292">
                  <c:v>4293</c:v>
                </c:pt>
                <c:pt idx="4293">
                  <c:v>4294</c:v>
                </c:pt>
                <c:pt idx="4294">
                  <c:v>4295</c:v>
                </c:pt>
                <c:pt idx="4295">
                  <c:v>4296</c:v>
                </c:pt>
                <c:pt idx="4296">
                  <c:v>4297</c:v>
                </c:pt>
                <c:pt idx="4297">
                  <c:v>4298</c:v>
                </c:pt>
                <c:pt idx="4298">
                  <c:v>4299</c:v>
                </c:pt>
                <c:pt idx="4299">
                  <c:v>4300</c:v>
                </c:pt>
                <c:pt idx="4300">
                  <c:v>4301</c:v>
                </c:pt>
                <c:pt idx="4301">
                  <c:v>4302</c:v>
                </c:pt>
                <c:pt idx="4302">
                  <c:v>4303</c:v>
                </c:pt>
                <c:pt idx="4303">
                  <c:v>4304</c:v>
                </c:pt>
                <c:pt idx="4304">
                  <c:v>4305</c:v>
                </c:pt>
                <c:pt idx="4305">
                  <c:v>4306</c:v>
                </c:pt>
                <c:pt idx="4306">
                  <c:v>4307</c:v>
                </c:pt>
                <c:pt idx="4307">
                  <c:v>4308</c:v>
                </c:pt>
                <c:pt idx="4308">
                  <c:v>4309</c:v>
                </c:pt>
                <c:pt idx="4309">
                  <c:v>4310</c:v>
                </c:pt>
                <c:pt idx="4310">
                  <c:v>4311</c:v>
                </c:pt>
                <c:pt idx="4311">
                  <c:v>4312</c:v>
                </c:pt>
                <c:pt idx="4312">
                  <c:v>4313</c:v>
                </c:pt>
                <c:pt idx="4313">
                  <c:v>4314</c:v>
                </c:pt>
                <c:pt idx="4314">
                  <c:v>4315</c:v>
                </c:pt>
                <c:pt idx="4315">
                  <c:v>4316</c:v>
                </c:pt>
                <c:pt idx="4316">
                  <c:v>4317</c:v>
                </c:pt>
                <c:pt idx="4317">
                  <c:v>4318</c:v>
                </c:pt>
                <c:pt idx="4318">
                  <c:v>4319</c:v>
                </c:pt>
                <c:pt idx="4319">
                  <c:v>4320</c:v>
                </c:pt>
                <c:pt idx="4320">
                  <c:v>4321</c:v>
                </c:pt>
                <c:pt idx="4321">
                  <c:v>4322</c:v>
                </c:pt>
                <c:pt idx="4322">
                  <c:v>4323</c:v>
                </c:pt>
                <c:pt idx="4323">
                  <c:v>4324</c:v>
                </c:pt>
                <c:pt idx="4324">
                  <c:v>4325</c:v>
                </c:pt>
                <c:pt idx="4325">
                  <c:v>4326</c:v>
                </c:pt>
                <c:pt idx="4326">
                  <c:v>4327</c:v>
                </c:pt>
                <c:pt idx="4327">
                  <c:v>4328</c:v>
                </c:pt>
                <c:pt idx="4328">
                  <c:v>4329</c:v>
                </c:pt>
                <c:pt idx="4329">
                  <c:v>4330</c:v>
                </c:pt>
                <c:pt idx="4330">
                  <c:v>4331</c:v>
                </c:pt>
                <c:pt idx="4331">
                  <c:v>4332</c:v>
                </c:pt>
                <c:pt idx="4332">
                  <c:v>4333</c:v>
                </c:pt>
                <c:pt idx="4333">
                  <c:v>4334</c:v>
                </c:pt>
                <c:pt idx="4334">
                  <c:v>4335</c:v>
                </c:pt>
                <c:pt idx="4335">
                  <c:v>4336</c:v>
                </c:pt>
                <c:pt idx="4336">
                  <c:v>4337</c:v>
                </c:pt>
                <c:pt idx="4337">
                  <c:v>4338</c:v>
                </c:pt>
                <c:pt idx="4338">
                  <c:v>4339</c:v>
                </c:pt>
                <c:pt idx="4339">
                  <c:v>4340</c:v>
                </c:pt>
                <c:pt idx="4340">
                  <c:v>4341</c:v>
                </c:pt>
                <c:pt idx="4341">
                  <c:v>4342</c:v>
                </c:pt>
                <c:pt idx="4342">
                  <c:v>4343</c:v>
                </c:pt>
                <c:pt idx="4343">
                  <c:v>4344</c:v>
                </c:pt>
                <c:pt idx="4344">
                  <c:v>4345</c:v>
                </c:pt>
                <c:pt idx="4345">
                  <c:v>4346</c:v>
                </c:pt>
                <c:pt idx="4346">
                  <c:v>4347</c:v>
                </c:pt>
                <c:pt idx="4347">
                  <c:v>4348</c:v>
                </c:pt>
                <c:pt idx="4348">
                  <c:v>4349</c:v>
                </c:pt>
                <c:pt idx="4349">
                  <c:v>4350</c:v>
                </c:pt>
                <c:pt idx="4350">
                  <c:v>4351</c:v>
                </c:pt>
                <c:pt idx="4351">
                  <c:v>4352</c:v>
                </c:pt>
                <c:pt idx="4352">
                  <c:v>4353</c:v>
                </c:pt>
                <c:pt idx="4353">
                  <c:v>4354</c:v>
                </c:pt>
                <c:pt idx="4354">
                  <c:v>4355</c:v>
                </c:pt>
                <c:pt idx="4355">
                  <c:v>4356</c:v>
                </c:pt>
                <c:pt idx="4356">
                  <c:v>4357</c:v>
                </c:pt>
                <c:pt idx="4357">
                  <c:v>4358</c:v>
                </c:pt>
                <c:pt idx="4358">
                  <c:v>4359</c:v>
                </c:pt>
                <c:pt idx="4359">
                  <c:v>4360</c:v>
                </c:pt>
                <c:pt idx="4360">
                  <c:v>4361</c:v>
                </c:pt>
                <c:pt idx="4361">
                  <c:v>4362</c:v>
                </c:pt>
                <c:pt idx="4362">
                  <c:v>4363</c:v>
                </c:pt>
                <c:pt idx="4363">
                  <c:v>4364</c:v>
                </c:pt>
                <c:pt idx="4364">
                  <c:v>4365</c:v>
                </c:pt>
                <c:pt idx="4365">
                  <c:v>4366</c:v>
                </c:pt>
                <c:pt idx="4366">
                  <c:v>4367</c:v>
                </c:pt>
                <c:pt idx="4367">
                  <c:v>4368</c:v>
                </c:pt>
                <c:pt idx="4368">
                  <c:v>4369</c:v>
                </c:pt>
                <c:pt idx="4369">
                  <c:v>4370</c:v>
                </c:pt>
                <c:pt idx="4370">
                  <c:v>4371</c:v>
                </c:pt>
                <c:pt idx="4371">
                  <c:v>4372</c:v>
                </c:pt>
                <c:pt idx="4372">
                  <c:v>4373</c:v>
                </c:pt>
                <c:pt idx="4373">
                  <c:v>4374</c:v>
                </c:pt>
                <c:pt idx="4374">
                  <c:v>4375</c:v>
                </c:pt>
                <c:pt idx="4375">
                  <c:v>4376</c:v>
                </c:pt>
                <c:pt idx="4376">
                  <c:v>4377</c:v>
                </c:pt>
                <c:pt idx="4377">
                  <c:v>4378</c:v>
                </c:pt>
                <c:pt idx="4378">
                  <c:v>4379</c:v>
                </c:pt>
                <c:pt idx="4379">
                  <c:v>4380</c:v>
                </c:pt>
                <c:pt idx="4380">
                  <c:v>4381</c:v>
                </c:pt>
                <c:pt idx="4381">
                  <c:v>4382</c:v>
                </c:pt>
                <c:pt idx="4382">
                  <c:v>4383</c:v>
                </c:pt>
                <c:pt idx="4383">
                  <c:v>4384</c:v>
                </c:pt>
                <c:pt idx="4384">
                  <c:v>4385</c:v>
                </c:pt>
                <c:pt idx="4385">
                  <c:v>4386</c:v>
                </c:pt>
                <c:pt idx="4386">
                  <c:v>4387</c:v>
                </c:pt>
                <c:pt idx="4387">
                  <c:v>4388</c:v>
                </c:pt>
                <c:pt idx="4388">
                  <c:v>4389</c:v>
                </c:pt>
                <c:pt idx="4389">
                  <c:v>4390</c:v>
                </c:pt>
                <c:pt idx="4390">
                  <c:v>4391</c:v>
                </c:pt>
                <c:pt idx="4391">
                  <c:v>4392</c:v>
                </c:pt>
                <c:pt idx="4392">
                  <c:v>4393</c:v>
                </c:pt>
                <c:pt idx="4393">
                  <c:v>4394</c:v>
                </c:pt>
                <c:pt idx="4394">
                  <c:v>4395</c:v>
                </c:pt>
                <c:pt idx="4395">
                  <c:v>4396</c:v>
                </c:pt>
                <c:pt idx="4396">
                  <c:v>4397</c:v>
                </c:pt>
                <c:pt idx="4397">
                  <c:v>4398</c:v>
                </c:pt>
                <c:pt idx="4398">
                  <c:v>4399</c:v>
                </c:pt>
                <c:pt idx="4399">
                  <c:v>4400</c:v>
                </c:pt>
                <c:pt idx="4400">
                  <c:v>4401</c:v>
                </c:pt>
                <c:pt idx="4401">
                  <c:v>4402</c:v>
                </c:pt>
                <c:pt idx="4402">
                  <c:v>4403</c:v>
                </c:pt>
                <c:pt idx="4403">
                  <c:v>4404</c:v>
                </c:pt>
                <c:pt idx="4404">
                  <c:v>4405</c:v>
                </c:pt>
                <c:pt idx="4405">
                  <c:v>4406</c:v>
                </c:pt>
                <c:pt idx="4406">
                  <c:v>4407</c:v>
                </c:pt>
                <c:pt idx="4407">
                  <c:v>4408</c:v>
                </c:pt>
                <c:pt idx="4408">
                  <c:v>4409</c:v>
                </c:pt>
                <c:pt idx="4409">
                  <c:v>4410</c:v>
                </c:pt>
                <c:pt idx="4410">
                  <c:v>4411</c:v>
                </c:pt>
                <c:pt idx="4411">
                  <c:v>4412</c:v>
                </c:pt>
                <c:pt idx="4412">
                  <c:v>4413</c:v>
                </c:pt>
                <c:pt idx="4413">
                  <c:v>4414</c:v>
                </c:pt>
                <c:pt idx="4414">
                  <c:v>4415</c:v>
                </c:pt>
                <c:pt idx="4415">
                  <c:v>4416</c:v>
                </c:pt>
                <c:pt idx="4416">
                  <c:v>4417</c:v>
                </c:pt>
                <c:pt idx="4417">
                  <c:v>4418</c:v>
                </c:pt>
                <c:pt idx="4418">
                  <c:v>4419</c:v>
                </c:pt>
                <c:pt idx="4419">
                  <c:v>4420</c:v>
                </c:pt>
                <c:pt idx="4420">
                  <c:v>4421</c:v>
                </c:pt>
                <c:pt idx="4421">
                  <c:v>4422</c:v>
                </c:pt>
                <c:pt idx="4422">
                  <c:v>4423</c:v>
                </c:pt>
                <c:pt idx="4423">
                  <c:v>4424</c:v>
                </c:pt>
                <c:pt idx="4424">
                  <c:v>4425</c:v>
                </c:pt>
                <c:pt idx="4425">
                  <c:v>4426</c:v>
                </c:pt>
                <c:pt idx="4426">
                  <c:v>4427</c:v>
                </c:pt>
                <c:pt idx="4427">
                  <c:v>4428</c:v>
                </c:pt>
                <c:pt idx="4428">
                  <c:v>4429</c:v>
                </c:pt>
                <c:pt idx="4429">
                  <c:v>4430</c:v>
                </c:pt>
                <c:pt idx="4430">
                  <c:v>4431</c:v>
                </c:pt>
                <c:pt idx="4431">
                  <c:v>4432</c:v>
                </c:pt>
                <c:pt idx="4432">
                  <c:v>4433</c:v>
                </c:pt>
                <c:pt idx="4433">
                  <c:v>4434</c:v>
                </c:pt>
                <c:pt idx="4434">
                  <c:v>4435</c:v>
                </c:pt>
                <c:pt idx="4435">
                  <c:v>4436</c:v>
                </c:pt>
                <c:pt idx="4436">
                  <c:v>4437</c:v>
                </c:pt>
                <c:pt idx="4437">
                  <c:v>4438</c:v>
                </c:pt>
                <c:pt idx="4438">
                  <c:v>4439</c:v>
                </c:pt>
                <c:pt idx="4439">
                  <c:v>4440</c:v>
                </c:pt>
                <c:pt idx="4440">
                  <c:v>4441</c:v>
                </c:pt>
                <c:pt idx="4441">
                  <c:v>4442</c:v>
                </c:pt>
                <c:pt idx="4442">
                  <c:v>4443</c:v>
                </c:pt>
                <c:pt idx="4443">
                  <c:v>4444</c:v>
                </c:pt>
                <c:pt idx="4444">
                  <c:v>4445</c:v>
                </c:pt>
                <c:pt idx="4445">
                  <c:v>4446</c:v>
                </c:pt>
                <c:pt idx="4446">
                  <c:v>4447</c:v>
                </c:pt>
                <c:pt idx="4447">
                  <c:v>4448</c:v>
                </c:pt>
                <c:pt idx="4448">
                  <c:v>4449</c:v>
                </c:pt>
                <c:pt idx="4449">
                  <c:v>4450</c:v>
                </c:pt>
                <c:pt idx="4450">
                  <c:v>4451</c:v>
                </c:pt>
                <c:pt idx="4451">
                  <c:v>4452</c:v>
                </c:pt>
                <c:pt idx="4452">
                  <c:v>4453</c:v>
                </c:pt>
                <c:pt idx="4453">
                  <c:v>4454</c:v>
                </c:pt>
                <c:pt idx="4454">
                  <c:v>4455</c:v>
                </c:pt>
                <c:pt idx="4455">
                  <c:v>4456</c:v>
                </c:pt>
                <c:pt idx="4456">
                  <c:v>4457</c:v>
                </c:pt>
                <c:pt idx="4457">
                  <c:v>4458</c:v>
                </c:pt>
                <c:pt idx="4458">
                  <c:v>4459</c:v>
                </c:pt>
                <c:pt idx="4459">
                  <c:v>4460</c:v>
                </c:pt>
                <c:pt idx="4460">
                  <c:v>4461</c:v>
                </c:pt>
                <c:pt idx="4461">
                  <c:v>4462</c:v>
                </c:pt>
                <c:pt idx="4462">
                  <c:v>4463</c:v>
                </c:pt>
                <c:pt idx="4463">
                  <c:v>4464</c:v>
                </c:pt>
                <c:pt idx="4464">
                  <c:v>4465</c:v>
                </c:pt>
                <c:pt idx="4465">
                  <c:v>4466</c:v>
                </c:pt>
                <c:pt idx="4466">
                  <c:v>4467</c:v>
                </c:pt>
                <c:pt idx="4467">
                  <c:v>4468</c:v>
                </c:pt>
                <c:pt idx="4468">
                  <c:v>4469</c:v>
                </c:pt>
                <c:pt idx="4469">
                  <c:v>4470</c:v>
                </c:pt>
                <c:pt idx="4470">
                  <c:v>4471</c:v>
                </c:pt>
                <c:pt idx="4471">
                  <c:v>4472</c:v>
                </c:pt>
                <c:pt idx="4472">
                  <c:v>4473</c:v>
                </c:pt>
                <c:pt idx="4473">
                  <c:v>4474</c:v>
                </c:pt>
                <c:pt idx="4474">
                  <c:v>4475</c:v>
                </c:pt>
                <c:pt idx="4475">
                  <c:v>4476</c:v>
                </c:pt>
                <c:pt idx="4476">
                  <c:v>4477</c:v>
                </c:pt>
                <c:pt idx="4477">
                  <c:v>4478</c:v>
                </c:pt>
                <c:pt idx="4478">
                  <c:v>4479</c:v>
                </c:pt>
                <c:pt idx="4479">
                  <c:v>4480</c:v>
                </c:pt>
                <c:pt idx="4480">
                  <c:v>4481</c:v>
                </c:pt>
                <c:pt idx="4481">
                  <c:v>4482</c:v>
                </c:pt>
                <c:pt idx="4482">
                  <c:v>4483</c:v>
                </c:pt>
                <c:pt idx="4483">
                  <c:v>4484</c:v>
                </c:pt>
                <c:pt idx="4484">
                  <c:v>4485</c:v>
                </c:pt>
                <c:pt idx="4485">
                  <c:v>4486</c:v>
                </c:pt>
                <c:pt idx="4486">
                  <c:v>4487</c:v>
                </c:pt>
                <c:pt idx="4487">
                  <c:v>4488</c:v>
                </c:pt>
                <c:pt idx="4488">
                  <c:v>4489</c:v>
                </c:pt>
                <c:pt idx="4489">
                  <c:v>4490</c:v>
                </c:pt>
                <c:pt idx="4490">
                  <c:v>4491</c:v>
                </c:pt>
                <c:pt idx="4491">
                  <c:v>4492</c:v>
                </c:pt>
                <c:pt idx="4492">
                  <c:v>4493</c:v>
                </c:pt>
                <c:pt idx="4493">
                  <c:v>4494</c:v>
                </c:pt>
                <c:pt idx="4494">
                  <c:v>4495</c:v>
                </c:pt>
                <c:pt idx="4495">
                  <c:v>4496</c:v>
                </c:pt>
                <c:pt idx="4496">
                  <c:v>4497</c:v>
                </c:pt>
                <c:pt idx="4497">
                  <c:v>4498</c:v>
                </c:pt>
                <c:pt idx="4498">
                  <c:v>4499</c:v>
                </c:pt>
                <c:pt idx="4499">
                  <c:v>4500</c:v>
                </c:pt>
                <c:pt idx="4500">
                  <c:v>4501</c:v>
                </c:pt>
                <c:pt idx="4501">
                  <c:v>4502</c:v>
                </c:pt>
                <c:pt idx="4502">
                  <c:v>4503</c:v>
                </c:pt>
                <c:pt idx="4503">
                  <c:v>4504</c:v>
                </c:pt>
                <c:pt idx="4504">
                  <c:v>4505</c:v>
                </c:pt>
                <c:pt idx="4505">
                  <c:v>4506</c:v>
                </c:pt>
                <c:pt idx="4506">
                  <c:v>4507</c:v>
                </c:pt>
                <c:pt idx="4507">
                  <c:v>4508</c:v>
                </c:pt>
                <c:pt idx="4508">
                  <c:v>4509</c:v>
                </c:pt>
                <c:pt idx="4509">
                  <c:v>4510</c:v>
                </c:pt>
                <c:pt idx="4510">
                  <c:v>4511</c:v>
                </c:pt>
                <c:pt idx="4511">
                  <c:v>4512</c:v>
                </c:pt>
                <c:pt idx="4512">
                  <c:v>4513</c:v>
                </c:pt>
                <c:pt idx="4513">
                  <c:v>4514</c:v>
                </c:pt>
                <c:pt idx="4514">
                  <c:v>4515</c:v>
                </c:pt>
                <c:pt idx="4515">
                  <c:v>4516</c:v>
                </c:pt>
                <c:pt idx="4516">
                  <c:v>4517</c:v>
                </c:pt>
                <c:pt idx="4517">
                  <c:v>4518</c:v>
                </c:pt>
                <c:pt idx="4518">
                  <c:v>4519</c:v>
                </c:pt>
                <c:pt idx="4519">
                  <c:v>4520</c:v>
                </c:pt>
                <c:pt idx="4520">
                  <c:v>4521</c:v>
                </c:pt>
                <c:pt idx="4521">
                  <c:v>4522</c:v>
                </c:pt>
                <c:pt idx="4522">
                  <c:v>4523</c:v>
                </c:pt>
                <c:pt idx="4523">
                  <c:v>4524</c:v>
                </c:pt>
                <c:pt idx="4524">
                  <c:v>4525</c:v>
                </c:pt>
                <c:pt idx="4525">
                  <c:v>4526</c:v>
                </c:pt>
                <c:pt idx="4526">
                  <c:v>4527</c:v>
                </c:pt>
                <c:pt idx="4527">
                  <c:v>4528</c:v>
                </c:pt>
                <c:pt idx="4528">
                  <c:v>4529</c:v>
                </c:pt>
                <c:pt idx="4529">
                  <c:v>4530</c:v>
                </c:pt>
                <c:pt idx="4530">
                  <c:v>4531</c:v>
                </c:pt>
                <c:pt idx="4531">
                  <c:v>4532</c:v>
                </c:pt>
                <c:pt idx="4532">
                  <c:v>4533</c:v>
                </c:pt>
                <c:pt idx="4533">
                  <c:v>4534</c:v>
                </c:pt>
                <c:pt idx="4534">
                  <c:v>4535</c:v>
                </c:pt>
                <c:pt idx="4535">
                  <c:v>4536</c:v>
                </c:pt>
                <c:pt idx="4536">
                  <c:v>4537</c:v>
                </c:pt>
                <c:pt idx="4537">
                  <c:v>4538</c:v>
                </c:pt>
                <c:pt idx="4538">
                  <c:v>4539</c:v>
                </c:pt>
                <c:pt idx="4539">
                  <c:v>4540</c:v>
                </c:pt>
                <c:pt idx="4540">
                  <c:v>4541</c:v>
                </c:pt>
                <c:pt idx="4541">
                  <c:v>4542</c:v>
                </c:pt>
                <c:pt idx="4542">
                  <c:v>4543</c:v>
                </c:pt>
                <c:pt idx="4543">
                  <c:v>4544</c:v>
                </c:pt>
                <c:pt idx="4544">
                  <c:v>4545</c:v>
                </c:pt>
                <c:pt idx="4545">
                  <c:v>4546</c:v>
                </c:pt>
                <c:pt idx="4546">
                  <c:v>4547</c:v>
                </c:pt>
                <c:pt idx="4547">
                  <c:v>4548</c:v>
                </c:pt>
                <c:pt idx="4548">
                  <c:v>4549</c:v>
                </c:pt>
                <c:pt idx="4549">
                  <c:v>4550</c:v>
                </c:pt>
                <c:pt idx="4550">
                  <c:v>4551</c:v>
                </c:pt>
                <c:pt idx="4551">
                  <c:v>4552</c:v>
                </c:pt>
                <c:pt idx="4552">
                  <c:v>4553</c:v>
                </c:pt>
                <c:pt idx="4553">
                  <c:v>4554</c:v>
                </c:pt>
                <c:pt idx="4554">
                  <c:v>4555</c:v>
                </c:pt>
                <c:pt idx="4555">
                  <c:v>4556</c:v>
                </c:pt>
                <c:pt idx="4556">
                  <c:v>4557</c:v>
                </c:pt>
                <c:pt idx="4557">
                  <c:v>4558</c:v>
                </c:pt>
                <c:pt idx="4558">
                  <c:v>4559</c:v>
                </c:pt>
                <c:pt idx="4559">
                  <c:v>4560</c:v>
                </c:pt>
                <c:pt idx="4560">
                  <c:v>4561</c:v>
                </c:pt>
                <c:pt idx="4561">
                  <c:v>4562</c:v>
                </c:pt>
                <c:pt idx="4562">
                  <c:v>4563</c:v>
                </c:pt>
                <c:pt idx="4563">
                  <c:v>4564</c:v>
                </c:pt>
                <c:pt idx="4564">
                  <c:v>4565</c:v>
                </c:pt>
                <c:pt idx="4565">
                  <c:v>4566</c:v>
                </c:pt>
                <c:pt idx="4566">
                  <c:v>4567</c:v>
                </c:pt>
                <c:pt idx="4567">
                  <c:v>4568</c:v>
                </c:pt>
                <c:pt idx="4568">
                  <c:v>4569</c:v>
                </c:pt>
                <c:pt idx="4569">
                  <c:v>4570</c:v>
                </c:pt>
                <c:pt idx="4570">
                  <c:v>4571</c:v>
                </c:pt>
                <c:pt idx="4571">
                  <c:v>4572</c:v>
                </c:pt>
                <c:pt idx="4572">
                  <c:v>4573</c:v>
                </c:pt>
                <c:pt idx="4573">
                  <c:v>4574</c:v>
                </c:pt>
                <c:pt idx="4574">
                  <c:v>4575</c:v>
                </c:pt>
                <c:pt idx="4575">
                  <c:v>4576</c:v>
                </c:pt>
                <c:pt idx="4576">
                  <c:v>4577</c:v>
                </c:pt>
                <c:pt idx="4577">
                  <c:v>4578</c:v>
                </c:pt>
                <c:pt idx="4578">
                  <c:v>4579</c:v>
                </c:pt>
                <c:pt idx="4579">
                  <c:v>4580</c:v>
                </c:pt>
                <c:pt idx="4580">
                  <c:v>4581</c:v>
                </c:pt>
                <c:pt idx="4581">
                  <c:v>4582</c:v>
                </c:pt>
                <c:pt idx="4582">
                  <c:v>4583</c:v>
                </c:pt>
                <c:pt idx="4583">
                  <c:v>4584</c:v>
                </c:pt>
                <c:pt idx="4584">
                  <c:v>4585</c:v>
                </c:pt>
                <c:pt idx="4585">
                  <c:v>4586</c:v>
                </c:pt>
                <c:pt idx="4586">
                  <c:v>4587</c:v>
                </c:pt>
                <c:pt idx="4587">
                  <c:v>4588</c:v>
                </c:pt>
                <c:pt idx="4588">
                  <c:v>4589</c:v>
                </c:pt>
                <c:pt idx="4589">
                  <c:v>4590</c:v>
                </c:pt>
                <c:pt idx="4590">
                  <c:v>4591</c:v>
                </c:pt>
                <c:pt idx="4591">
                  <c:v>4592</c:v>
                </c:pt>
                <c:pt idx="4592">
                  <c:v>4593</c:v>
                </c:pt>
                <c:pt idx="4593">
                  <c:v>4594</c:v>
                </c:pt>
                <c:pt idx="4594">
                  <c:v>4595</c:v>
                </c:pt>
                <c:pt idx="4595">
                  <c:v>4596</c:v>
                </c:pt>
                <c:pt idx="4596">
                  <c:v>4597</c:v>
                </c:pt>
                <c:pt idx="4597">
                  <c:v>4598</c:v>
                </c:pt>
                <c:pt idx="4598">
                  <c:v>4599</c:v>
                </c:pt>
                <c:pt idx="4599">
                  <c:v>4600</c:v>
                </c:pt>
                <c:pt idx="4600">
                  <c:v>4601</c:v>
                </c:pt>
                <c:pt idx="4601">
                  <c:v>4602</c:v>
                </c:pt>
                <c:pt idx="4602">
                  <c:v>4603</c:v>
                </c:pt>
                <c:pt idx="4603">
                  <c:v>4604</c:v>
                </c:pt>
                <c:pt idx="4604">
                  <c:v>4605</c:v>
                </c:pt>
                <c:pt idx="4605">
                  <c:v>4606</c:v>
                </c:pt>
                <c:pt idx="4606">
                  <c:v>4607</c:v>
                </c:pt>
                <c:pt idx="4607">
                  <c:v>4608</c:v>
                </c:pt>
                <c:pt idx="4608">
                  <c:v>4609</c:v>
                </c:pt>
                <c:pt idx="4609">
                  <c:v>4610</c:v>
                </c:pt>
                <c:pt idx="4610">
                  <c:v>4611</c:v>
                </c:pt>
                <c:pt idx="4611">
                  <c:v>4612</c:v>
                </c:pt>
                <c:pt idx="4612">
                  <c:v>4613</c:v>
                </c:pt>
                <c:pt idx="4613">
                  <c:v>4614</c:v>
                </c:pt>
                <c:pt idx="4614">
                  <c:v>4615</c:v>
                </c:pt>
                <c:pt idx="4615">
                  <c:v>4616</c:v>
                </c:pt>
                <c:pt idx="4616">
                  <c:v>4617</c:v>
                </c:pt>
                <c:pt idx="4617">
                  <c:v>4618</c:v>
                </c:pt>
                <c:pt idx="4618">
                  <c:v>4619</c:v>
                </c:pt>
                <c:pt idx="4619">
                  <c:v>4620</c:v>
                </c:pt>
                <c:pt idx="4620">
                  <c:v>4621</c:v>
                </c:pt>
                <c:pt idx="4621">
                  <c:v>4622</c:v>
                </c:pt>
                <c:pt idx="4622">
                  <c:v>4623</c:v>
                </c:pt>
                <c:pt idx="4623">
                  <c:v>4624</c:v>
                </c:pt>
                <c:pt idx="4624">
                  <c:v>4625</c:v>
                </c:pt>
                <c:pt idx="4625">
                  <c:v>4626</c:v>
                </c:pt>
                <c:pt idx="4626">
                  <c:v>4627</c:v>
                </c:pt>
                <c:pt idx="4627">
                  <c:v>4628</c:v>
                </c:pt>
                <c:pt idx="4628">
                  <c:v>4629</c:v>
                </c:pt>
                <c:pt idx="4629">
                  <c:v>4630</c:v>
                </c:pt>
                <c:pt idx="4630">
                  <c:v>4631</c:v>
                </c:pt>
                <c:pt idx="4631">
                  <c:v>4632</c:v>
                </c:pt>
                <c:pt idx="4632">
                  <c:v>4633</c:v>
                </c:pt>
                <c:pt idx="4633">
                  <c:v>4634</c:v>
                </c:pt>
                <c:pt idx="4634">
                  <c:v>4635</c:v>
                </c:pt>
                <c:pt idx="4635">
                  <c:v>4636</c:v>
                </c:pt>
                <c:pt idx="4636">
                  <c:v>4637</c:v>
                </c:pt>
                <c:pt idx="4637">
                  <c:v>4638</c:v>
                </c:pt>
                <c:pt idx="4638">
                  <c:v>4639</c:v>
                </c:pt>
                <c:pt idx="4639">
                  <c:v>4640</c:v>
                </c:pt>
                <c:pt idx="4640">
                  <c:v>4641</c:v>
                </c:pt>
                <c:pt idx="4641">
                  <c:v>4642</c:v>
                </c:pt>
                <c:pt idx="4642">
                  <c:v>4643</c:v>
                </c:pt>
                <c:pt idx="4643">
                  <c:v>4644</c:v>
                </c:pt>
                <c:pt idx="4644">
                  <c:v>4645</c:v>
                </c:pt>
                <c:pt idx="4645">
                  <c:v>4646</c:v>
                </c:pt>
                <c:pt idx="4646">
                  <c:v>4647</c:v>
                </c:pt>
                <c:pt idx="4647">
                  <c:v>4648</c:v>
                </c:pt>
                <c:pt idx="4648">
                  <c:v>4649</c:v>
                </c:pt>
                <c:pt idx="4649">
                  <c:v>4650</c:v>
                </c:pt>
                <c:pt idx="4650">
                  <c:v>4651</c:v>
                </c:pt>
                <c:pt idx="4651">
                  <c:v>4652</c:v>
                </c:pt>
                <c:pt idx="4652">
                  <c:v>4653</c:v>
                </c:pt>
                <c:pt idx="4653">
                  <c:v>4654</c:v>
                </c:pt>
                <c:pt idx="4654">
                  <c:v>4655</c:v>
                </c:pt>
                <c:pt idx="4655">
                  <c:v>4656</c:v>
                </c:pt>
                <c:pt idx="4656">
                  <c:v>4657</c:v>
                </c:pt>
                <c:pt idx="4657">
                  <c:v>4658</c:v>
                </c:pt>
                <c:pt idx="4658">
                  <c:v>4659</c:v>
                </c:pt>
                <c:pt idx="4659">
                  <c:v>4660</c:v>
                </c:pt>
                <c:pt idx="4660">
                  <c:v>4661</c:v>
                </c:pt>
                <c:pt idx="4661">
                  <c:v>4662</c:v>
                </c:pt>
                <c:pt idx="4662">
                  <c:v>4663</c:v>
                </c:pt>
                <c:pt idx="4663">
                  <c:v>4664</c:v>
                </c:pt>
                <c:pt idx="4664">
                  <c:v>4665</c:v>
                </c:pt>
                <c:pt idx="4665">
                  <c:v>4666</c:v>
                </c:pt>
                <c:pt idx="4666">
                  <c:v>4667</c:v>
                </c:pt>
                <c:pt idx="4667">
                  <c:v>4668</c:v>
                </c:pt>
                <c:pt idx="4668">
                  <c:v>4669</c:v>
                </c:pt>
                <c:pt idx="4669">
                  <c:v>4670</c:v>
                </c:pt>
                <c:pt idx="4670">
                  <c:v>4671</c:v>
                </c:pt>
                <c:pt idx="4671">
                  <c:v>4672</c:v>
                </c:pt>
                <c:pt idx="4672">
                  <c:v>4673</c:v>
                </c:pt>
                <c:pt idx="4673">
                  <c:v>4674</c:v>
                </c:pt>
                <c:pt idx="4674">
                  <c:v>4675</c:v>
                </c:pt>
                <c:pt idx="4675">
                  <c:v>4676</c:v>
                </c:pt>
                <c:pt idx="4676">
                  <c:v>4677</c:v>
                </c:pt>
                <c:pt idx="4677">
                  <c:v>4678</c:v>
                </c:pt>
                <c:pt idx="4678">
                  <c:v>4679</c:v>
                </c:pt>
                <c:pt idx="4679">
                  <c:v>4680</c:v>
                </c:pt>
                <c:pt idx="4680">
                  <c:v>4681</c:v>
                </c:pt>
                <c:pt idx="4681">
                  <c:v>4682</c:v>
                </c:pt>
                <c:pt idx="4682">
                  <c:v>4683</c:v>
                </c:pt>
                <c:pt idx="4683">
                  <c:v>4684</c:v>
                </c:pt>
                <c:pt idx="4684">
                  <c:v>4685</c:v>
                </c:pt>
                <c:pt idx="4685">
                  <c:v>4686</c:v>
                </c:pt>
                <c:pt idx="4686">
                  <c:v>4687</c:v>
                </c:pt>
                <c:pt idx="4687">
                  <c:v>4688</c:v>
                </c:pt>
                <c:pt idx="4688">
                  <c:v>4689</c:v>
                </c:pt>
                <c:pt idx="4689">
                  <c:v>4690</c:v>
                </c:pt>
                <c:pt idx="4690">
                  <c:v>4691</c:v>
                </c:pt>
                <c:pt idx="4691">
                  <c:v>4692</c:v>
                </c:pt>
                <c:pt idx="4692">
                  <c:v>4693</c:v>
                </c:pt>
                <c:pt idx="4693">
                  <c:v>4694</c:v>
                </c:pt>
                <c:pt idx="4694">
                  <c:v>4695</c:v>
                </c:pt>
                <c:pt idx="4695">
                  <c:v>4696</c:v>
                </c:pt>
                <c:pt idx="4696">
                  <c:v>4697</c:v>
                </c:pt>
                <c:pt idx="4697">
                  <c:v>4698</c:v>
                </c:pt>
                <c:pt idx="4698">
                  <c:v>4699</c:v>
                </c:pt>
                <c:pt idx="4699">
                  <c:v>4700</c:v>
                </c:pt>
                <c:pt idx="4700">
                  <c:v>4701</c:v>
                </c:pt>
                <c:pt idx="4701">
                  <c:v>4702</c:v>
                </c:pt>
                <c:pt idx="4702">
                  <c:v>4703</c:v>
                </c:pt>
                <c:pt idx="4703">
                  <c:v>4704</c:v>
                </c:pt>
                <c:pt idx="4704">
                  <c:v>4705</c:v>
                </c:pt>
                <c:pt idx="4705">
                  <c:v>4706</c:v>
                </c:pt>
                <c:pt idx="4706">
                  <c:v>4707</c:v>
                </c:pt>
                <c:pt idx="4707">
                  <c:v>4708</c:v>
                </c:pt>
                <c:pt idx="4708">
                  <c:v>4709</c:v>
                </c:pt>
                <c:pt idx="4709">
                  <c:v>4710</c:v>
                </c:pt>
                <c:pt idx="4710">
                  <c:v>4711</c:v>
                </c:pt>
                <c:pt idx="4711">
                  <c:v>4712</c:v>
                </c:pt>
                <c:pt idx="4712">
                  <c:v>4713</c:v>
                </c:pt>
                <c:pt idx="4713">
                  <c:v>4714</c:v>
                </c:pt>
                <c:pt idx="4714">
                  <c:v>4715</c:v>
                </c:pt>
                <c:pt idx="4715">
                  <c:v>4716</c:v>
                </c:pt>
                <c:pt idx="4716">
                  <c:v>4717</c:v>
                </c:pt>
                <c:pt idx="4717">
                  <c:v>4718</c:v>
                </c:pt>
                <c:pt idx="4718">
                  <c:v>4719</c:v>
                </c:pt>
                <c:pt idx="4719">
                  <c:v>4720</c:v>
                </c:pt>
                <c:pt idx="4720">
                  <c:v>4721</c:v>
                </c:pt>
                <c:pt idx="4721">
                  <c:v>4722</c:v>
                </c:pt>
                <c:pt idx="4722">
                  <c:v>4723</c:v>
                </c:pt>
                <c:pt idx="4723">
                  <c:v>4724</c:v>
                </c:pt>
                <c:pt idx="4724">
                  <c:v>4725</c:v>
                </c:pt>
                <c:pt idx="4725">
                  <c:v>4726</c:v>
                </c:pt>
                <c:pt idx="4726">
                  <c:v>4727</c:v>
                </c:pt>
                <c:pt idx="4727">
                  <c:v>4728</c:v>
                </c:pt>
                <c:pt idx="4728">
                  <c:v>4729</c:v>
                </c:pt>
                <c:pt idx="4729">
                  <c:v>4730</c:v>
                </c:pt>
                <c:pt idx="4730">
                  <c:v>4731</c:v>
                </c:pt>
                <c:pt idx="4731">
                  <c:v>4732</c:v>
                </c:pt>
                <c:pt idx="4732">
                  <c:v>4733</c:v>
                </c:pt>
                <c:pt idx="4733">
                  <c:v>4734</c:v>
                </c:pt>
                <c:pt idx="4734">
                  <c:v>4735</c:v>
                </c:pt>
                <c:pt idx="4735">
                  <c:v>4736</c:v>
                </c:pt>
                <c:pt idx="4736">
                  <c:v>4737</c:v>
                </c:pt>
                <c:pt idx="4737">
                  <c:v>4738</c:v>
                </c:pt>
                <c:pt idx="4738">
                  <c:v>4739</c:v>
                </c:pt>
                <c:pt idx="4739">
                  <c:v>4740</c:v>
                </c:pt>
                <c:pt idx="4740">
                  <c:v>4741</c:v>
                </c:pt>
                <c:pt idx="4741">
                  <c:v>4742</c:v>
                </c:pt>
                <c:pt idx="4742">
                  <c:v>4743</c:v>
                </c:pt>
                <c:pt idx="4743">
                  <c:v>4744</c:v>
                </c:pt>
                <c:pt idx="4744">
                  <c:v>4745</c:v>
                </c:pt>
                <c:pt idx="4745">
                  <c:v>4746</c:v>
                </c:pt>
                <c:pt idx="4746">
                  <c:v>4747</c:v>
                </c:pt>
                <c:pt idx="4747">
                  <c:v>4748</c:v>
                </c:pt>
                <c:pt idx="4748">
                  <c:v>4749</c:v>
                </c:pt>
                <c:pt idx="4749">
                  <c:v>4750</c:v>
                </c:pt>
                <c:pt idx="4750">
                  <c:v>4751</c:v>
                </c:pt>
                <c:pt idx="4751">
                  <c:v>4752</c:v>
                </c:pt>
                <c:pt idx="4752">
                  <c:v>4753</c:v>
                </c:pt>
                <c:pt idx="4753">
                  <c:v>4754</c:v>
                </c:pt>
                <c:pt idx="4754">
                  <c:v>4755</c:v>
                </c:pt>
                <c:pt idx="4755">
                  <c:v>4756</c:v>
                </c:pt>
                <c:pt idx="4756">
                  <c:v>4757</c:v>
                </c:pt>
                <c:pt idx="4757">
                  <c:v>4758</c:v>
                </c:pt>
                <c:pt idx="4758">
                  <c:v>4759</c:v>
                </c:pt>
                <c:pt idx="4759">
                  <c:v>4760</c:v>
                </c:pt>
                <c:pt idx="4760">
                  <c:v>4761</c:v>
                </c:pt>
                <c:pt idx="4761">
                  <c:v>4762</c:v>
                </c:pt>
                <c:pt idx="4762">
                  <c:v>4763</c:v>
                </c:pt>
                <c:pt idx="4763">
                  <c:v>4764</c:v>
                </c:pt>
                <c:pt idx="4764">
                  <c:v>4765</c:v>
                </c:pt>
                <c:pt idx="4765">
                  <c:v>4766</c:v>
                </c:pt>
                <c:pt idx="4766">
                  <c:v>4767</c:v>
                </c:pt>
                <c:pt idx="4767">
                  <c:v>4768</c:v>
                </c:pt>
                <c:pt idx="4768">
                  <c:v>4769</c:v>
                </c:pt>
                <c:pt idx="4769">
                  <c:v>4770</c:v>
                </c:pt>
                <c:pt idx="4770">
                  <c:v>4771</c:v>
                </c:pt>
                <c:pt idx="4771">
                  <c:v>4772</c:v>
                </c:pt>
                <c:pt idx="4772">
                  <c:v>4773</c:v>
                </c:pt>
                <c:pt idx="4773">
                  <c:v>4774</c:v>
                </c:pt>
                <c:pt idx="4774">
                  <c:v>4775</c:v>
                </c:pt>
                <c:pt idx="4775">
                  <c:v>4776</c:v>
                </c:pt>
                <c:pt idx="4776">
                  <c:v>4777</c:v>
                </c:pt>
                <c:pt idx="4777">
                  <c:v>4778</c:v>
                </c:pt>
                <c:pt idx="4778">
                  <c:v>4779</c:v>
                </c:pt>
                <c:pt idx="4779">
                  <c:v>4780</c:v>
                </c:pt>
                <c:pt idx="4780">
                  <c:v>4781</c:v>
                </c:pt>
                <c:pt idx="4781">
                  <c:v>4782</c:v>
                </c:pt>
                <c:pt idx="4782">
                  <c:v>4783</c:v>
                </c:pt>
                <c:pt idx="4783">
                  <c:v>4784</c:v>
                </c:pt>
                <c:pt idx="4784">
                  <c:v>4785</c:v>
                </c:pt>
                <c:pt idx="4785">
                  <c:v>4786</c:v>
                </c:pt>
                <c:pt idx="4786">
                  <c:v>4787</c:v>
                </c:pt>
                <c:pt idx="4787">
                  <c:v>4788</c:v>
                </c:pt>
                <c:pt idx="4788">
                  <c:v>4789</c:v>
                </c:pt>
                <c:pt idx="4789">
                  <c:v>4790</c:v>
                </c:pt>
                <c:pt idx="4790">
                  <c:v>4791</c:v>
                </c:pt>
                <c:pt idx="4791">
                  <c:v>4792</c:v>
                </c:pt>
                <c:pt idx="4792">
                  <c:v>4793</c:v>
                </c:pt>
                <c:pt idx="4793">
                  <c:v>4794</c:v>
                </c:pt>
                <c:pt idx="4794">
                  <c:v>4795</c:v>
                </c:pt>
                <c:pt idx="4795">
                  <c:v>4796</c:v>
                </c:pt>
                <c:pt idx="4796">
                  <c:v>4797</c:v>
                </c:pt>
                <c:pt idx="4797">
                  <c:v>4798</c:v>
                </c:pt>
                <c:pt idx="4798">
                  <c:v>4799</c:v>
                </c:pt>
                <c:pt idx="4799">
                  <c:v>4800</c:v>
                </c:pt>
                <c:pt idx="4800">
                  <c:v>4801</c:v>
                </c:pt>
                <c:pt idx="4801">
                  <c:v>4802</c:v>
                </c:pt>
                <c:pt idx="4802">
                  <c:v>4803</c:v>
                </c:pt>
                <c:pt idx="4803">
                  <c:v>4804</c:v>
                </c:pt>
                <c:pt idx="4804">
                  <c:v>4805</c:v>
                </c:pt>
                <c:pt idx="4805">
                  <c:v>4806</c:v>
                </c:pt>
                <c:pt idx="4806">
                  <c:v>4807</c:v>
                </c:pt>
                <c:pt idx="4807">
                  <c:v>4808</c:v>
                </c:pt>
                <c:pt idx="4808">
                  <c:v>4809</c:v>
                </c:pt>
                <c:pt idx="4809">
                  <c:v>4810</c:v>
                </c:pt>
                <c:pt idx="4810">
                  <c:v>4811</c:v>
                </c:pt>
                <c:pt idx="4811">
                  <c:v>4812</c:v>
                </c:pt>
                <c:pt idx="4812">
                  <c:v>4813</c:v>
                </c:pt>
                <c:pt idx="4813">
                  <c:v>4814</c:v>
                </c:pt>
                <c:pt idx="4814">
                  <c:v>4815</c:v>
                </c:pt>
                <c:pt idx="4815">
                  <c:v>4816</c:v>
                </c:pt>
                <c:pt idx="4816">
                  <c:v>4817</c:v>
                </c:pt>
                <c:pt idx="4817">
                  <c:v>4818</c:v>
                </c:pt>
                <c:pt idx="4818">
                  <c:v>4819</c:v>
                </c:pt>
                <c:pt idx="4819">
                  <c:v>4820</c:v>
                </c:pt>
                <c:pt idx="4820">
                  <c:v>4821</c:v>
                </c:pt>
                <c:pt idx="4821">
                  <c:v>4822</c:v>
                </c:pt>
                <c:pt idx="4822">
                  <c:v>4823</c:v>
                </c:pt>
                <c:pt idx="4823">
                  <c:v>4824</c:v>
                </c:pt>
                <c:pt idx="4824">
                  <c:v>4825</c:v>
                </c:pt>
                <c:pt idx="4825">
                  <c:v>4826</c:v>
                </c:pt>
                <c:pt idx="4826">
                  <c:v>4827</c:v>
                </c:pt>
                <c:pt idx="4827">
                  <c:v>4828</c:v>
                </c:pt>
                <c:pt idx="4828">
                  <c:v>4829</c:v>
                </c:pt>
                <c:pt idx="4829">
                  <c:v>4830</c:v>
                </c:pt>
                <c:pt idx="4830">
                  <c:v>4831</c:v>
                </c:pt>
                <c:pt idx="4831">
                  <c:v>4832</c:v>
                </c:pt>
                <c:pt idx="4832">
                  <c:v>4833</c:v>
                </c:pt>
                <c:pt idx="4833">
                  <c:v>4834</c:v>
                </c:pt>
                <c:pt idx="4834">
                  <c:v>4835</c:v>
                </c:pt>
                <c:pt idx="4835">
                  <c:v>4836</c:v>
                </c:pt>
                <c:pt idx="4836">
                  <c:v>4837</c:v>
                </c:pt>
                <c:pt idx="4837">
                  <c:v>4838</c:v>
                </c:pt>
                <c:pt idx="4838">
                  <c:v>4839</c:v>
                </c:pt>
                <c:pt idx="4839">
                  <c:v>4840</c:v>
                </c:pt>
                <c:pt idx="4840">
                  <c:v>4841</c:v>
                </c:pt>
                <c:pt idx="4841">
                  <c:v>4842</c:v>
                </c:pt>
                <c:pt idx="4842">
                  <c:v>4843</c:v>
                </c:pt>
                <c:pt idx="4843">
                  <c:v>4844</c:v>
                </c:pt>
                <c:pt idx="4844">
                  <c:v>4845</c:v>
                </c:pt>
                <c:pt idx="4845">
                  <c:v>4846</c:v>
                </c:pt>
                <c:pt idx="4846">
                  <c:v>4847</c:v>
                </c:pt>
                <c:pt idx="4847">
                  <c:v>4848</c:v>
                </c:pt>
                <c:pt idx="4848">
                  <c:v>4849</c:v>
                </c:pt>
                <c:pt idx="4849">
                  <c:v>4850</c:v>
                </c:pt>
                <c:pt idx="4850">
                  <c:v>4851</c:v>
                </c:pt>
                <c:pt idx="4851">
                  <c:v>4852</c:v>
                </c:pt>
                <c:pt idx="4852">
                  <c:v>4853</c:v>
                </c:pt>
                <c:pt idx="4853">
                  <c:v>4854</c:v>
                </c:pt>
                <c:pt idx="4854">
                  <c:v>4855</c:v>
                </c:pt>
                <c:pt idx="4855">
                  <c:v>4856</c:v>
                </c:pt>
                <c:pt idx="4856">
                  <c:v>4857</c:v>
                </c:pt>
                <c:pt idx="4857">
                  <c:v>4858</c:v>
                </c:pt>
                <c:pt idx="4858">
                  <c:v>4859</c:v>
                </c:pt>
                <c:pt idx="4859">
                  <c:v>4860</c:v>
                </c:pt>
                <c:pt idx="4860">
                  <c:v>4861</c:v>
                </c:pt>
                <c:pt idx="4861">
                  <c:v>4862</c:v>
                </c:pt>
                <c:pt idx="4862">
                  <c:v>4863</c:v>
                </c:pt>
                <c:pt idx="4863">
                  <c:v>4864</c:v>
                </c:pt>
                <c:pt idx="4864">
                  <c:v>4865</c:v>
                </c:pt>
                <c:pt idx="4865">
                  <c:v>4866</c:v>
                </c:pt>
                <c:pt idx="4866">
                  <c:v>4867</c:v>
                </c:pt>
                <c:pt idx="4867">
                  <c:v>4868</c:v>
                </c:pt>
                <c:pt idx="4868">
                  <c:v>4869</c:v>
                </c:pt>
                <c:pt idx="4869">
                  <c:v>4870</c:v>
                </c:pt>
                <c:pt idx="4870">
                  <c:v>4871</c:v>
                </c:pt>
                <c:pt idx="4871">
                  <c:v>4872</c:v>
                </c:pt>
                <c:pt idx="4872">
                  <c:v>4873</c:v>
                </c:pt>
                <c:pt idx="4873">
                  <c:v>4874</c:v>
                </c:pt>
                <c:pt idx="4874">
                  <c:v>4875</c:v>
                </c:pt>
                <c:pt idx="4875">
                  <c:v>4876</c:v>
                </c:pt>
                <c:pt idx="4876">
                  <c:v>4877</c:v>
                </c:pt>
                <c:pt idx="4877">
                  <c:v>4878</c:v>
                </c:pt>
                <c:pt idx="4878">
                  <c:v>4879</c:v>
                </c:pt>
                <c:pt idx="4879">
                  <c:v>4880</c:v>
                </c:pt>
                <c:pt idx="4880">
                  <c:v>4881</c:v>
                </c:pt>
                <c:pt idx="4881">
                  <c:v>4882</c:v>
                </c:pt>
                <c:pt idx="4882">
                  <c:v>4883</c:v>
                </c:pt>
                <c:pt idx="4883">
                  <c:v>4884</c:v>
                </c:pt>
                <c:pt idx="4884">
                  <c:v>4885</c:v>
                </c:pt>
                <c:pt idx="4885">
                  <c:v>4886</c:v>
                </c:pt>
                <c:pt idx="4886">
                  <c:v>4887</c:v>
                </c:pt>
                <c:pt idx="4887">
                  <c:v>4888</c:v>
                </c:pt>
                <c:pt idx="4888">
                  <c:v>4889</c:v>
                </c:pt>
                <c:pt idx="4889">
                  <c:v>4890</c:v>
                </c:pt>
                <c:pt idx="4890">
                  <c:v>4891</c:v>
                </c:pt>
                <c:pt idx="4891">
                  <c:v>4892</c:v>
                </c:pt>
                <c:pt idx="4892">
                  <c:v>4893</c:v>
                </c:pt>
                <c:pt idx="4893">
                  <c:v>4894</c:v>
                </c:pt>
                <c:pt idx="4894">
                  <c:v>4895</c:v>
                </c:pt>
                <c:pt idx="4895">
                  <c:v>4896</c:v>
                </c:pt>
                <c:pt idx="4896">
                  <c:v>4897</c:v>
                </c:pt>
                <c:pt idx="4897">
                  <c:v>4898</c:v>
                </c:pt>
                <c:pt idx="4898">
                  <c:v>4899</c:v>
                </c:pt>
                <c:pt idx="4899">
                  <c:v>4900</c:v>
                </c:pt>
                <c:pt idx="4900">
                  <c:v>4901</c:v>
                </c:pt>
                <c:pt idx="4901">
                  <c:v>4902</c:v>
                </c:pt>
                <c:pt idx="4902">
                  <c:v>4903</c:v>
                </c:pt>
                <c:pt idx="4903">
                  <c:v>4904</c:v>
                </c:pt>
                <c:pt idx="4904">
                  <c:v>4905</c:v>
                </c:pt>
                <c:pt idx="4905">
                  <c:v>4906</c:v>
                </c:pt>
                <c:pt idx="4906">
                  <c:v>4907</c:v>
                </c:pt>
                <c:pt idx="4907">
                  <c:v>4908</c:v>
                </c:pt>
                <c:pt idx="4908">
                  <c:v>4909</c:v>
                </c:pt>
                <c:pt idx="4909">
                  <c:v>4910</c:v>
                </c:pt>
                <c:pt idx="4910">
                  <c:v>4911</c:v>
                </c:pt>
                <c:pt idx="4911">
                  <c:v>4912</c:v>
                </c:pt>
                <c:pt idx="4912">
                  <c:v>4913</c:v>
                </c:pt>
                <c:pt idx="4913">
                  <c:v>4914</c:v>
                </c:pt>
                <c:pt idx="4914">
                  <c:v>4915</c:v>
                </c:pt>
                <c:pt idx="4915">
                  <c:v>4916</c:v>
                </c:pt>
                <c:pt idx="4916">
                  <c:v>4917</c:v>
                </c:pt>
                <c:pt idx="4917">
                  <c:v>4918</c:v>
                </c:pt>
                <c:pt idx="4918">
                  <c:v>4919</c:v>
                </c:pt>
                <c:pt idx="4919">
                  <c:v>4920</c:v>
                </c:pt>
                <c:pt idx="4920">
                  <c:v>4921</c:v>
                </c:pt>
                <c:pt idx="4921">
                  <c:v>4922</c:v>
                </c:pt>
                <c:pt idx="4922">
                  <c:v>4923</c:v>
                </c:pt>
                <c:pt idx="4923">
                  <c:v>4924</c:v>
                </c:pt>
                <c:pt idx="4924">
                  <c:v>4925</c:v>
                </c:pt>
                <c:pt idx="4925">
                  <c:v>4926</c:v>
                </c:pt>
                <c:pt idx="4926">
                  <c:v>4927</c:v>
                </c:pt>
                <c:pt idx="4927">
                  <c:v>4928</c:v>
                </c:pt>
                <c:pt idx="4928">
                  <c:v>4929</c:v>
                </c:pt>
                <c:pt idx="4929">
                  <c:v>4930</c:v>
                </c:pt>
                <c:pt idx="4930">
                  <c:v>4931</c:v>
                </c:pt>
                <c:pt idx="4931">
                  <c:v>4932</c:v>
                </c:pt>
                <c:pt idx="4932">
                  <c:v>4933</c:v>
                </c:pt>
                <c:pt idx="4933">
                  <c:v>4934</c:v>
                </c:pt>
                <c:pt idx="4934">
                  <c:v>4935</c:v>
                </c:pt>
                <c:pt idx="4935">
                  <c:v>4936</c:v>
                </c:pt>
                <c:pt idx="4936">
                  <c:v>4937</c:v>
                </c:pt>
                <c:pt idx="4937">
                  <c:v>4938</c:v>
                </c:pt>
                <c:pt idx="4938">
                  <c:v>4939</c:v>
                </c:pt>
                <c:pt idx="4939">
                  <c:v>4940</c:v>
                </c:pt>
                <c:pt idx="4940">
                  <c:v>4941</c:v>
                </c:pt>
                <c:pt idx="4941">
                  <c:v>4942</c:v>
                </c:pt>
                <c:pt idx="4942">
                  <c:v>4943</c:v>
                </c:pt>
                <c:pt idx="4943">
                  <c:v>4944</c:v>
                </c:pt>
                <c:pt idx="4944">
                  <c:v>4945</c:v>
                </c:pt>
                <c:pt idx="4945">
                  <c:v>4946</c:v>
                </c:pt>
                <c:pt idx="4946">
                  <c:v>4947</c:v>
                </c:pt>
                <c:pt idx="4947">
                  <c:v>4948</c:v>
                </c:pt>
                <c:pt idx="4948">
                  <c:v>4949</c:v>
                </c:pt>
                <c:pt idx="4949">
                  <c:v>4950</c:v>
                </c:pt>
                <c:pt idx="4950">
                  <c:v>4951</c:v>
                </c:pt>
                <c:pt idx="4951">
                  <c:v>4952</c:v>
                </c:pt>
                <c:pt idx="4952">
                  <c:v>4953</c:v>
                </c:pt>
                <c:pt idx="4953">
                  <c:v>4954</c:v>
                </c:pt>
                <c:pt idx="4954">
                  <c:v>4955</c:v>
                </c:pt>
                <c:pt idx="4955">
                  <c:v>4956</c:v>
                </c:pt>
                <c:pt idx="4956">
                  <c:v>4957</c:v>
                </c:pt>
                <c:pt idx="4957">
                  <c:v>4958</c:v>
                </c:pt>
                <c:pt idx="4958">
                  <c:v>4959</c:v>
                </c:pt>
                <c:pt idx="4959">
                  <c:v>4960</c:v>
                </c:pt>
                <c:pt idx="4960">
                  <c:v>4961</c:v>
                </c:pt>
                <c:pt idx="4961">
                  <c:v>4962</c:v>
                </c:pt>
                <c:pt idx="4962">
                  <c:v>4963</c:v>
                </c:pt>
                <c:pt idx="4963">
                  <c:v>4964</c:v>
                </c:pt>
                <c:pt idx="4964">
                  <c:v>4965</c:v>
                </c:pt>
                <c:pt idx="4965">
                  <c:v>4966</c:v>
                </c:pt>
                <c:pt idx="4966">
                  <c:v>4967</c:v>
                </c:pt>
                <c:pt idx="4967">
                  <c:v>4968</c:v>
                </c:pt>
                <c:pt idx="4968">
                  <c:v>4969</c:v>
                </c:pt>
                <c:pt idx="4969">
                  <c:v>4970</c:v>
                </c:pt>
                <c:pt idx="4970">
                  <c:v>4971</c:v>
                </c:pt>
                <c:pt idx="4971">
                  <c:v>4972</c:v>
                </c:pt>
                <c:pt idx="4972">
                  <c:v>4973</c:v>
                </c:pt>
                <c:pt idx="4973">
                  <c:v>4974</c:v>
                </c:pt>
                <c:pt idx="4974">
                  <c:v>4975</c:v>
                </c:pt>
                <c:pt idx="4975">
                  <c:v>4976</c:v>
                </c:pt>
                <c:pt idx="4976">
                  <c:v>4977</c:v>
                </c:pt>
                <c:pt idx="4977">
                  <c:v>4978</c:v>
                </c:pt>
                <c:pt idx="4978">
                  <c:v>4979</c:v>
                </c:pt>
                <c:pt idx="4979">
                  <c:v>4980</c:v>
                </c:pt>
                <c:pt idx="4980">
                  <c:v>4981</c:v>
                </c:pt>
                <c:pt idx="4981">
                  <c:v>4982</c:v>
                </c:pt>
                <c:pt idx="4982">
                  <c:v>4983</c:v>
                </c:pt>
                <c:pt idx="4983">
                  <c:v>4984</c:v>
                </c:pt>
                <c:pt idx="4984">
                  <c:v>4985</c:v>
                </c:pt>
                <c:pt idx="4985">
                  <c:v>4986</c:v>
                </c:pt>
                <c:pt idx="4986">
                  <c:v>4987</c:v>
                </c:pt>
                <c:pt idx="4987">
                  <c:v>4988</c:v>
                </c:pt>
                <c:pt idx="4988">
                  <c:v>4989</c:v>
                </c:pt>
                <c:pt idx="4989">
                  <c:v>4990</c:v>
                </c:pt>
                <c:pt idx="4990">
                  <c:v>4991</c:v>
                </c:pt>
                <c:pt idx="4991">
                  <c:v>4992</c:v>
                </c:pt>
                <c:pt idx="4992">
                  <c:v>4993</c:v>
                </c:pt>
                <c:pt idx="4993">
                  <c:v>4994</c:v>
                </c:pt>
                <c:pt idx="4994">
                  <c:v>4995</c:v>
                </c:pt>
                <c:pt idx="4995">
                  <c:v>4996</c:v>
                </c:pt>
                <c:pt idx="4996">
                  <c:v>4997</c:v>
                </c:pt>
                <c:pt idx="4997">
                  <c:v>4998</c:v>
                </c:pt>
                <c:pt idx="4998">
                  <c:v>4999</c:v>
                </c:pt>
                <c:pt idx="4999">
                  <c:v>5000</c:v>
                </c:pt>
                <c:pt idx="5000">
                  <c:v>5001</c:v>
                </c:pt>
                <c:pt idx="5001">
                  <c:v>5002</c:v>
                </c:pt>
                <c:pt idx="5002">
                  <c:v>5003</c:v>
                </c:pt>
                <c:pt idx="5003">
                  <c:v>5004</c:v>
                </c:pt>
                <c:pt idx="5004">
                  <c:v>5005</c:v>
                </c:pt>
                <c:pt idx="5005">
                  <c:v>5006</c:v>
                </c:pt>
                <c:pt idx="5006">
                  <c:v>5007</c:v>
                </c:pt>
                <c:pt idx="5007">
                  <c:v>5008</c:v>
                </c:pt>
                <c:pt idx="5008">
                  <c:v>5009</c:v>
                </c:pt>
                <c:pt idx="5009">
                  <c:v>5010</c:v>
                </c:pt>
                <c:pt idx="5010">
                  <c:v>5011</c:v>
                </c:pt>
                <c:pt idx="5011">
                  <c:v>5012</c:v>
                </c:pt>
                <c:pt idx="5012">
                  <c:v>5013</c:v>
                </c:pt>
                <c:pt idx="5013">
                  <c:v>5014</c:v>
                </c:pt>
                <c:pt idx="5014">
                  <c:v>5015</c:v>
                </c:pt>
                <c:pt idx="5015">
                  <c:v>5016</c:v>
                </c:pt>
                <c:pt idx="5016">
                  <c:v>5017</c:v>
                </c:pt>
                <c:pt idx="5017">
                  <c:v>5018</c:v>
                </c:pt>
                <c:pt idx="5018">
                  <c:v>5019</c:v>
                </c:pt>
                <c:pt idx="5019">
                  <c:v>5020</c:v>
                </c:pt>
                <c:pt idx="5020">
                  <c:v>5021</c:v>
                </c:pt>
                <c:pt idx="5021">
                  <c:v>5022</c:v>
                </c:pt>
                <c:pt idx="5022">
                  <c:v>5023</c:v>
                </c:pt>
                <c:pt idx="5023">
                  <c:v>5024</c:v>
                </c:pt>
                <c:pt idx="5024">
                  <c:v>5025</c:v>
                </c:pt>
                <c:pt idx="5025">
                  <c:v>5026</c:v>
                </c:pt>
                <c:pt idx="5026">
                  <c:v>5027</c:v>
                </c:pt>
                <c:pt idx="5027">
                  <c:v>5028</c:v>
                </c:pt>
                <c:pt idx="5028">
                  <c:v>5029</c:v>
                </c:pt>
                <c:pt idx="5029">
                  <c:v>5030</c:v>
                </c:pt>
                <c:pt idx="5030">
                  <c:v>5031</c:v>
                </c:pt>
                <c:pt idx="5031">
                  <c:v>5032</c:v>
                </c:pt>
                <c:pt idx="5032">
                  <c:v>5033</c:v>
                </c:pt>
                <c:pt idx="5033">
                  <c:v>5034</c:v>
                </c:pt>
                <c:pt idx="5034">
                  <c:v>5035</c:v>
                </c:pt>
                <c:pt idx="5035">
                  <c:v>5036</c:v>
                </c:pt>
                <c:pt idx="5036">
                  <c:v>5037</c:v>
                </c:pt>
                <c:pt idx="5037">
                  <c:v>5038</c:v>
                </c:pt>
                <c:pt idx="5038">
                  <c:v>5039</c:v>
                </c:pt>
                <c:pt idx="5039">
                  <c:v>5040</c:v>
                </c:pt>
                <c:pt idx="5040">
                  <c:v>5041</c:v>
                </c:pt>
                <c:pt idx="5041">
                  <c:v>5042</c:v>
                </c:pt>
                <c:pt idx="5042">
                  <c:v>5043</c:v>
                </c:pt>
                <c:pt idx="5043">
                  <c:v>5044</c:v>
                </c:pt>
                <c:pt idx="5044">
                  <c:v>5045</c:v>
                </c:pt>
                <c:pt idx="5045">
                  <c:v>5046</c:v>
                </c:pt>
                <c:pt idx="5046">
                  <c:v>5047</c:v>
                </c:pt>
                <c:pt idx="5047">
                  <c:v>5048</c:v>
                </c:pt>
                <c:pt idx="5048">
                  <c:v>5049</c:v>
                </c:pt>
                <c:pt idx="5049">
                  <c:v>5050</c:v>
                </c:pt>
                <c:pt idx="5050">
                  <c:v>5051</c:v>
                </c:pt>
                <c:pt idx="5051">
                  <c:v>5052</c:v>
                </c:pt>
                <c:pt idx="5052">
                  <c:v>5053</c:v>
                </c:pt>
                <c:pt idx="5053">
                  <c:v>5054</c:v>
                </c:pt>
                <c:pt idx="5054">
                  <c:v>5055</c:v>
                </c:pt>
                <c:pt idx="5055">
                  <c:v>5056</c:v>
                </c:pt>
                <c:pt idx="5056">
                  <c:v>5057</c:v>
                </c:pt>
                <c:pt idx="5057">
                  <c:v>5058</c:v>
                </c:pt>
                <c:pt idx="5058">
                  <c:v>5059</c:v>
                </c:pt>
                <c:pt idx="5059">
                  <c:v>5060</c:v>
                </c:pt>
                <c:pt idx="5060">
                  <c:v>5061</c:v>
                </c:pt>
                <c:pt idx="5061">
                  <c:v>5062</c:v>
                </c:pt>
                <c:pt idx="5062">
                  <c:v>5063</c:v>
                </c:pt>
                <c:pt idx="5063">
                  <c:v>5064</c:v>
                </c:pt>
                <c:pt idx="5064">
                  <c:v>5065</c:v>
                </c:pt>
                <c:pt idx="5065">
                  <c:v>5066</c:v>
                </c:pt>
                <c:pt idx="5066">
                  <c:v>5067</c:v>
                </c:pt>
                <c:pt idx="5067">
                  <c:v>5068</c:v>
                </c:pt>
                <c:pt idx="5068">
                  <c:v>5069</c:v>
                </c:pt>
                <c:pt idx="5069">
                  <c:v>5070</c:v>
                </c:pt>
                <c:pt idx="5070">
                  <c:v>5071</c:v>
                </c:pt>
                <c:pt idx="5071">
                  <c:v>5072</c:v>
                </c:pt>
                <c:pt idx="5072">
                  <c:v>5073</c:v>
                </c:pt>
                <c:pt idx="5073">
                  <c:v>5074</c:v>
                </c:pt>
                <c:pt idx="5074">
                  <c:v>5075</c:v>
                </c:pt>
                <c:pt idx="5075">
                  <c:v>5076</c:v>
                </c:pt>
                <c:pt idx="5076">
                  <c:v>5077</c:v>
                </c:pt>
                <c:pt idx="5077">
                  <c:v>5078</c:v>
                </c:pt>
                <c:pt idx="5078">
                  <c:v>5079</c:v>
                </c:pt>
                <c:pt idx="5079">
                  <c:v>5080</c:v>
                </c:pt>
                <c:pt idx="5080">
                  <c:v>5081</c:v>
                </c:pt>
                <c:pt idx="5081">
                  <c:v>5082</c:v>
                </c:pt>
                <c:pt idx="5082">
                  <c:v>5083</c:v>
                </c:pt>
                <c:pt idx="5083">
                  <c:v>5084</c:v>
                </c:pt>
                <c:pt idx="5084">
                  <c:v>5085</c:v>
                </c:pt>
                <c:pt idx="5085">
                  <c:v>5086</c:v>
                </c:pt>
                <c:pt idx="5086">
                  <c:v>5087</c:v>
                </c:pt>
                <c:pt idx="5087">
                  <c:v>5088</c:v>
                </c:pt>
                <c:pt idx="5088">
                  <c:v>5089</c:v>
                </c:pt>
                <c:pt idx="5089">
                  <c:v>5090</c:v>
                </c:pt>
                <c:pt idx="5090">
                  <c:v>5091</c:v>
                </c:pt>
                <c:pt idx="5091">
                  <c:v>5092</c:v>
                </c:pt>
                <c:pt idx="5092">
                  <c:v>5093</c:v>
                </c:pt>
                <c:pt idx="5093">
                  <c:v>5094</c:v>
                </c:pt>
                <c:pt idx="5094">
                  <c:v>5095</c:v>
                </c:pt>
                <c:pt idx="5095">
                  <c:v>5096</c:v>
                </c:pt>
                <c:pt idx="5096">
                  <c:v>5097</c:v>
                </c:pt>
                <c:pt idx="5097">
                  <c:v>5098</c:v>
                </c:pt>
                <c:pt idx="5098">
                  <c:v>5099</c:v>
                </c:pt>
                <c:pt idx="5099">
                  <c:v>5100</c:v>
                </c:pt>
                <c:pt idx="5100">
                  <c:v>5101</c:v>
                </c:pt>
                <c:pt idx="5101">
                  <c:v>5102</c:v>
                </c:pt>
                <c:pt idx="5102">
                  <c:v>5103</c:v>
                </c:pt>
                <c:pt idx="5103">
                  <c:v>5104</c:v>
                </c:pt>
                <c:pt idx="5104">
                  <c:v>5105</c:v>
                </c:pt>
                <c:pt idx="5105">
                  <c:v>5106</c:v>
                </c:pt>
                <c:pt idx="5106">
                  <c:v>5107</c:v>
                </c:pt>
                <c:pt idx="5107">
                  <c:v>5108</c:v>
                </c:pt>
                <c:pt idx="5108">
                  <c:v>5109</c:v>
                </c:pt>
                <c:pt idx="5109">
                  <c:v>5110</c:v>
                </c:pt>
                <c:pt idx="5110">
                  <c:v>5111</c:v>
                </c:pt>
                <c:pt idx="5111">
                  <c:v>5112</c:v>
                </c:pt>
                <c:pt idx="5112">
                  <c:v>5113</c:v>
                </c:pt>
                <c:pt idx="5113">
                  <c:v>5114</c:v>
                </c:pt>
                <c:pt idx="5114">
                  <c:v>5115</c:v>
                </c:pt>
                <c:pt idx="5115">
                  <c:v>5116</c:v>
                </c:pt>
                <c:pt idx="5116">
                  <c:v>5117</c:v>
                </c:pt>
                <c:pt idx="5117">
                  <c:v>5118</c:v>
                </c:pt>
                <c:pt idx="5118">
                  <c:v>5119</c:v>
                </c:pt>
                <c:pt idx="5119">
                  <c:v>5120</c:v>
                </c:pt>
                <c:pt idx="5120">
                  <c:v>5121</c:v>
                </c:pt>
                <c:pt idx="5121">
                  <c:v>5122</c:v>
                </c:pt>
                <c:pt idx="5122">
                  <c:v>5123</c:v>
                </c:pt>
                <c:pt idx="5123">
                  <c:v>5124</c:v>
                </c:pt>
                <c:pt idx="5124">
                  <c:v>5125</c:v>
                </c:pt>
                <c:pt idx="5125">
                  <c:v>5126</c:v>
                </c:pt>
                <c:pt idx="5126">
                  <c:v>5127</c:v>
                </c:pt>
                <c:pt idx="5127">
                  <c:v>5128</c:v>
                </c:pt>
                <c:pt idx="5128">
                  <c:v>5129</c:v>
                </c:pt>
                <c:pt idx="5129">
                  <c:v>5130</c:v>
                </c:pt>
                <c:pt idx="5130">
                  <c:v>5131</c:v>
                </c:pt>
                <c:pt idx="5131">
                  <c:v>5132</c:v>
                </c:pt>
                <c:pt idx="5132">
                  <c:v>5133</c:v>
                </c:pt>
                <c:pt idx="5133">
                  <c:v>5134</c:v>
                </c:pt>
                <c:pt idx="5134">
                  <c:v>5135</c:v>
                </c:pt>
                <c:pt idx="5135">
                  <c:v>5136</c:v>
                </c:pt>
                <c:pt idx="5136">
                  <c:v>5137</c:v>
                </c:pt>
                <c:pt idx="5137">
                  <c:v>5138</c:v>
                </c:pt>
                <c:pt idx="5138">
                  <c:v>5139</c:v>
                </c:pt>
                <c:pt idx="5139">
                  <c:v>5140</c:v>
                </c:pt>
                <c:pt idx="5140">
                  <c:v>5141</c:v>
                </c:pt>
                <c:pt idx="5141">
                  <c:v>5142</c:v>
                </c:pt>
                <c:pt idx="5142">
                  <c:v>5143</c:v>
                </c:pt>
                <c:pt idx="5143">
                  <c:v>5144</c:v>
                </c:pt>
                <c:pt idx="5144">
                  <c:v>5145</c:v>
                </c:pt>
                <c:pt idx="5145">
                  <c:v>5146</c:v>
                </c:pt>
                <c:pt idx="5146">
                  <c:v>5147</c:v>
                </c:pt>
                <c:pt idx="5147">
                  <c:v>5148</c:v>
                </c:pt>
                <c:pt idx="5148">
                  <c:v>5149</c:v>
                </c:pt>
                <c:pt idx="5149">
                  <c:v>5150</c:v>
                </c:pt>
                <c:pt idx="5150">
                  <c:v>5151</c:v>
                </c:pt>
                <c:pt idx="5151">
                  <c:v>5152</c:v>
                </c:pt>
                <c:pt idx="5152">
                  <c:v>5153</c:v>
                </c:pt>
                <c:pt idx="5153">
                  <c:v>5154</c:v>
                </c:pt>
                <c:pt idx="5154">
                  <c:v>5155</c:v>
                </c:pt>
                <c:pt idx="5155">
                  <c:v>5156</c:v>
                </c:pt>
                <c:pt idx="5156">
                  <c:v>5157</c:v>
                </c:pt>
                <c:pt idx="5157">
                  <c:v>5158</c:v>
                </c:pt>
                <c:pt idx="5158">
                  <c:v>5159</c:v>
                </c:pt>
                <c:pt idx="5159">
                  <c:v>5160</c:v>
                </c:pt>
                <c:pt idx="5160">
                  <c:v>5161</c:v>
                </c:pt>
                <c:pt idx="5161">
                  <c:v>5162</c:v>
                </c:pt>
                <c:pt idx="5162">
                  <c:v>5163</c:v>
                </c:pt>
                <c:pt idx="5163">
                  <c:v>5164</c:v>
                </c:pt>
                <c:pt idx="5164">
                  <c:v>5165</c:v>
                </c:pt>
                <c:pt idx="5165">
                  <c:v>5166</c:v>
                </c:pt>
                <c:pt idx="5166">
                  <c:v>5167</c:v>
                </c:pt>
                <c:pt idx="5167">
                  <c:v>5168</c:v>
                </c:pt>
                <c:pt idx="5168">
                  <c:v>5169</c:v>
                </c:pt>
                <c:pt idx="5169">
                  <c:v>5170</c:v>
                </c:pt>
                <c:pt idx="5170">
                  <c:v>5171</c:v>
                </c:pt>
                <c:pt idx="5171">
                  <c:v>5172</c:v>
                </c:pt>
                <c:pt idx="5172">
                  <c:v>5173</c:v>
                </c:pt>
                <c:pt idx="5173">
                  <c:v>5174</c:v>
                </c:pt>
                <c:pt idx="5174">
                  <c:v>5175</c:v>
                </c:pt>
                <c:pt idx="5175">
                  <c:v>5176</c:v>
                </c:pt>
                <c:pt idx="5176">
                  <c:v>5177</c:v>
                </c:pt>
                <c:pt idx="5177">
                  <c:v>5178</c:v>
                </c:pt>
                <c:pt idx="5178">
                  <c:v>5179</c:v>
                </c:pt>
                <c:pt idx="5179">
                  <c:v>5180</c:v>
                </c:pt>
                <c:pt idx="5180">
                  <c:v>5181</c:v>
                </c:pt>
                <c:pt idx="5181">
                  <c:v>5182</c:v>
                </c:pt>
                <c:pt idx="5182">
                  <c:v>5183</c:v>
                </c:pt>
                <c:pt idx="5183">
                  <c:v>5184</c:v>
                </c:pt>
                <c:pt idx="5184">
                  <c:v>5185</c:v>
                </c:pt>
                <c:pt idx="5185">
                  <c:v>5186</c:v>
                </c:pt>
                <c:pt idx="5186">
                  <c:v>5187</c:v>
                </c:pt>
                <c:pt idx="5187">
                  <c:v>5188</c:v>
                </c:pt>
                <c:pt idx="5188">
                  <c:v>5189</c:v>
                </c:pt>
                <c:pt idx="5189">
                  <c:v>5190</c:v>
                </c:pt>
                <c:pt idx="5190">
                  <c:v>5191</c:v>
                </c:pt>
                <c:pt idx="5191">
                  <c:v>5192</c:v>
                </c:pt>
                <c:pt idx="5192">
                  <c:v>5193</c:v>
                </c:pt>
                <c:pt idx="5193">
                  <c:v>5194</c:v>
                </c:pt>
                <c:pt idx="5194">
                  <c:v>5195</c:v>
                </c:pt>
                <c:pt idx="5195">
                  <c:v>5196</c:v>
                </c:pt>
                <c:pt idx="5196">
                  <c:v>5197</c:v>
                </c:pt>
                <c:pt idx="5197">
                  <c:v>5198</c:v>
                </c:pt>
                <c:pt idx="5198">
                  <c:v>5199</c:v>
                </c:pt>
                <c:pt idx="5199">
                  <c:v>5200</c:v>
                </c:pt>
                <c:pt idx="5200">
                  <c:v>5201</c:v>
                </c:pt>
                <c:pt idx="5201">
                  <c:v>5202</c:v>
                </c:pt>
                <c:pt idx="5202">
                  <c:v>5203</c:v>
                </c:pt>
                <c:pt idx="5203">
                  <c:v>5204</c:v>
                </c:pt>
                <c:pt idx="5204">
                  <c:v>5205</c:v>
                </c:pt>
                <c:pt idx="5205">
                  <c:v>5206</c:v>
                </c:pt>
                <c:pt idx="5206">
                  <c:v>5207</c:v>
                </c:pt>
                <c:pt idx="5207">
                  <c:v>5208</c:v>
                </c:pt>
                <c:pt idx="5208">
                  <c:v>5209</c:v>
                </c:pt>
                <c:pt idx="5209">
                  <c:v>5210</c:v>
                </c:pt>
                <c:pt idx="5210">
                  <c:v>5211</c:v>
                </c:pt>
                <c:pt idx="5211">
                  <c:v>5212</c:v>
                </c:pt>
                <c:pt idx="5212">
                  <c:v>5213</c:v>
                </c:pt>
                <c:pt idx="5213">
                  <c:v>5214</c:v>
                </c:pt>
                <c:pt idx="5214">
                  <c:v>5215</c:v>
                </c:pt>
                <c:pt idx="5215">
                  <c:v>5216</c:v>
                </c:pt>
                <c:pt idx="5216">
                  <c:v>5217</c:v>
                </c:pt>
                <c:pt idx="5217">
                  <c:v>5218</c:v>
                </c:pt>
              </c:numCache>
            </c:numRef>
          </c:cat>
          <c:val>
            <c:numRef>
              <c:f>Sheet2!$H$3:$H$5220</c:f>
              <c:numCache>
                <c:formatCode>General</c:formatCode>
                <c:ptCount val="5218"/>
                <c:pt idx="0">
                  <c:v>-74.992158470000007</c:v>
                </c:pt>
                <c:pt idx="1">
                  <c:v>-73.480261769999998</c:v>
                </c:pt>
                <c:pt idx="2">
                  <c:v>-74.711601130000005</c:v>
                </c:pt>
                <c:pt idx="3">
                  <c:v>-74.290932159999997</c:v>
                </c:pt>
                <c:pt idx="4">
                  <c:v>-73.181765249999998</c:v>
                </c:pt>
                <c:pt idx="5">
                  <c:v>-74.288544439999995</c:v>
                </c:pt>
                <c:pt idx="6">
                  <c:v>-73.977639060000001</c:v>
                </c:pt>
                <c:pt idx="7">
                  <c:v>-73.616031239999998</c:v>
                </c:pt>
                <c:pt idx="8">
                  <c:v>-74.118079690000002</c:v>
                </c:pt>
                <c:pt idx="9">
                  <c:v>-75.367479279999998</c:v>
                </c:pt>
                <c:pt idx="10">
                  <c:v>-73.682983820000004</c:v>
                </c:pt>
                <c:pt idx="11">
                  <c:v>-74.100978819999995</c:v>
                </c:pt>
                <c:pt idx="12">
                  <c:v>-75.597710419999999</c:v>
                </c:pt>
                <c:pt idx="13">
                  <c:v>-74.568519609999996</c:v>
                </c:pt>
                <c:pt idx="14">
                  <c:v>-74.444548249999997</c:v>
                </c:pt>
                <c:pt idx="15">
                  <c:v>-75.318125359999996</c:v>
                </c:pt>
                <c:pt idx="16">
                  <c:v>-74.225276489999999</c:v>
                </c:pt>
                <c:pt idx="17">
                  <c:v>-75.288427589999998</c:v>
                </c:pt>
                <c:pt idx="18">
                  <c:v>-74.679979259999996</c:v>
                </c:pt>
                <c:pt idx="19">
                  <c:v>-75.181570469999997</c:v>
                </c:pt>
                <c:pt idx="20">
                  <c:v>-74.257693950000004</c:v>
                </c:pt>
                <c:pt idx="21">
                  <c:v>-72.932923160000001</c:v>
                </c:pt>
                <c:pt idx="22">
                  <c:v>-73.86754578</c:v>
                </c:pt>
                <c:pt idx="23">
                  <c:v>-76.646988050000004</c:v>
                </c:pt>
                <c:pt idx="24">
                  <c:v>-75.336693460000006</c:v>
                </c:pt>
                <c:pt idx="25">
                  <c:v>-73.932517700000005</c:v>
                </c:pt>
                <c:pt idx="26">
                  <c:v>-74.242694110000002</c:v>
                </c:pt>
                <c:pt idx="27">
                  <c:v>-76.225545940000003</c:v>
                </c:pt>
                <c:pt idx="28">
                  <c:v>-75.461356679999994</c:v>
                </c:pt>
                <c:pt idx="29">
                  <c:v>-75.788622320000002</c:v>
                </c:pt>
                <c:pt idx="30">
                  <c:v>-77.521160050000006</c:v>
                </c:pt>
                <c:pt idx="31">
                  <c:v>-76.584490070000001</c:v>
                </c:pt>
                <c:pt idx="32">
                  <c:v>-77.366099349999999</c:v>
                </c:pt>
                <c:pt idx="33">
                  <c:v>-77.506577550000003</c:v>
                </c:pt>
                <c:pt idx="34">
                  <c:v>-78.207296580000005</c:v>
                </c:pt>
                <c:pt idx="35">
                  <c:v>-80.488190450000005</c:v>
                </c:pt>
                <c:pt idx="36">
                  <c:v>-81.361580230000001</c:v>
                </c:pt>
                <c:pt idx="37">
                  <c:v>-81.612064239999995</c:v>
                </c:pt>
                <c:pt idx="38">
                  <c:v>-83.515136740000003</c:v>
                </c:pt>
                <c:pt idx="39">
                  <c:v>-83.782938580000007</c:v>
                </c:pt>
                <c:pt idx="40">
                  <c:v>-85.188687360000003</c:v>
                </c:pt>
                <c:pt idx="41">
                  <c:v>-87.249839989999998</c:v>
                </c:pt>
                <c:pt idx="42">
                  <c:v>-87.498081299999996</c:v>
                </c:pt>
                <c:pt idx="43">
                  <c:v>-89.700515210000006</c:v>
                </c:pt>
                <c:pt idx="44">
                  <c:v>-90.011886360000005</c:v>
                </c:pt>
                <c:pt idx="45">
                  <c:v>-88.76257013</c:v>
                </c:pt>
                <c:pt idx="46">
                  <c:v>-91.090836550000006</c:v>
                </c:pt>
                <c:pt idx="47">
                  <c:v>-90.620650920000003</c:v>
                </c:pt>
                <c:pt idx="48">
                  <c:v>-91.448942299999999</c:v>
                </c:pt>
                <c:pt idx="49">
                  <c:v>-90.589870540000007</c:v>
                </c:pt>
                <c:pt idx="50">
                  <c:v>-92.088842159999999</c:v>
                </c:pt>
                <c:pt idx="51">
                  <c:v>-91.292773120000007</c:v>
                </c:pt>
                <c:pt idx="52">
                  <c:v>-90.636002379999994</c:v>
                </c:pt>
                <c:pt idx="53">
                  <c:v>-89.542914479999993</c:v>
                </c:pt>
                <c:pt idx="54">
                  <c:v>-90.621078310000001</c:v>
                </c:pt>
                <c:pt idx="55">
                  <c:v>-90.152818769999996</c:v>
                </c:pt>
                <c:pt idx="56">
                  <c:v>-90.776815049999996</c:v>
                </c:pt>
                <c:pt idx="57">
                  <c:v>-91.621758560000004</c:v>
                </c:pt>
                <c:pt idx="58">
                  <c:v>-91.244855369999996</c:v>
                </c:pt>
                <c:pt idx="59">
                  <c:v>-91.136470470000006</c:v>
                </c:pt>
                <c:pt idx="60">
                  <c:v>-91.027065230000005</c:v>
                </c:pt>
                <c:pt idx="61">
                  <c:v>-90.761592890000003</c:v>
                </c:pt>
                <c:pt idx="62">
                  <c:v>-91.058765800000003</c:v>
                </c:pt>
                <c:pt idx="63">
                  <c:v>-92.151587390000003</c:v>
                </c:pt>
                <c:pt idx="64">
                  <c:v>-90.135939539999995</c:v>
                </c:pt>
                <c:pt idx="65">
                  <c:v>-91.089216250000007</c:v>
                </c:pt>
                <c:pt idx="66">
                  <c:v>-91.214297329999994</c:v>
                </c:pt>
                <c:pt idx="67">
                  <c:v>-91.105753859999993</c:v>
                </c:pt>
                <c:pt idx="68">
                  <c:v>-91.137471169999998</c:v>
                </c:pt>
                <c:pt idx="69">
                  <c:v>-92.042454079999999</c:v>
                </c:pt>
                <c:pt idx="70">
                  <c:v>-92.056934029999994</c:v>
                </c:pt>
                <c:pt idx="71">
                  <c:v>-90.979712370000001</c:v>
                </c:pt>
                <c:pt idx="72">
                  <c:v>-91.278339700000004</c:v>
                </c:pt>
                <c:pt idx="73">
                  <c:v>-89.528256220000003</c:v>
                </c:pt>
                <c:pt idx="74">
                  <c:v>-90.744730869999998</c:v>
                </c:pt>
                <c:pt idx="75">
                  <c:v>-89.653785350000007</c:v>
                </c:pt>
                <c:pt idx="76">
                  <c:v>-88.916758349999995</c:v>
                </c:pt>
                <c:pt idx="77">
                  <c:v>-90.66579917</c:v>
                </c:pt>
                <c:pt idx="78">
                  <c:v>-90.445041130000007</c:v>
                </c:pt>
                <c:pt idx="79">
                  <c:v>-90.306101929999997</c:v>
                </c:pt>
                <c:pt idx="80">
                  <c:v>-90.102036929999997</c:v>
                </c:pt>
                <c:pt idx="81">
                  <c:v>-89.571776709999995</c:v>
                </c:pt>
                <c:pt idx="82">
                  <c:v>-91.198135379999997</c:v>
                </c:pt>
                <c:pt idx="83">
                  <c:v>-91.526983419999993</c:v>
                </c:pt>
                <c:pt idx="84">
                  <c:v>-92.151924489999999</c:v>
                </c:pt>
                <c:pt idx="85">
                  <c:v>-91.698439989999997</c:v>
                </c:pt>
                <c:pt idx="86">
                  <c:v>-90.342109919999999</c:v>
                </c:pt>
                <c:pt idx="87">
                  <c:v>-90.434791910000001</c:v>
                </c:pt>
                <c:pt idx="88">
                  <c:v>-91.354324730000002</c:v>
                </c:pt>
                <c:pt idx="89">
                  <c:v>-90.715561919999999</c:v>
                </c:pt>
                <c:pt idx="90">
                  <c:v>-90.18476149</c:v>
                </c:pt>
                <c:pt idx="91">
                  <c:v>-91.277367630000001</c:v>
                </c:pt>
                <c:pt idx="92">
                  <c:v>-90.43372952</c:v>
                </c:pt>
                <c:pt idx="93">
                  <c:v>-89.981442079999994</c:v>
                </c:pt>
                <c:pt idx="94">
                  <c:v>-91.214799720000002</c:v>
                </c:pt>
                <c:pt idx="95">
                  <c:v>-92.058105679999997</c:v>
                </c:pt>
                <c:pt idx="96">
                  <c:v>-91.543271110000006</c:v>
                </c:pt>
                <c:pt idx="97">
                  <c:v>-90.573404199999999</c:v>
                </c:pt>
                <c:pt idx="98">
                  <c:v>-90.120540840000004</c:v>
                </c:pt>
                <c:pt idx="99">
                  <c:v>-90.432629489999997</c:v>
                </c:pt>
                <c:pt idx="100">
                  <c:v>-90.292904809999996</c:v>
                </c:pt>
                <c:pt idx="101">
                  <c:v>-91.963103110000006</c:v>
                </c:pt>
                <c:pt idx="102">
                  <c:v>-91.902191930000001</c:v>
                </c:pt>
                <c:pt idx="103">
                  <c:v>-89.996182689999998</c:v>
                </c:pt>
                <c:pt idx="104">
                  <c:v>-90.417383380000004</c:v>
                </c:pt>
                <c:pt idx="105">
                  <c:v>-89.182964900000002</c:v>
                </c:pt>
                <c:pt idx="106">
                  <c:v>-92.182346440000003</c:v>
                </c:pt>
                <c:pt idx="107">
                  <c:v>-91.572611839999993</c:v>
                </c:pt>
                <c:pt idx="108">
                  <c:v>-90.481322250000005</c:v>
                </c:pt>
                <c:pt idx="109">
                  <c:v>-92.462471280000003</c:v>
                </c:pt>
                <c:pt idx="110">
                  <c:v>-91.401725799999994</c:v>
                </c:pt>
                <c:pt idx="111">
                  <c:v>-91.228789620000001</c:v>
                </c:pt>
                <c:pt idx="112">
                  <c:v>-91.104889080000007</c:v>
                </c:pt>
                <c:pt idx="113">
                  <c:v>-90.528545789999995</c:v>
                </c:pt>
                <c:pt idx="114">
                  <c:v>-90.481925619999998</c:v>
                </c:pt>
                <c:pt idx="115">
                  <c:v>-91.682395290000002</c:v>
                </c:pt>
                <c:pt idx="116">
                  <c:v>-90.574513850000002</c:v>
                </c:pt>
                <c:pt idx="117">
                  <c:v>-90.637994890000002</c:v>
                </c:pt>
                <c:pt idx="118">
                  <c:v>-90.652868190000007</c:v>
                </c:pt>
                <c:pt idx="119">
                  <c:v>-90.07610244</c:v>
                </c:pt>
                <c:pt idx="120">
                  <c:v>-90.013485900000006</c:v>
                </c:pt>
                <c:pt idx="121">
                  <c:v>-90.621659980000004</c:v>
                </c:pt>
                <c:pt idx="122">
                  <c:v>-91.031067730000004</c:v>
                </c:pt>
                <c:pt idx="123">
                  <c:v>-90.466168499999995</c:v>
                </c:pt>
                <c:pt idx="124">
                  <c:v>-90.60689936</c:v>
                </c:pt>
                <c:pt idx="125">
                  <c:v>-91.732062780000007</c:v>
                </c:pt>
                <c:pt idx="126">
                  <c:v>-90.841694770000004</c:v>
                </c:pt>
                <c:pt idx="127">
                  <c:v>-89.855997799999997</c:v>
                </c:pt>
                <c:pt idx="128">
                  <c:v>-91.402605919999999</c:v>
                </c:pt>
                <c:pt idx="129">
                  <c:v>-91.451070470000005</c:v>
                </c:pt>
                <c:pt idx="130">
                  <c:v>-90.933439449999995</c:v>
                </c:pt>
                <c:pt idx="131">
                  <c:v>-90.13686285</c:v>
                </c:pt>
                <c:pt idx="132">
                  <c:v>-92.495489669999998</c:v>
                </c:pt>
                <c:pt idx="133">
                  <c:v>-90.857610120000004</c:v>
                </c:pt>
                <c:pt idx="134">
                  <c:v>-91.105706659999996</c:v>
                </c:pt>
                <c:pt idx="135">
                  <c:v>-89.543747670000002</c:v>
                </c:pt>
                <c:pt idx="136">
                  <c:v>-89.684565809999995</c:v>
                </c:pt>
                <c:pt idx="137">
                  <c:v>-90.698487119999996</c:v>
                </c:pt>
                <c:pt idx="138">
                  <c:v>-90.74528205</c:v>
                </c:pt>
                <c:pt idx="139">
                  <c:v>-90.153678499999998</c:v>
                </c:pt>
                <c:pt idx="140">
                  <c:v>-90.761108399999998</c:v>
                </c:pt>
                <c:pt idx="141">
                  <c:v>-90.620462470000007</c:v>
                </c:pt>
                <c:pt idx="142">
                  <c:v>-91.714264400000005</c:v>
                </c:pt>
                <c:pt idx="143">
                  <c:v>-91.715656350000003</c:v>
                </c:pt>
                <c:pt idx="144">
                  <c:v>-90.842031739999996</c:v>
                </c:pt>
                <c:pt idx="145">
                  <c:v>-91.979750569999993</c:v>
                </c:pt>
                <c:pt idx="146">
                  <c:v>-90.889301180000004</c:v>
                </c:pt>
                <c:pt idx="147">
                  <c:v>-90.636988880000004</c:v>
                </c:pt>
                <c:pt idx="148">
                  <c:v>-89.872394659999998</c:v>
                </c:pt>
                <c:pt idx="149">
                  <c:v>-91.807207739999996</c:v>
                </c:pt>
                <c:pt idx="150">
                  <c:v>-90.433012360000006</c:v>
                </c:pt>
                <c:pt idx="151">
                  <c:v>-91.089177359999994</c:v>
                </c:pt>
                <c:pt idx="152">
                  <c:v>-90.341503939999996</c:v>
                </c:pt>
                <c:pt idx="153">
                  <c:v>-91.229825219999995</c:v>
                </c:pt>
                <c:pt idx="154">
                  <c:v>-92.151668310000005</c:v>
                </c:pt>
                <c:pt idx="155">
                  <c:v>-91.854872540000002</c:v>
                </c:pt>
                <c:pt idx="156">
                  <c:v>-92.354206500000004</c:v>
                </c:pt>
                <c:pt idx="157">
                  <c:v>-91.713677860000004</c:v>
                </c:pt>
                <c:pt idx="158">
                  <c:v>-92.274246149999996</c:v>
                </c:pt>
                <c:pt idx="159">
                  <c:v>-91.136176930000005</c:v>
                </c:pt>
                <c:pt idx="160">
                  <c:v>-92.322757929999995</c:v>
                </c:pt>
                <c:pt idx="161">
                  <c:v>-93.07246379</c:v>
                </c:pt>
                <c:pt idx="162">
                  <c:v>-91.385723799999994</c:v>
                </c:pt>
                <c:pt idx="163">
                  <c:v>-91.917963950000001</c:v>
                </c:pt>
                <c:pt idx="164">
                  <c:v>-91.104657979999999</c:v>
                </c:pt>
                <c:pt idx="165">
                  <c:v>-90.199723349999999</c:v>
                </c:pt>
                <c:pt idx="166">
                  <c:v>-92.806302860000002</c:v>
                </c:pt>
                <c:pt idx="167">
                  <c:v>-92.197001799999995</c:v>
                </c:pt>
                <c:pt idx="168">
                  <c:v>-92.525440020000005</c:v>
                </c:pt>
                <c:pt idx="169">
                  <c:v>-91.071625609999998</c:v>
                </c:pt>
                <c:pt idx="170">
                  <c:v>-91.525159450000004</c:v>
                </c:pt>
                <c:pt idx="171">
                  <c:v>-91.541650989999994</c:v>
                </c:pt>
                <c:pt idx="172">
                  <c:v>-92.541239430000005</c:v>
                </c:pt>
                <c:pt idx="173">
                  <c:v>-91.476426119999999</c:v>
                </c:pt>
                <c:pt idx="174">
                  <c:v>-91.072130880000003</c:v>
                </c:pt>
                <c:pt idx="175">
                  <c:v>-89.962981170000006</c:v>
                </c:pt>
                <c:pt idx="176">
                  <c:v>-89.996201639999995</c:v>
                </c:pt>
                <c:pt idx="177">
                  <c:v>-92.321883589999999</c:v>
                </c:pt>
                <c:pt idx="178">
                  <c:v>-90.400595580000001</c:v>
                </c:pt>
                <c:pt idx="179">
                  <c:v>-90.869339679999996</c:v>
                </c:pt>
                <c:pt idx="180">
                  <c:v>-92.18160469</c:v>
                </c:pt>
                <c:pt idx="181">
                  <c:v>-93.275029029999999</c:v>
                </c:pt>
                <c:pt idx="182">
                  <c:v>-90.933222979999996</c:v>
                </c:pt>
                <c:pt idx="183">
                  <c:v>-91.293205049999997</c:v>
                </c:pt>
                <c:pt idx="184">
                  <c:v>-91.168599670000006</c:v>
                </c:pt>
                <c:pt idx="185">
                  <c:v>-90.980751249999997</c:v>
                </c:pt>
                <c:pt idx="186">
                  <c:v>-91.885486159999999</c:v>
                </c:pt>
                <c:pt idx="187">
                  <c:v>-91.665930979999999</c:v>
                </c:pt>
                <c:pt idx="188">
                  <c:v>-92.011075599999998</c:v>
                </c:pt>
                <c:pt idx="189">
                  <c:v>-92.620364350000003</c:v>
                </c:pt>
                <c:pt idx="190">
                  <c:v>-91.558758690000005</c:v>
                </c:pt>
                <c:pt idx="191">
                  <c:v>-91.104463350000003</c:v>
                </c:pt>
                <c:pt idx="192">
                  <c:v>-91.730252780000001</c:v>
                </c:pt>
                <c:pt idx="193">
                  <c:v>-91.385816149999997</c:v>
                </c:pt>
                <c:pt idx="194">
                  <c:v>-91.820800919999996</c:v>
                </c:pt>
                <c:pt idx="195">
                  <c:v>-91.136730389999997</c:v>
                </c:pt>
                <c:pt idx="196">
                  <c:v>-91.712395000000001</c:v>
                </c:pt>
                <c:pt idx="197">
                  <c:v>-92.369221440000004</c:v>
                </c:pt>
                <c:pt idx="198">
                  <c:v>-92.025831089999997</c:v>
                </c:pt>
                <c:pt idx="199">
                  <c:v>-92.181139459999997</c:v>
                </c:pt>
                <c:pt idx="200">
                  <c:v>-93.39910897</c:v>
                </c:pt>
                <c:pt idx="201">
                  <c:v>-90.916653850000003</c:v>
                </c:pt>
                <c:pt idx="202">
                  <c:v>-92.587114740000004</c:v>
                </c:pt>
                <c:pt idx="203">
                  <c:v>-90.965609889999996</c:v>
                </c:pt>
                <c:pt idx="204">
                  <c:v>-91.666785340000004</c:v>
                </c:pt>
                <c:pt idx="205">
                  <c:v>-92.354429749999994</c:v>
                </c:pt>
                <c:pt idx="206">
                  <c:v>-91.105048589999996</c:v>
                </c:pt>
                <c:pt idx="207">
                  <c:v>-91.870164020000004</c:v>
                </c:pt>
                <c:pt idx="208">
                  <c:v>-92.478430290000006</c:v>
                </c:pt>
                <c:pt idx="209">
                  <c:v>-91.917629480000002</c:v>
                </c:pt>
                <c:pt idx="210">
                  <c:v>-90.696981510000001</c:v>
                </c:pt>
                <c:pt idx="211">
                  <c:v>-91.40261907</c:v>
                </c:pt>
                <c:pt idx="212">
                  <c:v>-92.340613590000004</c:v>
                </c:pt>
                <c:pt idx="213">
                  <c:v>-92.949085049999994</c:v>
                </c:pt>
                <c:pt idx="214">
                  <c:v>-91.85526926</c:v>
                </c:pt>
                <c:pt idx="215">
                  <c:v>-91.120767979999997</c:v>
                </c:pt>
                <c:pt idx="216">
                  <c:v>-91.682119799999995</c:v>
                </c:pt>
                <c:pt idx="217">
                  <c:v>-92.855555269999996</c:v>
                </c:pt>
                <c:pt idx="218">
                  <c:v>-90.902439319999999</c:v>
                </c:pt>
                <c:pt idx="219">
                  <c:v>-92.354239730000003</c:v>
                </c:pt>
                <c:pt idx="220">
                  <c:v>-91.90273637</c:v>
                </c:pt>
                <c:pt idx="221">
                  <c:v>-90.308952619999999</c:v>
                </c:pt>
                <c:pt idx="222">
                  <c:v>-91.057746609999995</c:v>
                </c:pt>
                <c:pt idx="223">
                  <c:v>-92.042595489999997</c:v>
                </c:pt>
                <c:pt idx="224">
                  <c:v>-92.668544159999996</c:v>
                </c:pt>
                <c:pt idx="225">
                  <c:v>-92.152348309999994</c:v>
                </c:pt>
                <c:pt idx="226">
                  <c:v>-92.025970290000004</c:v>
                </c:pt>
                <c:pt idx="227">
                  <c:v>-92.339049000000003</c:v>
                </c:pt>
                <c:pt idx="228">
                  <c:v>-91.762226960000007</c:v>
                </c:pt>
                <c:pt idx="229">
                  <c:v>-90.447604330000004</c:v>
                </c:pt>
                <c:pt idx="230">
                  <c:v>-90.900010170000002</c:v>
                </c:pt>
                <c:pt idx="231">
                  <c:v>-90.964445940000004</c:v>
                </c:pt>
                <c:pt idx="232">
                  <c:v>-92.385502650000006</c:v>
                </c:pt>
                <c:pt idx="233">
                  <c:v>-91.525857270000003</c:v>
                </c:pt>
                <c:pt idx="234">
                  <c:v>-92.339107999999996</c:v>
                </c:pt>
                <c:pt idx="235">
                  <c:v>-90.745793750000004</c:v>
                </c:pt>
                <c:pt idx="236">
                  <c:v>-92.401162099999993</c:v>
                </c:pt>
                <c:pt idx="237">
                  <c:v>-91.557990820000001</c:v>
                </c:pt>
                <c:pt idx="238">
                  <c:v>-93.571470680000004</c:v>
                </c:pt>
                <c:pt idx="239">
                  <c:v>-91.664054199999995</c:v>
                </c:pt>
                <c:pt idx="240">
                  <c:v>-92.165181320000002</c:v>
                </c:pt>
                <c:pt idx="241">
                  <c:v>-92.321988590000004</c:v>
                </c:pt>
                <c:pt idx="242">
                  <c:v>-90.354403629999993</c:v>
                </c:pt>
                <c:pt idx="243">
                  <c:v>-91.400247109999995</c:v>
                </c:pt>
                <c:pt idx="244">
                  <c:v>-90.448294110000006</c:v>
                </c:pt>
                <c:pt idx="245">
                  <c:v>-91.150563430000005</c:v>
                </c:pt>
                <c:pt idx="246">
                  <c:v>-91.632028790000007</c:v>
                </c:pt>
                <c:pt idx="247">
                  <c:v>-92.52509293</c:v>
                </c:pt>
                <c:pt idx="248">
                  <c:v>-90.507486799999995</c:v>
                </c:pt>
                <c:pt idx="249">
                  <c:v>-91.692829520000004</c:v>
                </c:pt>
                <c:pt idx="250">
                  <c:v>-91.430900050000005</c:v>
                </c:pt>
                <c:pt idx="251">
                  <c:v>-91.118791009999995</c:v>
                </c:pt>
                <c:pt idx="252">
                  <c:v>-92.336348150000006</c:v>
                </c:pt>
                <c:pt idx="253">
                  <c:v>-90.72754071</c:v>
                </c:pt>
                <c:pt idx="254">
                  <c:v>-92.18018893</c:v>
                </c:pt>
                <c:pt idx="255">
                  <c:v>-90.321470680000004</c:v>
                </c:pt>
                <c:pt idx="256">
                  <c:v>-91.900684249999998</c:v>
                </c:pt>
                <c:pt idx="257">
                  <c:v>-90.930781949999997</c:v>
                </c:pt>
                <c:pt idx="258">
                  <c:v>-92.445564210000001</c:v>
                </c:pt>
                <c:pt idx="259">
                  <c:v>-90.775703989999997</c:v>
                </c:pt>
                <c:pt idx="260">
                  <c:v>-91.664237659999998</c:v>
                </c:pt>
                <c:pt idx="261">
                  <c:v>-92.320313929999998</c:v>
                </c:pt>
                <c:pt idx="262">
                  <c:v>-92.008241400000003</c:v>
                </c:pt>
                <c:pt idx="263">
                  <c:v>-90.49456696</c:v>
                </c:pt>
                <c:pt idx="264">
                  <c:v>-90.242449350000001</c:v>
                </c:pt>
                <c:pt idx="265">
                  <c:v>-92.477149789999999</c:v>
                </c:pt>
                <c:pt idx="266">
                  <c:v>-90.541845559999999</c:v>
                </c:pt>
                <c:pt idx="267">
                  <c:v>-90.587093420000002</c:v>
                </c:pt>
                <c:pt idx="268">
                  <c:v>-91.729439979999995</c:v>
                </c:pt>
                <c:pt idx="269">
                  <c:v>-91.916226620000003</c:v>
                </c:pt>
                <c:pt idx="270">
                  <c:v>-91.072463310000003</c:v>
                </c:pt>
                <c:pt idx="271">
                  <c:v>-91.727486260000006</c:v>
                </c:pt>
                <c:pt idx="272">
                  <c:v>-91.743655970000006</c:v>
                </c:pt>
                <c:pt idx="273">
                  <c:v>-92.507427539999995</c:v>
                </c:pt>
                <c:pt idx="274">
                  <c:v>-91.178988959999998</c:v>
                </c:pt>
                <c:pt idx="275">
                  <c:v>-91.744693269999999</c:v>
                </c:pt>
                <c:pt idx="276">
                  <c:v>-91.011257229999998</c:v>
                </c:pt>
                <c:pt idx="277">
                  <c:v>-92.087940500000002</c:v>
                </c:pt>
                <c:pt idx="278">
                  <c:v>-90.917600759999999</c:v>
                </c:pt>
                <c:pt idx="279">
                  <c:v>-91.761796000000004</c:v>
                </c:pt>
                <c:pt idx="280">
                  <c:v>-90.463569239999998</c:v>
                </c:pt>
                <c:pt idx="281">
                  <c:v>-91.932145120000001</c:v>
                </c:pt>
                <c:pt idx="282">
                  <c:v>-90.464644710000002</c:v>
                </c:pt>
                <c:pt idx="283">
                  <c:v>-90.775689549999996</c:v>
                </c:pt>
                <c:pt idx="284">
                  <c:v>-92.008872909999994</c:v>
                </c:pt>
                <c:pt idx="285">
                  <c:v>-91.853563210000004</c:v>
                </c:pt>
                <c:pt idx="286">
                  <c:v>-92.41428354</c:v>
                </c:pt>
                <c:pt idx="287">
                  <c:v>-91.040300180000003</c:v>
                </c:pt>
                <c:pt idx="288">
                  <c:v>-91.337001520000001</c:v>
                </c:pt>
                <c:pt idx="289">
                  <c:v>-91.024332419999993</c:v>
                </c:pt>
                <c:pt idx="290">
                  <c:v>-93.430240069999996</c:v>
                </c:pt>
                <c:pt idx="291">
                  <c:v>-91.697342739999996</c:v>
                </c:pt>
                <c:pt idx="292">
                  <c:v>-90.744072180000003</c:v>
                </c:pt>
                <c:pt idx="293">
                  <c:v>-91.883351719999993</c:v>
                </c:pt>
                <c:pt idx="294">
                  <c:v>-92.352208730000001</c:v>
                </c:pt>
                <c:pt idx="295">
                  <c:v>-92.242483609999994</c:v>
                </c:pt>
                <c:pt idx="296">
                  <c:v>-91.959130220000006</c:v>
                </c:pt>
                <c:pt idx="297">
                  <c:v>-90.649333040000002</c:v>
                </c:pt>
                <c:pt idx="298">
                  <c:v>-91.647919630000004</c:v>
                </c:pt>
                <c:pt idx="299">
                  <c:v>-91.416031160000003</c:v>
                </c:pt>
                <c:pt idx="300">
                  <c:v>-91.728248030000003</c:v>
                </c:pt>
                <c:pt idx="301">
                  <c:v>-92.367724460000005</c:v>
                </c:pt>
                <c:pt idx="302">
                  <c:v>-92.478288980000002</c:v>
                </c:pt>
                <c:pt idx="303">
                  <c:v>-91.68082201</c:v>
                </c:pt>
                <c:pt idx="304">
                  <c:v>-91.837172429999995</c:v>
                </c:pt>
                <c:pt idx="305">
                  <c:v>-92.648913960000002</c:v>
                </c:pt>
                <c:pt idx="306">
                  <c:v>-90.930299550000001</c:v>
                </c:pt>
                <c:pt idx="307">
                  <c:v>-91.244093559999996</c:v>
                </c:pt>
                <c:pt idx="308">
                  <c:v>-91.383559860000005</c:v>
                </c:pt>
                <c:pt idx="309">
                  <c:v>-91.086412780000003</c:v>
                </c:pt>
                <c:pt idx="310">
                  <c:v>-90.947241980000001</c:v>
                </c:pt>
                <c:pt idx="311">
                  <c:v>-92.041924230000006</c:v>
                </c:pt>
                <c:pt idx="312">
                  <c:v>-92.75845425</c:v>
                </c:pt>
                <c:pt idx="313">
                  <c:v>-92.836684930000004</c:v>
                </c:pt>
                <c:pt idx="314">
                  <c:v>-92.712502630000003</c:v>
                </c:pt>
                <c:pt idx="315">
                  <c:v>-91.399024589999996</c:v>
                </c:pt>
                <c:pt idx="316">
                  <c:v>-92.196813809999995</c:v>
                </c:pt>
                <c:pt idx="317">
                  <c:v>-91.384360650000005</c:v>
                </c:pt>
                <c:pt idx="318">
                  <c:v>-92.632409789999997</c:v>
                </c:pt>
                <c:pt idx="319">
                  <c:v>-91.851914440000002</c:v>
                </c:pt>
                <c:pt idx="320">
                  <c:v>-91.681192199999998</c:v>
                </c:pt>
                <c:pt idx="321">
                  <c:v>-92.994147510000005</c:v>
                </c:pt>
                <c:pt idx="322">
                  <c:v>-90.291432029999996</c:v>
                </c:pt>
                <c:pt idx="323">
                  <c:v>-91.38505069</c:v>
                </c:pt>
                <c:pt idx="324">
                  <c:v>-92.180393870000003</c:v>
                </c:pt>
                <c:pt idx="325">
                  <c:v>-91.41619206</c:v>
                </c:pt>
                <c:pt idx="326">
                  <c:v>-91.757022370000001</c:v>
                </c:pt>
                <c:pt idx="327">
                  <c:v>-91.68003736</c:v>
                </c:pt>
                <c:pt idx="328">
                  <c:v>-92.056154960000001</c:v>
                </c:pt>
                <c:pt idx="329">
                  <c:v>-92.976913280000005</c:v>
                </c:pt>
                <c:pt idx="330">
                  <c:v>-92.854342059999993</c:v>
                </c:pt>
                <c:pt idx="331">
                  <c:v>-93.194942810000001</c:v>
                </c:pt>
                <c:pt idx="332">
                  <c:v>-95.491534229999999</c:v>
                </c:pt>
                <c:pt idx="333">
                  <c:v>-97.332435459999999</c:v>
                </c:pt>
                <c:pt idx="334">
                  <c:v>-97.177176840000001</c:v>
                </c:pt>
                <c:pt idx="335">
                  <c:v>-98.847302799999994</c:v>
                </c:pt>
                <c:pt idx="336">
                  <c:v>-100.33326</c:v>
                </c:pt>
                <c:pt idx="337">
                  <c:v>-102.15937839999999</c:v>
                </c:pt>
                <c:pt idx="338">
                  <c:v>-104.62345790000001</c:v>
                </c:pt>
                <c:pt idx="339">
                  <c:v>-105.50154360000001</c:v>
                </c:pt>
                <c:pt idx="340">
                  <c:v>-107.4684025</c:v>
                </c:pt>
                <c:pt idx="341">
                  <c:v>-108.10917120000001</c:v>
                </c:pt>
                <c:pt idx="342">
                  <c:v>-107.1557665</c:v>
                </c:pt>
                <c:pt idx="343">
                  <c:v>-107.2034075</c:v>
                </c:pt>
                <c:pt idx="344">
                  <c:v>-108.8586961</c:v>
                </c:pt>
                <c:pt idx="345">
                  <c:v>-107.76554710000001</c:v>
                </c:pt>
                <c:pt idx="346">
                  <c:v>-108.2975821</c:v>
                </c:pt>
                <c:pt idx="347">
                  <c:v>-106.7816014</c:v>
                </c:pt>
                <c:pt idx="348">
                  <c:v>-108.5777014</c:v>
                </c:pt>
                <c:pt idx="349">
                  <c:v>-108.6417448</c:v>
                </c:pt>
                <c:pt idx="350">
                  <c:v>-108.0620809</c:v>
                </c:pt>
                <c:pt idx="351">
                  <c:v>-108.39040319999999</c:v>
                </c:pt>
                <c:pt idx="352">
                  <c:v>-109.67122809999999</c:v>
                </c:pt>
                <c:pt idx="353">
                  <c:v>-107.71800880000001</c:v>
                </c:pt>
                <c:pt idx="354">
                  <c:v>-107.9530671</c:v>
                </c:pt>
                <c:pt idx="355">
                  <c:v>-108.57853900000001</c:v>
                </c:pt>
                <c:pt idx="356">
                  <c:v>-107.9059517</c:v>
                </c:pt>
                <c:pt idx="357">
                  <c:v>-108.7497336</c:v>
                </c:pt>
                <c:pt idx="358">
                  <c:v>-108.6539253</c:v>
                </c:pt>
                <c:pt idx="359">
                  <c:v>-107.7970881</c:v>
                </c:pt>
                <c:pt idx="360">
                  <c:v>-108.66982</c:v>
                </c:pt>
                <c:pt idx="361">
                  <c:v>-109.0932849</c:v>
                </c:pt>
                <c:pt idx="362">
                  <c:v>-107.7807285</c:v>
                </c:pt>
                <c:pt idx="363">
                  <c:v>-108.5302616</c:v>
                </c:pt>
                <c:pt idx="364">
                  <c:v>-109.327057</c:v>
                </c:pt>
                <c:pt idx="365">
                  <c:v>-108.56238500000001</c:v>
                </c:pt>
                <c:pt idx="366">
                  <c:v>-108.6104158</c:v>
                </c:pt>
                <c:pt idx="367">
                  <c:v>-108.9987672</c:v>
                </c:pt>
                <c:pt idx="368">
                  <c:v>-108.67120490000001</c:v>
                </c:pt>
                <c:pt idx="369">
                  <c:v>-109.3115543</c:v>
                </c:pt>
                <c:pt idx="370">
                  <c:v>-108.7657782</c:v>
                </c:pt>
                <c:pt idx="371">
                  <c:v>-109.3744717</c:v>
                </c:pt>
                <c:pt idx="372">
                  <c:v>-108.26667399999999</c:v>
                </c:pt>
                <c:pt idx="373">
                  <c:v>-106.5001501</c:v>
                </c:pt>
                <c:pt idx="374">
                  <c:v>-108.2192007</c:v>
                </c:pt>
                <c:pt idx="375">
                  <c:v>-109.20246520000001</c:v>
                </c:pt>
                <c:pt idx="376">
                  <c:v>-107.7339245</c:v>
                </c:pt>
                <c:pt idx="377">
                  <c:v>-108.9216617</c:v>
                </c:pt>
                <c:pt idx="378">
                  <c:v>-109.9038367</c:v>
                </c:pt>
                <c:pt idx="379">
                  <c:v>-109.70178009999999</c:v>
                </c:pt>
                <c:pt idx="380">
                  <c:v>-109.0460594</c:v>
                </c:pt>
                <c:pt idx="381">
                  <c:v>-107.8282395</c:v>
                </c:pt>
                <c:pt idx="382">
                  <c:v>-108.54508850000001</c:v>
                </c:pt>
                <c:pt idx="383">
                  <c:v>-108.4206143</c:v>
                </c:pt>
                <c:pt idx="384">
                  <c:v>-108.1403949</c:v>
                </c:pt>
                <c:pt idx="385">
                  <c:v>-109.3904884</c:v>
                </c:pt>
                <c:pt idx="386">
                  <c:v>-108.45029890000001</c:v>
                </c:pt>
                <c:pt idx="387">
                  <c:v>-108.5142426</c:v>
                </c:pt>
                <c:pt idx="388">
                  <c:v>-108.2655443</c:v>
                </c:pt>
                <c:pt idx="389">
                  <c:v>-107.17272850000001</c:v>
                </c:pt>
                <c:pt idx="390">
                  <c:v>-108.09438160000001</c:v>
                </c:pt>
                <c:pt idx="391">
                  <c:v>-107.9223142</c:v>
                </c:pt>
                <c:pt idx="392">
                  <c:v>-108.43702159999999</c:v>
                </c:pt>
                <c:pt idx="393">
                  <c:v>-108.59354740000001</c:v>
                </c:pt>
                <c:pt idx="394">
                  <c:v>-109.0146227</c:v>
                </c:pt>
                <c:pt idx="395">
                  <c:v>-108.43813780000001</c:v>
                </c:pt>
                <c:pt idx="396">
                  <c:v>-108.0932887</c:v>
                </c:pt>
                <c:pt idx="397">
                  <c:v>-109.79508079999999</c:v>
                </c:pt>
                <c:pt idx="398">
                  <c:v>-107.42116830000001</c:v>
                </c:pt>
                <c:pt idx="399">
                  <c:v>-106.4393841</c:v>
                </c:pt>
                <c:pt idx="400">
                  <c:v>-108.2501216</c:v>
                </c:pt>
                <c:pt idx="401">
                  <c:v>-107.9228536</c:v>
                </c:pt>
                <c:pt idx="402">
                  <c:v>-109.29538549999999</c:v>
                </c:pt>
                <c:pt idx="403">
                  <c:v>-109.48423289999999</c:v>
                </c:pt>
                <c:pt idx="404">
                  <c:v>-109.9830862</c:v>
                </c:pt>
                <c:pt idx="405">
                  <c:v>-109.6719136</c:v>
                </c:pt>
                <c:pt idx="406">
                  <c:v>-109.3591964</c:v>
                </c:pt>
                <c:pt idx="407">
                  <c:v>-108.57722099999999</c:v>
                </c:pt>
                <c:pt idx="408">
                  <c:v>-108.9381221</c:v>
                </c:pt>
                <c:pt idx="409">
                  <c:v>-108.2974964</c:v>
                </c:pt>
                <c:pt idx="410">
                  <c:v>-108.6234996</c:v>
                </c:pt>
                <c:pt idx="411">
                  <c:v>-108.0938251</c:v>
                </c:pt>
                <c:pt idx="412">
                  <c:v>-108.0458095</c:v>
                </c:pt>
                <c:pt idx="413">
                  <c:v>-108.56290629999999</c:v>
                </c:pt>
                <c:pt idx="414">
                  <c:v>-108.90674370000001</c:v>
                </c:pt>
                <c:pt idx="415">
                  <c:v>-107.6732439</c:v>
                </c:pt>
                <c:pt idx="416">
                  <c:v>-107.64149620000001</c:v>
                </c:pt>
                <c:pt idx="417">
                  <c:v>-108.7960128</c:v>
                </c:pt>
                <c:pt idx="418">
                  <c:v>-109.4676115</c:v>
                </c:pt>
                <c:pt idx="419">
                  <c:v>-106.01581229999999</c:v>
                </c:pt>
                <c:pt idx="420">
                  <c:v>-108.5308824</c:v>
                </c:pt>
                <c:pt idx="421">
                  <c:v>-107.3604936</c:v>
                </c:pt>
                <c:pt idx="422">
                  <c:v>-109.6547619</c:v>
                </c:pt>
                <c:pt idx="423">
                  <c:v>-108.6854931</c:v>
                </c:pt>
                <c:pt idx="424">
                  <c:v>-108.0934251</c:v>
                </c:pt>
                <c:pt idx="425">
                  <c:v>-108.7491425</c:v>
                </c:pt>
                <c:pt idx="426">
                  <c:v>-108.37362760000001</c:v>
                </c:pt>
                <c:pt idx="427">
                  <c:v>-108.4382669</c:v>
                </c:pt>
                <c:pt idx="428">
                  <c:v>-109.1109999</c:v>
                </c:pt>
                <c:pt idx="429">
                  <c:v>-108.390896</c:v>
                </c:pt>
                <c:pt idx="430">
                  <c:v>-106.7511782</c:v>
                </c:pt>
                <c:pt idx="431">
                  <c:v>-107.3771381</c:v>
                </c:pt>
                <c:pt idx="432">
                  <c:v>-107.75036040000001</c:v>
                </c:pt>
                <c:pt idx="433">
                  <c:v>-108.00207930000001</c:v>
                </c:pt>
                <c:pt idx="434">
                  <c:v>-107.95474110000001</c:v>
                </c:pt>
                <c:pt idx="435">
                  <c:v>-107.9540172</c:v>
                </c:pt>
                <c:pt idx="436">
                  <c:v>-109.79698279999999</c:v>
                </c:pt>
                <c:pt idx="437">
                  <c:v>-108.8752752</c:v>
                </c:pt>
                <c:pt idx="438">
                  <c:v>-108.11028279999999</c:v>
                </c:pt>
                <c:pt idx="439">
                  <c:v>-108.24969849999999</c:v>
                </c:pt>
                <c:pt idx="440">
                  <c:v>-108.7181983</c:v>
                </c:pt>
                <c:pt idx="441">
                  <c:v>-108.0623021</c:v>
                </c:pt>
                <c:pt idx="442">
                  <c:v>-108.5465602</c:v>
                </c:pt>
                <c:pt idx="443">
                  <c:v>-108.48584529999999</c:v>
                </c:pt>
                <c:pt idx="444">
                  <c:v>-106.8771631</c:v>
                </c:pt>
                <c:pt idx="445">
                  <c:v>-108.2355905</c:v>
                </c:pt>
                <c:pt idx="446">
                  <c:v>-108.687715</c:v>
                </c:pt>
                <c:pt idx="447">
                  <c:v>-109.0150414</c:v>
                </c:pt>
                <c:pt idx="448">
                  <c:v>-108.3904047</c:v>
                </c:pt>
                <c:pt idx="449">
                  <c:v>-107.7969957</c:v>
                </c:pt>
                <c:pt idx="450">
                  <c:v>-108.23385089999999</c:v>
                </c:pt>
                <c:pt idx="451">
                  <c:v>-108.4986387</c:v>
                </c:pt>
                <c:pt idx="452">
                  <c:v>-109.3742175</c:v>
                </c:pt>
                <c:pt idx="453">
                  <c:v>-108.5300901</c:v>
                </c:pt>
                <c:pt idx="454">
                  <c:v>-107.1550257</c:v>
                </c:pt>
                <c:pt idx="455">
                  <c:v>-108.4049234</c:v>
                </c:pt>
                <c:pt idx="456">
                  <c:v>-108.6095167</c:v>
                </c:pt>
                <c:pt idx="457">
                  <c:v>-109.2028516</c:v>
                </c:pt>
                <c:pt idx="458">
                  <c:v>-109.5151247</c:v>
                </c:pt>
                <c:pt idx="459">
                  <c:v>-108.7813378</c:v>
                </c:pt>
                <c:pt idx="460">
                  <c:v>-108.71869959999999</c:v>
                </c:pt>
                <c:pt idx="461">
                  <c:v>-108.3742156</c:v>
                </c:pt>
                <c:pt idx="462">
                  <c:v>-108.4988395</c:v>
                </c:pt>
                <c:pt idx="463">
                  <c:v>-109.4054478</c:v>
                </c:pt>
                <c:pt idx="464">
                  <c:v>-110.0304709</c:v>
                </c:pt>
                <c:pt idx="465">
                  <c:v>-110.0758708</c:v>
                </c:pt>
                <c:pt idx="466">
                  <c:v>-108.42170710000001</c:v>
                </c:pt>
                <c:pt idx="467">
                  <c:v>-108.67040849999999</c:v>
                </c:pt>
                <c:pt idx="468">
                  <c:v>-108.88970070000001</c:v>
                </c:pt>
                <c:pt idx="469">
                  <c:v>-108.4369476</c:v>
                </c:pt>
                <c:pt idx="470">
                  <c:v>-109.99923990000001</c:v>
                </c:pt>
                <c:pt idx="471">
                  <c:v>-109.6708373</c:v>
                </c:pt>
                <c:pt idx="472">
                  <c:v>-110.26363019999999</c:v>
                </c:pt>
                <c:pt idx="473">
                  <c:v>-110.4838151</c:v>
                </c:pt>
                <c:pt idx="474">
                  <c:v>-109.7644373</c:v>
                </c:pt>
                <c:pt idx="475">
                  <c:v>-109.8746072</c:v>
                </c:pt>
                <c:pt idx="476">
                  <c:v>-108.7819848</c:v>
                </c:pt>
                <c:pt idx="477">
                  <c:v>-111.2332499</c:v>
                </c:pt>
                <c:pt idx="478">
                  <c:v>-109.3103431</c:v>
                </c:pt>
                <c:pt idx="479">
                  <c:v>-110.2325381</c:v>
                </c:pt>
                <c:pt idx="480">
                  <c:v>-109.6709599</c:v>
                </c:pt>
                <c:pt idx="481">
                  <c:v>-109.77872910000001</c:v>
                </c:pt>
                <c:pt idx="482">
                  <c:v>-110.215784</c:v>
                </c:pt>
                <c:pt idx="483">
                  <c:v>-109.6703655</c:v>
                </c:pt>
                <c:pt idx="484">
                  <c:v>-109.60798990000001</c:v>
                </c:pt>
                <c:pt idx="485">
                  <c:v>-110.0159285</c:v>
                </c:pt>
                <c:pt idx="486">
                  <c:v>-110.2480029</c:v>
                </c:pt>
                <c:pt idx="487">
                  <c:v>-108.8576377</c:v>
                </c:pt>
                <c:pt idx="488">
                  <c:v>-110.1073937</c:v>
                </c:pt>
                <c:pt idx="489">
                  <c:v>-109.81101649999999</c:v>
                </c:pt>
                <c:pt idx="490">
                  <c:v>-110.124042</c:v>
                </c:pt>
                <c:pt idx="491">
                  <c:v>-109.0457318</c:v>
                </c:pt>
                <c:pt idx="492">
                  <c:v>-109.7952507</c:v>
                </c:pt>
                <c:pt idx="493">
                  <c:v>-110.68390170000001</c:v>
                </c:pt>
                <c:pt idx="494">
                  <c:v>-110.24808520000001</c:v>
                </c:pt>
                <c:pt idx="495">
                  <c:v>-109.9521046</c:v>
                </c:pt>
                <c:pt idx="496">
                  <c:v>-110.65578549999999</c:v>
                </c:pt>
                <c:pt idx="497">
                  <c:v>-110.2033607</c:v>
                </c:pt>
                <c:pt idx="498">
                  <c:v>-108.10908379999999</c:v>
                </c:pt>
                <c:pt idx="499">
                  <c:v>-109.7953112</c:v>
                </c:pt>
                <c:pt idx="500">
                  <c:v>-110.4031439</c:v>
                </c:pt>
                <c:pt idx="501">
                  <c:v>-110.7634039</c:v>
                </c:pt>
                <c:pt idx="502">
                  <c:v>-110.87255209999999</c:v>
                </c:pt>
                <c:pt idx="503">
                  <c:v>-110.29489510000001</c:v>
                </c:pt>
                <c:pt idx="504">
                  <c:v>-110.4043089</c:v>
                </c:pt>
                <c:pt idx="505">
                  <c:v>-110.2796756</c:v>
                </c:pt>
                <c:pt idx="506">
                  <c:v>-110.1237503</c:v>
                </c:pt>
                <c:pt idx="507">
                  <c:v>-110.54525049999999</c:v>
                </c:pt>
                <c:pt idx="508">
                  <c:v>-110.74861749999999</c:v>
                </c:pt>
                <c:pt idx="509">
                  <c:v>-109.8276425</c:v>
                </c:pt>
                <c:pt idx="510">
                  <c:v>-108.67063450000001</c:v>
                </c:pt>
                <c:pt idx="511">
                  <c:v>-110.4364772</c:v>
                </c:pt>
                <c:pt idx="512">
                  <c:v>-110.78104159999999</c:v>
                </c:pt>
                <c:pt idx="513">
                  <c:v>-110.7962891</c:v>
                </c:pt>
                <c:pt idx="514">
                  <c:v>-108.70312300000001</c:v>
                </c:pt>
                <c:pt idx="515">
                  <c:v>-110.8737002</c:v>
                </c:pt>
                <c:pt idx="516">
                  <c:v>-111.02967959999999</c:v>
                </c:pt>
                <c:pt idx="517">
                  <c:v>-110.7487124</c:v>
                </c:pt>
                <c:pt idx="518">
                  <c:v>-109.8428483</c:v>
                </c:pt>
                <c:pt idx="519">
                  <c:v>-109.82733349999999</c:v>
                </c:pt>
                <c:pt idx="520">
                  <c:v>-110.43675450000001</c:v>
                </c:pt>
                <c:pt idx="521">
                  <c:v>-110.70071</c:v>
                </c:pt>
                <c:pt idx="522">
                  <c:v>-109.8122474</c:v>
                </c:pt>
                <c:pt idx="523">
                  <c:v>-108.87547720000001</c:v>
                </c:pt>
                <c:pt idx="524">
                  <c:v>-108.6716345</c:v>
                </c:pt>
                <c:pt idx="525">
                  <c:v>-109.2034632</c:v>
                </c:pt>
                <c:pt idx="526">
                  <c:v>-109.42086860000001</c:v>
                </c:pt>
                <c:pt idx="527">
                  <c:v>-111.1697911</c:v>
                </c:pt>
                <c:pt idx="528">
                  <c:v>-110.4527449</c:v>
                </c:pt>
                <c:pt idx="529">
                  <c:v>-110.2639061</c:v>
                </c:pt>
                <c:pt idx="530">
                  <c:v>-110.1396797</c:v>
                </c:pt>
                <c:pt idx="531">
                  <c:v>-110.8257636</c:v>
                </c:pt>
                <c:pt idx="532">
                  <c:v>-110.7167644</c:v>
                </c:pt>
                <c:pt idx="533">
                  <c:v>-110.6084942</c:v>
                </c:pt>
                <c:pt idx="534">
                  <c:v>-109.4824536</c:v>
                </c:pt>
                <c:pt idx="535">
                  <c:v>-112.0140059</c:v>
                </c:pt>
                <c:pt idx="536">
                  <c:v>-108.983605</c:v>
                </c:pt>
                <c:pt idx="537">
                  <c:v>-109.2949572</c:v>
                </c:pt>
                <c:pt idx="538">
                  <c:v>-109.1394025</c:v>
                </c:pt>
                <c:pt idx="539">
                  <c:v>-110.4198964</c:v>
                </c:pt>
                <c:pt idx="540">
                  <c:v>-110.7326728</c:v>
                </c:pt>
                <c:pt idx="541">
                  <c:v>-110.5928517</c:v>
                </c:pt>
                <c:pt idx="542">
                  <c:v>-109.919837</c:v>
                </c:pt>
                <c:pt idx="543">
                  <c:v>-109.6716198</c:v>
                </c:pt>
                <c:pt idx="544">
                  <c:v>-109.2954469</c:v>
                </c:pt>
                <c:pt idx="545">
                  <c:v>-110.2338017</c:v>
                </c:pt>
                <c:pt idx="546">
                  <c:v>-110.5930974</c:v>
                </c:pt>
                <c:pt idx="547">
                  <c:v>-109.76538239999999</c:v>
                </c:pt>
                <c:pt idx="548">
                  <c:v>-109.8133527</c:v>
                </c:pt>
                <c:pt idx="549">
                  <c:v>-111.2652973</c:v>
                </c:pt>
                <c:pt idx="550">
                  <c:v>-110.67168890000001</c:v>
                </c:pt>
                <c:pt idx="551">
                  <c:v>-109.74946389999999</c:v>
                </c:pt>
                <c:pt idx="552">
                  <c:v>-109.875303</c:v>
                </c:pt>
                <c:pt idx="553">
                  <c:v>-109.9205748</c:v>
                </c:pt>
                <c:pt idx="554">
                  <c:v>-110.1247637</c:v>
                </c:pt>
                <c:pt idx="555">
                  <c:v>-110.6692331</c:v>
                </c:pt>
                <c:pt idx="556">
                  <c:v>-108.9993803</c:v>
                </c:pt>
                <c:pt idx="557">
                  <c:v>-110.10830900000001</c:v>
                </c:pt>
                <c:pt idx="558">
                  <c:v>-109.7963015</c:v>
                </c:pt>
                <c:pt idx="559">
                  <c:v>-109.82822090000001</c:v>
                </c:pt>
                <c:pt idx="560">
                  <c:v>-109.5317549</c:v>
                </c:pt>
                <c:pt idx="561">
                  <c:v>-109.35967460000001</c:v>
                </c:pt>
                <c:pt idx="562">
                  <c:v>-110.8892331</c:v>
                </c:pt>
                <c:pt idx="563">
                  <c:v>-110.1557851</c:v>
                </c:pt>
                <c:pt idx="564">
                  <c:v>-110.5451216</c:v>
                </c:pt>
                <c:pt idx="565">
                  <c:v>-110.8575531</c:v>
                </c:pt>
                <c:pt idx="566">
                  <c:v>-110.4511127</c:v>
                </c:pt>
                <c:pt idx="567">
                  <c:v>-110.2800244</c:v>
                </c:pt>
                <c:pt idx="568">
                  <c:v>-111.4814463</c:v>
                </c:pt>
                <c:pt idx="569">
                  <c:v>-110.27920659999999</c:v>
                </c:pt>
                <c:pt idx="570">
                  <c:v>-109.9502626</c:v>
                </c:pt>
                <c:pt idx="571">
                  <c:v>-109.4832729</c:v>
                </c:pt>
                <c:pt idx="572">
                  <c:v>-109.63905099999999</c:v>
                </c:pt>
                <c:pt idx="573">
                  <c:v>-109.9837146</c:v>
                </c:pt>
                <c:pt idx="574">
                  <c:v>-110.1087824</c:v>
                </c:pt>
                <c:pt idx="575">
                  <c:v>-110.91938709999999</c:v>
                </c:pt>
                <c:pt idx="576">
                  <c:v>-110.5284436</c:v>
                </c:pt>
                <c:pt idx="577">
                  <c:v>-110.2793321</c:v>
                </c:pt>
                <c:pt idx="578">
                  <c:v>-110.12247979999999</c:v>
                </c:pt>
                <c:pt idx="579">
                  <c:v>-109.7624564</c:v>
                </c:pt>
                <c:pt idx="580">
                  <c:v>-110.4359537</c:v>
                </c:pt>
                <c:pt idx="581">
                  <c:v>-110.29438589999999</c:v>
                </c:pt>
                <c:pt idx="582">
                  <c:v>-110.2479379</c:v>
                </c:pt>
                <c:pt idx="583">
                  <c:v>-109.4663637</c:v>
                </c:pt>
                <c:pt idx="584">
                  <c:v>-109.6703653</c:v>
                </c:pt>
                <c:pt idx="585">
                  <c:v>-110.3722425</c:v>
                </c:pt>
                <c:pt idx="586">
                  <c:v>-110.0279096</c:v>
                </c:pt>
                <c:pt idx="587">
                  <c:v>-109.27870299999999</c:v>
                </c:pt>
                <c:pt idx="588">
                  <c:v>-109.622716</c:v>
                </c:pt>
                <c:pt idx="589">
                  <c:v>-110.9197212</c:v>
                </c:pt>
                <c:pt idx="590">
                  <c:v>-109.6700479</c:v>
                </c:pt>
                <c:pt idx="591">
                  <c:v>-109.5742162</c:v>
                </c:pt>
                <c:pt idx="592">
                  <c:v>-110.9032515</c:v>
                </c:pt>
                <c:pt idx="593">
                  <c:v>-109.7311275</c:v>
                </c:pt>
                <c:pt idx="594">
                  <c:v>-110.4204488</c:v>
                </c:pt>
                <c:pt idx="595">
                  <c:v>-110.6092175</c:v>
                </c:pt>
                <c:pt idx="596">
                  <c:v>-110.36056170000001</c:v>
                </c:pt>
                <c:pt idx="597">
                  <c:v>-108.9524064</c:v>
                </c:pt>
                <c:pt idx="598">
                  <c:v>-110.2335976</c:v>
                </c:pt>
                <c:pt idx="599">
                  <c:v>-109.18766359999999</c:v>
                </c:pt>
                <c:pt idx="600">
                  <c:v>-109.46872279999999</c:v>
                </c:pt>
                <c:pt idx="601">
                  <c:v>-110.01582639999999</c:v>
                </c:pt>
                <c:pt idx="602">
                  <c:v>-111.85809949999999</c:v>
                </c:pt>
                <c:pt idx="603">
                  <c:v>-109.62384280000001</c:v>
                </c:pt>
                <c:pt idx="604">
                  <c:v>-109.1716627</c:v>
                </c:pt>
                <c:pt idx="605">
                  <c:v>-109.92073790000001</c:v>
                </c:pt>
                <c:pt idx="606">
                  <c:v>-110.60916829999999</c:v>
                </c:pt>
                <c:pt idx="607">
                  <c:v>-110.0634604</c:v>
                </c:pt>
                <c:pt idx="608">
                  <c:v>-109.98360630000001</c:v>
                </c:pt>
                <c:pt idx="609">
                  <c:v>-109.63952260000001</c:v>
                </c:pt>
                <c:pt idx="610">
                  <c:v>-110.3899297</c:v>
                </c:pt>
                <c:pt idx="611">
                  <c:v>-110.4214968</c:v>
                </c:pt>
                <c:pt idx="612">
                  <c:v>-110.4519463</c:v>
                </c:pt>
                <c:pt idx="613">
                  <c:v>-109.62402059999999</c:v>
                </c:pt>
                <c:pt idx="614">
                  <c:v>-109.0471289</c:v>
                </c:pt>
                <c:pt idx="615">
                  <c:v>-108.719221</c:v>
                </c:pt>
                <c:pt idx="616">
                  <c:v>-110.092766</c:v>
                </c:pt>
                <c:pt idx="617">
                  <c:v>-109.9516747</c:v>
                </c:pt>
                <c:pt idx="618">
                  <c:v>-109.46795229999999</c:v>
                </c:pt>
                <c:pt idx="619">
                  <c:v>-110.7489468</c:v>
                </c:pt>
                <c:pt idx="620">
                  <c:v>-109.3594657</c:v>
                </c:pt>
                <c:pt idx="621">
                  <c:v>-111.34178350000001</c:v>
                </c:pt>
                <c:pt idx="622">
                  <c:v>-108.9511923</c:v>
                </c:pt>
                <c:pt idx="623">
                  <c:v>-110.4044469</c:v>
                </c:pt>
                <c:pt idx="624">
                  <c:v>-110.9365363</c:v>
                </c:pt>
                <c:pt idx="625">
                  <c:v>-111.09165299999999</c:v>
                </c:pt>
                <c:pt idx="626">
                  <c:v>-110.71658309999999</c:v>
                </c:pt>
                <c:pt idx="627">
                  <c:v>-109.9670558</c:v>
                </c:pt>
                <c:pt idx="628">
                  <c:v>-109.6866763</c:v>
                </c:pt>
                <c:pt idx="629">
                  <c:v>-109.7950749</c:v>
                </c:pt>
                <c:pt idx="630">
                  <c:v>-110.4037223</c:v>
                </c:pt>
                <c:pt idx="631">
                  <c:v>-110.40410060000001</c:v>
                </c:pt>
                <c:pt idx="632">
                  <c:v>-111.1690266</c:v>
                </c:pt>
                <c:pt idx="633">
                  <c:v>-111.84057249999999</c:v>
                </c:pt>
                <c:pt idx="634">
                  <c:v>-109.6870863</c:v>
                </c:pt>
                <c:pt idx="635">
                  <c:v>-111.341157</c:v>
                </c:pt>
                <c:pt idx="636">
                  <c:v>-110.3118479</c:v>
                </c:pt>
                <c:pt idx="637">
                  <c:v>-111.1081563</c:v>
                </c:pt>
                <c:pt idx="638">
                  <c:v>-111.2020802</c:v>
                </c:pt>
                <c:pt idx="639">
                  <c:v>-110.64024740000001</c:v>
                </c:pt>
                <c:pt idx="640">
                  <c:v>-109.9517312</c:v>
                </c:pt>
                <c:pt idx="641">
                  <c:v>-109.8894409</c:v>
                </c:pt>
                <c:pt idx="642">
                  <c:v>-110.8408246</c:v>
                </c:pt>
                <c:pt idx="643">
                  <c:v>-111.49709679999999</c:v>
                </c:pt>
                <c:pt idx="644">
                  <c:v>-110.56014620000001</c:v>
                </c:pt>
                <c:pt idx="645">
                  <c:v>-110.1392439</c:v>
                </c:pt>
                <c:pt idx="646">
                  <c:v>-110.38764209999999</c:v>
                </c:pt>
                <c:pt idx="647">
                  <c:v>-110.0759406</c:v>
                </c:pt>
                <c:pt idx="648">
                  <c:v>-110.7164712</c:v>
                </c:pt>
                <c:pt idx="649">
                  <c:v>-108.2654648</c:v>
                </c:pt>
                <c:pt idx="650">
                  <c:v>-109.9832492</c:v>
                </c:pt>
                <c:pt idx="651">
                  <c:v>-111.52928350000001</c:v>
                </c:pt>
                <c:pt idx="652">
                  <c:v>-109.82615629999999</c:v>
                </c:pt>
                <c:pt idx="653">
                  <c:v>-109.7630223</c:v>
                </c:pt>
                <c:pt idx="654">
                  <c:v>-111.56062300000001</c:v>
                </c:pt>
                <c:pt idx="655">
                  <c:v>-91.930337949999995</c:v>
                </c:pt>
                <c:pt idx="656">
                  <c:v>-81.763559099999995</c:v>
                </c:pt>
                <c:pt idx="657">
                  <c:v>-80.185944980000002</c:v>
                </c:pt>
                <c:pt idx="658">
                  <c:v>-80.450376180000006</c:v>
                </c:pt>
                <c:pt idx="659">
                  <c:v>-79.827974949999998</c:v>
                </c:pt>
                <c:pt idx="660">
                  <c:v>-80.236265099999997</c:v>
                </c:pt>
                <c:pt idx="661">
                  <c:v>-79.172533939999994</c:v>
                </c:pt>
                <c:pt idx="662">
                  <c:v>-80.015529049999998</c:v>
                </c:pt>
                <c:pt idx="663">
                  <c:v>-78.751118939999998</c:v>
                </c:pt>
                <c:pt idx="664">
                  <c:v>-79.390836750000005</c:v>
                </c:pt>
                <c:pt idx="665">
                  <c:v>-80.622843200000005</c:v>
                </c:pt>
                <c:pt idx="666">
                  <c:v>-81.093460140000005</c:v>
                </c:pt>
                <c:pt idx="667">
                  <c:v>-79.060612309999996</c:v>
                </c:pt>
                <c:pt idx="668">
                  <c:v>-80.952415939999995</c:v>
                </c:pt>
                <c:pt idx="669">
                  <c:v>-80.013038339999994</c:v>
                </c:pt>
                <c:pt idx="670">
                  <c:v>-80.296825240000004</c:v>
                </c:pt>
                <c:pt idx="671">
                  <c:v>-80.344432740000002</c:v>
                </c:pt>
                <c:pt idx="672">
                  <c:v>-81.717711879999996</c:v>
                </c:pt>
                <c:pt idx="673">
                  <c:v>-83.309623130000006</c:v>
                </c:pt>
                <c:pt idx="674">
                  <c:v>-85.104911729999998</c:v>
                </c:pt>
                <c:pt idx="675">
                  <c:v>-84.075232619999994</c:v>
                </c:pt>
                <c:pt idx="676">
                  <c:v>-83.951485230000003</c:v>
                </c:pt>
                <c:pt idx="677">
                  <c:v>-81.076605630000003</c:v>
                </c:pt>
                <c:pt idx="678">
                  <c:v>-83.512835210000006</c:v>
                </c:pt>
                <c:pt idx="679">
                  <c:v>-84.012527399999996</c:v>
                </c:pt>
                <c:pt idx="680">
                  <c:v>-83.044226690000002</c:v>
                </c:pt>
                <c:pt idx="681">
                  <c:v>-84.5270826</c:v>
                </c:pt>
                <c:pt idx="682">
                  <c:v>-84.137767999999994</c:v>
                </c:pt>
                <c:pt idx="683">
                  <c:v>-84.248308120000004</c:v>
                </c:pt>
                <c:pt idx="684">
                  <c:v>-85.059865040000005</c:v>
                </c:pt>
                <c:pt idx="685">
                  <c:v>-83.434600660000001</c:v>
                </c:pt>
                <c:pt idx="686">
                  <c:v>-83.763958840000001</c:v>
                </c:pt>
                <c:pt idx="687">
                  <c:v>-83.544290419999996</c:v>
                </c:pt>
                <c:pt idx="688">
                  <c:v>-83.934797959999997</c:v>
                </c:pt>
                <c:pt idx="689">
                  <c:v>-83.761734689999997</c:v>
                </c:pt>
                <c:pt idx="690">
                  <c:v>-85.652608889999996</c:v>
                </c:pt>
                <c:pt idx="691">
                  <c:v>-83.43567505</c:v>
                </c:pt>
                <c:pt idx="692">
                  <c:v>-84.981040730000004</c:v>
                </c:pt>
                <c:pt idx="693">
                  <c:v>-83.795970550000007</c:v>
                </c:pt>
                <c:pt idx="694">
                  <c:v>-84.42094591</c:v>
                </c:pt>
                <c:pt idx="695">
                  <c:v>-82.891350549999999</c:v>
                </c:pt>
                <c:pt idx="696">
                  <c:v>-82.874769990000004</c:v>
                </c:pt>
                <c:pt idx="697">
                  <c:v>-84.357315040000003</c:v>
                </c:pt>
                <c:pt idx="698">
                  <c:v>-82.999247069999996</c:v>
                </c:pt>
                <c:pt idx="699">
                  <c:v>-83.482678449999995</c:v>
                </c:pt>
                <c:pt idx="700">
                  <c:v>-84.438447609999997</c:v>
                </c:pt>
                <c:pt idx="701">
                  <c:v>-83.266906860000006</c:v>
                </c:pt>
                <c:pt idx="702">
                  <c:v>-83.406008560000004</c:v>
                </c:pt>
                <c:pt idx="703">
                  <c:v>-85.468655490000003</c:v>
                </c:pt>
                <c:pt idx="704">
                  <c:v>-85.343642880000004</c:v>
                </c:pt>
                <c:pt idx="705">
                  <c:v>-84.201032269999999</c:v>
                </c:pt>
                <c:pt idx="706">
                  <c:v>-84.810187409999997</c:v>
                </c:pt>
                <c:pt idx="707">
                  <c:v>-84.404655009999999</c:v>
                </c:pt>
                <c:pt idx="708">
                  <c:v>-84.497292130000005</c:v>
                </c:pt>
                <c:pt idx="709">
                  <c:v>-84.576615849999996</c:v>
                </c:pt>
                <c:pt idx="710">
                  <c:v>-83.783570620000006</c:v>
                </c:pt>
                <c:pt idx="711">
                  <c:v>-84.842857679999995</c:v>
                </c:pt>
                <c:pt idx="712">
                  <c:v>-83.297234430000003</c:v>
                </c:pt>
                <c:pt idx="713">
                  <c:v>-83.967838700000001</c:v>
                </c:pt>
                <c:pt idx="714">
                  <c:v>-83.468660589999999</c:v>
                </c:pt>
                <c:pt idx="715">
                  <c:v>-84.857763539999993</c:v>
                </c:pt>
                <c:pt idx="716">
                  <c:v>-83.656263809999999</c:v>
                </c:pt>
                <c:pt idx="717">
                  <c:v>-85.51465168</c:v>
                </c:pt>
                <c:pt idx="718">
                  <c:v>-82.937257500000001</c:v>
                </c:pt>
                <c:pt idx="719">
                  <c:v>-84.826604750000001</c:v>
                </c:pt>
                <c:pt idx="720">
                  <c:v>-84.142153359999995</c:v>
                </c:pt>
                <c:pt idx="721">
                  <c:v>-83.749544290000003</c:v>
                </c:pt>
                <c:pt idx="722">
                  <c:v>-84.718740650000001</c:v>
                </c:pt>
                <c:pt idx="723">
                  <c:v>-83.250606820000002</c:v>
                </c:pt>
                <c:pt idx="724">
                  <c:v>-84.234036689999996</c:v>
                </c:pt>
                <c:pt idx="725">
                  <c:v>-83.453933629999995</c:v>
                </c:pt>
                <c:pt idx="726">
                  <c:v>-84.28190463</c:v>
                </c:pt>
                <c:pt idx="727">
                  <c:v>-84.60896889</c:v>
                </c:pt>
                <c:pt idx="728">
                  <c:v>-85.451725490000001</c:v>
                </c:pt>
                <c:pt idx="729">
                  <c:v>-85.139898639999998</c:v>
                </c:pt>
                <c:pt idx="730">
                  <c:v>-85.139370959999994</c:v>
                </c:pt>
                <c:pt idx="731">
                  <c:v>-84.688282709999996</c:v>
                </c:pt>
                <c:pt idx="732">
                  <c:v>-85.389744690000001</c:v>
                </c:pt>
                <c:pt idx="733">
                  <c:v>-84.235653970000001</c:v>
                </c:pt>
                <c:pt idx="734">
                  <c:v>-85.499184670000005</c:v>
                </c:pt>
                <c:pt idx="735">
                  <c:v>-84.950998049999995</c:v>
                </c:pt>
                <c:pt idx="736">
                  <c:v>-84.8430757</c:v>
                </c:pt>
                <c:pt idx="737">
                  <c:v>-84.153651620000005</c:v>
                </c:pt>
                <c:pt idx="738">
                  <c:v>-85.123594580000002</c:v>
                </c:pt>
                <c:pt idx="739">
                  <c:v>-84.201790610000003</c:v>
                </c:pt>
                <c:pt idx="740">
                  <c:v>-86.157065169999996</c:v>
                </c:pt>
                <c:pt idx="741">
                  <c:v>-83.593990660000003</c:v>
                </c:pt>
                <c:pt idx="742">
                  <c:v>-83.921532799999994</c:v>
                </c:pt>
                <c:pt idx="743">
                  <c:v>-85.186729389999996</c:v>
                </c:pt>
                <c:pt idx="744">
                  <c:v>-84.045351440000005</c:v>
                </c:pt>
                <c:pt idx="745">
                  <c:v>-83.998476890000006</c:v>
                </c:pt>
                <c:pt idx="746">
                  <c:v>-82.798871610000006</c:v>
                </c:pt>
                <c:pt idx="747">
                  <c:v>-84.515157549999998</c:v>
                </c:pt>
                <c:pt idx="748">
                  <c:v>-83.937105810000006</c:v>
                </c:pt>
                <c:pt idx="749">
                  <c:v>-83.249472710000006</c:v>
                </c:pt>
                <c:pt idx="750">
                  <c:v>-84.078567340000006</c:v>
                </c:pt>
                <c:pt idx="751">
                  <c:v>-82.547714229999997</c:v>
                </c:pt>
                <c:pt idx="752">
                  <c:v>-88.872611419999998</c:v>
                </c:pt>
                <c:pt idx="753">
                  <c:v>-88.483876319999993</c:v>
                </c:pt>
                <c:pt idx="754">
                  <c:v>-88.935879920000005</c:v>
                </c:pt>
                <c:pt idx="755">
                  <c:v>-87.514000760000002</c:v>
                </c:pt>
                <c:pt idx="756">
                  <c:v>-87.951434190000001</c:v>
                </c:pt>
                <c:pt idx="757">
                  <c:v>-88.606320969999999</c:v>
                </c:pt>
                <c:pt idx="758">
                  <c:v>-88.871170860000007</c:v>
                </c:pt>
                <c:pt idx="759">
                  <c:v>-87.512988910000004</c:v>
                </c:pt>
                <c:pt idx="760">
                  <c:v>-88.466159110000007</c:v>
                </c:pt>
                <c:pt idx="761">
                  <c:v>-88.450725509999998</c:v>
                </c:pt>
                <c:pt idx="762">
                  <c:v>-87.184374849999998</c:v>
                </c:pt>
                <c:pt idx="763">
                  <c:v>-87.826562760000002</c:v>
                </c:pt>
                <c:pt idx="764">
                  <c:v>-88.27853562</c:v>
                </c:pt>
                <c:pt idx="765">
                  <c:v>-92.150688560000006</c:v>
                </c:pt>
                <c:pt idx="766">
                  <c:v>-93.603496320000005</c:v>
                </c:pt>
                <c:pt idx="767">
                  <c:v>-95.790212310000001</c:v>
                </c:pt>
                <c:pt idx="768">
                  <c:v>-99.085054619999994</c:v>
                </c:pt>
                <c:pt idx="769">
                  <c:v>-101.8796504</c:v>
                </c:pt>
                <c:pt idx="770">
                  <c:v>-103.2058875</c:v>
                </c:pt>
                <c:pt idx="771">
                  <c:v>-104.908761</c:v>
                </c:pt>
                <c:pt idx="772">
                  <c:v>-107.9227549</c:v>
                </c:pt>
                <c:pt idx="773">
                  <c:v>-108.89178750000001</c:v>
                </c:pt>
                <c:pt idx="774">
                  <c:v>-109.18774860000001</c:v>
                </c:pt>
                <c:pt idx="775">
                  <c:v>-110.4056386</c:v>
                </c:pt>
                <c:pt idx="776">
                  <c:v>-110.3909038</c:v>
                </c:pt>
                <c:pt idx="777">
                  <c:v>-110.5781466</c:v>
                </c:pt>
                <c:pt idx="778">
                  <c:v>-110.1090864</c:v>
                </c:pt>
                <c:pt idx="779">
                  <c:v>-110.109526</c:v>
                </c:pt>
                <c:pt idx="780">
                  <c:v>-109.18758269999999</c:v>
                </c:pt>
                <c:pt idx="781">
                  <c:v>-109.79632909999999</c:v>
                </c:pt>
                <c:pt idx="782">
                  <c:v>-110.4215452</c:v>
                </c:pt>
                <c:pt idx="783">
                  <c:v>-109.3285261</c:v>
                </c:pt>
                <c:pt idx="784">
                  <c:v>-109.5324737</c:v>
                </c:pt>
                <c:pt idx="785">
                  <c:v>-110.2014933</c:v>
                </c:pt>
                <c:pt idx="786">
                  <c:v>-111.7187795</c:v>
                </c:pt>
                <c:pt idx="787">
                  <c:v>-110.9704693</c:v>
                </c:pt>
                <c:pt idx="788">
                  <c:v>-111.06286230000001</c:v>
                </c:pt>
                <c:pt idx="789">
                  <c:v>-109.7501525</c:v>
                </c:pt>
                <c:pt idx="790">
                  <c:v>-109.3133617</c:v>
                </c:pt>
                <c:pt idx="791">
                  <c:v>-109.8295165</c:v>
                </c:pt>
                <c:pt idx="792">
                  <c:v>-109.624675</c:v>
                </c:pt>
                <c:pt idx="793">
                  <c:v>-109.9682555</c:v>
                </c:pt>
                <c:pt idx="794">
                  <c:v>-110.0613266</c:v>
                </c:pt>
                <c:pt idx="795">
                  <c:v>-110.24889899999999</c:v>
                </c:pt>
                <c:pt idx="796">
                  <c:v>-110.3898907</c:v>
                </c:pt>
                <c:pt idx="797">
                  <c:v>-110.9661808</c:v>
                </c:pt>
                <c:pt idx="798">
                  <c:v>-111.18626519999999</c:v>
                </c:pt>
                <c:pt idx="799">
                  <c:v>-109.2805987</c:v>
                </c:pt>
                <c:pt idx="800">
                  <c:v>-111.07728160000001</c:v>
                </c:pt>
                <c:pt idx="801">
                  <c:v>-110.7657998</c:v>
                </c:pt>
                <c:pt idx="802">
                  <c:v>-110.1555407</c:v>
                </c:pt>
                <c:pt idx="803">
                  <c:v>-110.51403879999999</c:v>
                </c:pt>
                <c:pt idx="804">
                  <c:v>-111.06101839999999</c:v>
                </c:pt>
                <c:pt idx="805">
                  <c:v>-110.6089575</c:v>
                </c:pt>
                <c:pt idx="806">
                  <c:v>-110.40518969999999</c:v>
                </c:pt>
                <c:pt idx="807">
                  <c:v>-110.28029189999999</c:v>
                </c:pt>
                <c:pt idx="808">
                  <c:v>-110.73335299999999</c:v>
                </c:pt>
                <c:pt idx="809">
                  <c:v>-110.14086519999999</c:v>
                </c:pt>
                <c:pt idx="810">
                  <c:v>-109.0156302</c:v>
                </c:pt>
                <c:pt idx="811">
                  <c:v>-110.93665559999999</c:v>
                </c:pt>
                <c:pt idx="812">
                  <c:v>-109.4684072</c:v>
                </c:pt>
                <c:pt idx="813">
                  <c:v>-109.4525379</c:v>
                </c:pt>
                <c:pt idx="814">
                  <c:v>-110.2496575</c:v>
                </c:pt>
                <c:pt idx="815">
                  <c:v>-109.8287648</c:v>
                </c:pt>
                <c:pt idx="816">
                  <c:v>-110.9056815</c:v>
                </c:pt>
                <c:pt idx="817">
                  <c:v>-110.81340040000001</c:v>
                </c:pt>
                <c:pt idx="818">
                  <c:v>-110.4222235</c:v>
                </c:pt>
                <c:pt idx="819">
                  <c:v>-111.2190666</c:v>
                </c:pt>
                <c:pt idx="820">
                  <c:v>-110.141165</c:v>
                </c:pt>
                <c:pt idx="821">
                  <c:v>-109.68862540000001</c:v>
                </c:pt>
                <c:pt idx="822">
                  <c:v>-97.525718029999993</c:v>
                </c:pt>
                <c:pt idx="823">
                  <c:v>-97.649924400000003</c:v>
                </c:pt>
                <c:pt idx="824">
                  <c:v>-95.414960620000002</c:v>
                </c:pt>
                <c:pt idx="825">
                  <c:v>-95.009270009999994</c:v>
                </c:pt>
                <c:pt idx="826">
                  <c:v>-96.194919630000001</c:v>
                </c:pt>
                <c:pt idx="827">
                  <c:v>-95.070777489999998</c:v>
                </c:pt>
                <c:pt idx="828">
                  <c:v>-95.555313620000007</c:v>
                </c:pt>
                <c:pt idx="829">
                  <c:v>-95.587457169999993</c:v>
                </c:pt>
                <c:pt idx="830">
                  <c:v>-96.367809359999995</c:v>
                </c:pt>
                <c:pt idx="831">
                  <c:v>-95.932465969999996</c:v>
                </c:pt>
                <c:pt idx="832">
                  <c:v>-96.164078119999999</c:v>
                </c:pt>
                <c:pt idx="833">
                  <c:v>-96.664619360000003</c:v>
                </c:pt>
                <c:pt idx="834">
                  <c:v>-96.775522339999995</c:v>
                </c:pt>
                <c:pt idx="835">
                  <c:v>-97.228074599999999</c:v>
                </c:pt>
                <c:pt idx="836">
                  <c:v>-96.55579779</c:v>
                </c:pt>
                <c:pt idx="837">
                  <c:v>-95.711359040000005</c:v>
                </c:pt>
                <c:pt idx="838">
                  <c:v>-95.897513169999996</c:v>
                </c:pt>
                <c:pt idx="839">
                  <c:v>-95.758154750000003</c:v>
                </c:pt>
                <c:pt idx="840">
                  <c:v>-96.290222299999996</c:v>
                </c:pt>
                <c:pt idx="841">
                  <c:v>-96.711796079999999</c:v>
                </c:pt>
                <c:pt idx="842">
                  <c:v>-95.461301280000001</c:v>
                </c:pt>
                <c:pt idx="843">
                  <c:v>-97.006866360000004</c:v>
                </c:pt>
                <c:pt idx="844">
                  <c:v>-96.03827493</c:v>
                </c:pt>
                <c:pt idx="845">
                  <c:v>-95.306013160000006</c:v>
                </c:pt>
                <c:pt idx="846">
                  <c:v>-95.133373480000003</c:v>
                </c:pt>
                <c:pt idx="847">
                  <c:v>-96.103221669999996</c:v>
                </c:pt>
                <c:pt idx="848">
                  <c:v>-88.311017669999998</c:v>
                </c:pt>
                <c:pt idx="849">
                  <c:v>-87.342666679999994</c:v>
                </c:pt>
                <c:pt idx="850">
                  <c:v>-86.750472270000003</c:v>
                </c:pt>
                <c:pt idx="851">
                  <c:v>-87.374158420000001</c:v>
                </c:pt>
                <c:pt idx="852">
                  <c:v>-88.278614840000003</c:v>
                </c:pt>
                <c:pt idx="853">
                  <c:v>-87.342140079999993</c:v>
                </c:pt>
                <c:pt idx="854">
                  <c:v>-87.935955030000002</c:v>
                </c:pt>
                <c:pt idx="855">
                  <c:v>-87.449832900000004</c:v>
                </c:pt>
                <c:pt idx="856">
                  <c:v>-88.966716880000007</c:v>
                </c:pt>
                <c:pt idx="857">
                  <c:v>-85.968524299999999</c:v>
                </c:pt>
                <c:pt idx="858">
                  <c:v>-86.904730270000002</c:v>
                </c:pt>
                <c:pt idx="859">
                  <c:v>-87.934307090000004</c:v>
                </c:pt>
                <c:pt idx="860">
                  <c:v>-86.528918160000003</c:v>
                </c:pt>
                <c:pt idx="861">
                  <c:v>-87.373764730000005</c:v>
                </c:pt>
                <c:pt idx="862">
                  <c:v>-86.358007430000001</c:v>
                </c:pt>
                <c:pt idx="863">
                  <c:v>-85.577516450000005</c:v>
                </c:pt>
                <c:pt idx="864">
                  <c:v>-86.841811430000007</c:v>
                </c:pt>
                <c:pt idx="865">
                  <c:v>-87.014017519999996</c:v>
                </c:pt>
                <c:pt idx="866">
                  <c:v>-86.593573809999995</c:v>
                </c:pt>
                <c:pt idx="867">
                  <c:v>-86.062366449999999</c:v>
                </c:pt>
                <c:pt idx="868">
                  <c:v>-86.857075100000003</c:v>
                </c:pt>
                <c:pt idx="869">
                  <c:v>-85.343788489999994</c:v>
                </c:pt>
                <c:pt idx="870">
                  <c:v>-85.795447679999995</c:v>
                </c:pt>
                <c:pt idx="871">
                  <c:v>-87.465650289999999</c:v>
                </c:pt>
                <c:pt idx="872">
                  <c:v>-88.058479000000005</c:v>
                </c:pt>
                <c:pt idx="873">
                  <c:v>-86.387638010000003</c:v>
                </c:pt>
                <c:pt idx="874">
                  <c:v>-87.62029063</c:v>
                </c:pt>
                <c:pt idx="875">
                  <c:v>-87.043125559999993</c:v>
                </c:pt>
                <c:pt idx="876">
                  <c:v>-86.66842733</c:v>
                </c:pt>
                <c:pt idx="877">
                  <c:v>-87.338471459999994</c:v>
                </c:pt>
                <c:pt idx="878">
                  <c:v>-86.073943409999998</c:v>
                </c:pt>
                <c:pt idx="879">
                  <c:v>-87.029572799999997</c:v>
                </c:pt>
                <c:pt idx="880">
                  <c:v>-86.059354119999995</c:v>
                </c:pt>
                <c:pt idx="881">
                  <c:v>-86.579047889999998</c:v>
                </c:pt>
                <c:pt idx="882">
                  <c:v>-86.452800539999998</c:v>
                </c:pt>
                <c:pt idx="883">
                  <c:v>-86.250068769999999</c:v>
                </c:pt>
                <c:pt idx="884">
                  <c:v>-85.876480889999996</c:v>
                </c:pt>
                <c:pt idx="885">
                  <c:v>-87.326760710000002</c:v>
                </c:pt>
                <c:pt idx="886">
                  <c:v>-87.655469650000001</c:v>
                </c:pt>
                <c:pt idx="887">
                  <c:v>-87.920884369999996</c:v>
                </c:pt>
                <c:pt idx="888">
                  <c:v>-87.031139830000001</c:v>
                </c:pt>
                <c:pt idx="889">
                  <c:v>-86.611157349999999</c:v>
                </c:pt>
                <c:pt idx="890">
                  <c:v>-86.251090399999995</c:v>
                </c:pt>
                <c:pt idx="891">
                  <c:v>-85.764866470000001</c:v>
                </c:pt>
                <c:pt idx="892">
                  <c:v>-86.389528409999997</c:v>
                </c:pt>
                <c:pt idx="893">
                  <c:v>-87.687117189999995</c:v>
                </c:pt>
                <c:pt idx="894">
                  <c:v>-87.655644719999998</c:v>
                </c:pt>
                <c:pt idx="895">
                  <c:v>-86.249247409999995</c:v>
                </c:pt>
                <c:pt idx="896">
                  <c:v>-87.218571440000005</c:v>
                </c:pt>
                <c:pt idx="897">
                  <c:v>-86.374534859999997</c:v>
                </c:pt>
                <c:pt idx="898">
                  <c:v>-87.952664990000002</c:v>
                </c:pt>
                <c:pt idx="899">
                  <c:v>-87.763193369999996</c:v>
                </c:pt>
                <c:pt idx="900">
                  <c:v>-87.013938469999999</c:v>
                </c:pt>
                <c:pt idx="901">
                  <c:v>-86.750204139999994</c:v>
                </c:pt>
                <c:pt idx="902">
                  <c:v>-87.703031839999994</c:v>
                </c:pt>
                <c:pt idx="903">
                  <c:v>-87.203707410000007</c:v>
                </c:pt>
                <c:pt idx="904">
                  <c:v>-87.515744040000001</c:v>
                </c:pt>
                <c:pt idx="905">
                  <c:v>-87.452275959999994</c:v>
                </c:pt>
                <c:pt idx="906">
                  <c:v>-87.828074380000004</c:v>
                </c:pt>
                <c:pt idx="907">
                  <c:v>-89.949967650000005</c:v>
                </c:pt>
                <c:pt idx="908">
                  <c:v>-88.717446080000002</c:v>
                </c:pt>
                <c:pt idx="909">
                  <c:v>-90.483716869999995</c:v>
                </c:pt>
                <c:pt idx="910">
                  <c:v>-93.088514599999996</c:v>
                </c:pt>
                <c:pt idx="911">
                  <c:v>-92.809204530000002</c:v>
                </c:pt>
                <c:pt idx="912">
                  <c:v>-94.042662399999998</c:v>
                </c:pt>
                <c:pt idx="913">
                  <c:v>-95.775879149999994</c:v>
                </c:pt>
                <c:pt idx="914">
                  <c:v>-96.805581750000002</c:v>
                </c:pt>
                <c:pt idx="915">
                  <c:v>-98.726624009999995</c:v>
                </c:pt>
                <c:pt idx="916">
                  <c:v>-102.0381033</c:v>
                </c:pt>
                <c:pt idx="917">
                  <c:v>-104.2235902</c:v>
                </c:pt>
                <c:pt idx="918">
                  <c:v>-108.08109349999999</c:v>
                </c:pt>
                <c:pt idx="919">
                  <c:v>-108.5179498</c:v>
                </c:pt>
                <c:pt idx="920">
                  <c:v>-111.5152159</c:v>
                </c:pt>
                <c:pt idx="921">
                  <c:v>-115.5444798</c:v>
                </c:pt>
                <c:pt idx="922">
                  <c:v>-120.6975288</c:v>
                </c:pt>
                <c:pt idx="923">
                  <c:v>-122.60269529999999</c:v>
                </c:pt>
                <c:pt idx="924">
                  <c:v>-126.3506565</c:v>
                </c:pt>
                <c:pt idx="925">
                  <c:v>-131.65978050000001</c:v>
                </c:pt>
                <c:pt idx="926">
                  <c:v>-132.81615360000001</c:v>
                </c:pt>
                <c:pt idx="927">
                  <c:v>-137.24952759999999</c:v>
                </c:pt>
                <c:pt idx="928">
                  <c:v>-136.6568249</c:v>
                </c:pt>
                <c:pt idx="929">
                  <c:v>-140.38858730000001</c:v>
                </c:pt>
                <c:pt idx="930">
                  <c:v>-138.5147494</c:v>
                </c:pt>
                <c:pt idx="931">
                  <c:v>-140.0603318</c:v>
                </c:pt>
                <c:pt idx="932">
                  <c:v>-140.0285725</c:v>
                </c:pt>
                <c:pt idx="933">
                  <c:v>-141.12187750000001</c:v>
                </c:pt>
                <c:pt idx="934">
                  <c:v>-141.4976393</c:v>
                </c:pt>
                <c:pt idx="935">
                  <c:v>-141.37307749999999</c:v>
                </c:pt>
                <c:pt idx="936">
                  <c:v>-142.3869057</c:v>
                </c:pt>
                <c:pt idx="937">
                  <c:v>-142.45024710000001</c:v>
                </c:pt>
                <c:pt idx="938">
                  <c:v>-142.19907309999999</c:v>
                </c:pt>
                <c:pt idx="939">
                  <c:v>-142.69933330000001</c:v>
                </c:pt>
                <c:pt idx="940">
                  <c:v>-141.2779209</c:v>
                </c:pt>
                <c:pt idx="941">
                  <c:v>-143.98012159999999</c:v>
                </c:pt>
                <c:pt idx="942">
                  <c:v>-143.15178460000001</c:v>
                </c:pt>
                <c:pt idx="943">
                  <c:v>-143.16772270000001</c:v>
                </c:pt>
                <c:pt idx="944">
                  <c:v>-143.4959193</c:v>
                </c:pt>
                <c:pt idx="945">
                  <c:v>-142.7151016</c:v>
                </c:pt>
                <c:pt idx="946">
                  <c:v>-142.4027352</c:v>
                </c:pt>
                <c:pt idx="947">
                  <c:v>-142.5272804</c:v>
                </c:pt>
                <c:pt idx="948">
                  <c:v>-141.9343921</c:v>
                </c:pt>
                <c:pt idx="949">
                  <c:v>-141.90250359999999</c:v>
                </c:pt>
                <c:pt idx="950">
                  <c:v>-142.60647560000001</c:v>
                </c:pt>
                <c:pt idx="951">
                  <c:v>-142.37119469999999</c:v>
                </c:pt>
                <c:pt idx="952">
                  <c:v>-142.2467054</c:v>
                </c:pt>
                <c:pt idx="953">
                  <c:v>-140.6534096</c:v>
                </c:pt>
                <c:pt idx="954">
                  <c:v>-142.2150244</c:v>
                </c:pt>
                <c:pt idx="955">
                  <c:v>-141.7781081</c:v>
                </c:pt>
                <c:pt idx="956">
                  <c:v>-142.3258859</c:v>
                </c:pt>
                <c:pt idx="957">
                  <c:v>-143.51173739999999</c:v>
                </c:pt>
                <c:pt idx="958">
                  <c:v>-142.57499540000001</c:v>
                </c:pt>
                <c:pt idx="959">
                  <c:v>-142.7310051</c:v>
                </c:pt>
                <c:pt idx="960">
                  <c:v>-143.4031846</c:v>
                </c:pt>
                <c:pt idx="961">
                  <c:v>-141.95019600000001</c:v>
                </c:pt>
                <c:pt idx="962">
                  <c:v>-142.23085639999999</c:v>
                </c:pt>
                <c:pt idx="963">
                  <c:v>-143.55933110000001</c:v>
                </c:pt>
                <c:pt idx="964">
                  <c:v>-141.65376330000001</c:v>
                </c:pt>
                <c:pt idx="965">
                  <c:v>-140.66949890000001</c:v>
                </c:pt>
                <c:pt idx="966">
                  <c:v>-141.9026858</c:v>
                </c:pt>
                <c:pt idx="967">
                  <c:v>-142.52718770000001</c:v>
                </c:pt>
                <c:pt idx="968">
                  <c:v>-143.7765096</c:v>
                </c:pt>
                <c:pt idx="969">
                  <c:v>-143.69963659999999</c:v>
                </c:pt>
                <c:pt idx="970">
                  <c:v>-143.3873466</c:v>
                </c:pt>
                <c:pt idx="971">
                  <c:v>-143.26285720000001</c:v>
                </c:pt>
                <c:pt idx="972">
                  <c:v>-142.24653900000001</c:v>
                </c:pt>
                <c:pt idx="973">
                  <c:v>-141.309664</c:v>
                </c:pt>
                <c:pt idx="974">
                  <c:v>-143.0432012</c:v>
                </c:pt>
                <c:pt idx="975">
                  <c:v>-143.69947099999999</c:v>
                </c:pt>
                <c:pt idx="976">
                  <c:v>-142.09031039999999</c:v>
                </c:pt>
                <c:pt idx="977">
                  <c:v>-141.6219026</c:v>
                </c:pt>
                <c:pt idx="978">
                  <c:v>-143.9642303</c:v>
                </c:pt>
                <c:pt idx="979">
                  <c:v>-142.3710414</c:v>
                </c:pt>
                <c:pt idx="980">
                  <c:v>-142.07452509999999</c:v>
                </c:pt>
                <c:pt idx="981">
                  <c:v>-140.9657047</c:v>
                </c:pt>
                <c:pt idx="982">
                  <c:v>-143.02743129999999</c:v>
                </c:pt>
                <c:pt idx="983">
                  <c:v>-142.95052129999999</c:v>
                </c:pt>
                <c:pt idx="984">
                  <c:v>-140.92060140000001</c:v>
                </c:pt>
                <c:pt idx="985">
                  <c:v>-142.40285689999999</c:v>
                </c:pt>
                <c:pt idx="986">
                  <c:v>-142.55894000000001</c:v>
                </c:pt>
                <c:pt idx="987">
                  <c:v>-143.94837659999999</c:v>
                </c:pt>
                <c:pt idx="988">
                  <c:v>-141.9500693</c:v>
                </c:pt>
                <c:pt idx="989">
                  <c:v>-143.24688399999999</c:v>
                </c:pt>
                <c:pt idx="990">
                  <c:v>-142.76256459999999</c:v>
                </c:pt>
                <c:pt idx="991">
                  <c:v>-140.96556169999999</c:v>
                </c:pt>
                <c:pt idx="992">
                  <c:v>-142.91874730000001</c:v>
                </c:pt>
                <c:pt idx="993">
                  <c:v>-141.29380090000001</c:v>
                </c:pt>
                <c:pt idx="994">
                  <c:v>-142.91884899999999</c:v>
                </c:pt>
                <c:pt idx="995">
                  <c:v>-141.60607329999999</c:v>
                </c:pt>
                <c:pt idx="996">
                  <c:v>-142.1063182</c:v>
                </c:pt>
                <c:pt idx="997">
                  <c:v>-141.65358079999999</c:v>
                </c:pt>
                <c:pt idx="998">
                  <c:v>-141.560979</c:v>
                </c:pt>
                <c:pt idx="999">
                  <c:v>-142.77835680000001</c:v>
                </c:pt>
                <c:pt idx="1000">
                  <c:v>-144.24489220000001</c:v>
                </c:pt>
                <c:pt idx="1001">
                  <c:v>-141.63770199999999</c:v>
                </c:pt>
                <c:pt idx="1002">
                  <c:v>-142.83940659999999</c:v>
                </c:pt>
                <c:pt idx="1003">
                  <c:v>-143.29211069999999</c:v>
                </c:pt>
                <c:pt idx="1004">
                  <c:v>-143.2919761</c:v>
                </c:pt>
                <c:pt idx="1005">
                  <c:v>-142.23046149999999</c:v>
                </c:pt>
                <c:pt idx="1006">
                  <c:v>-142.73085750000001</c:v>
                </c:pt>
                <c:pt idx="1007">
                  <c:v>-142.45022800000001</c:v>
                </c:pt>
                <c:pt idx="1008">
                  <c:v>-142.94797209999999</c:v>
                </c:pt>
                <c:pt idx="1009">
                  <c:v>-141.62188090000001</c:v>
                </c:pt>
                <c:pt idx="1010">
                  <c:v>-141.20097820000001</c:v>
                </c:pt>
                <c:pt idx="1011">
                  <c:v>-142.09038430000001</c:v>
                </c:pt>
                <c:pt idx="1012">
                  <c:v>-142.23064410000001</c:v>
                </c:pt>
                <c:pt idx="1013">
                  <c:v>-142.26231770000001</c:v>
                </c:pt>
                <c:pt idx="1014">
                  <c:v>-143.0274019</c:v>
                </c:pt>
                <c:pt idx="1015">
                  <c:v>-143.8398152</c:v>
                </c:pt>
                <c:pt idx="1016">
                  <c:v>-143.37129150000001</c:v>
                </c:pt>
                <c:pt idx="1017">
                  <c:v>-142.24660180000001</c:v>
                </c:pt>
                <c:pt idx="1018">
                  <c:v>-142.91891469999999</c:v>
                </c:pt>
                <c:pt idx="1019">
                  <c:v>-142.6990758</c:v>
                </c:pt>
                <c:pt idx="1020">
                  <c:v>-142.69914019999999</c:v>
                </c:pt>
                <c:pt idx="1021">
                  <c:v>-142.6380862</c:v>
                </c:pt>
                <c:pt idx="1022">
                  <c:v>-142.71506350000001</c:v>
                </c:pt>
                <c:pt idx="1023">
                  <c:v>-141.8706751</c:v>
                </c:pt>
                <c:pt idx="1024">
                  <c:v>-142.57453129999999</c:v>
                </c:pt>
                <c:pt idx="1025">
                  <c:v>-142.99556269999999</c:v>
                </c:pt>
                <c:pt idx="1026">
                  <c:v>-142.7148976</c:v>
                </c:pt>
                <c:pt idx="1027">
                  <c:v>-142.6516967</c:v>
                </c:pt>
                <c:pt idx="1028">
                  <c:v>-142.83941340000001</c:v>
                </c:pt>
                <c:pt idx="1029">
                  <c:v>-141.82563440000001</c:v>
                </c:pt>
                <c:pt idx="1030">
                  <c:v>-142.87124439999999</c:v>
                </c:pt>
                <c:pt idx="1031">
                  <c:v>-143.47996710000001</c:v>
                </c:pt>
                <c:pt idx="1032">
                  <c:v>-142.6223775</c:v>
                </c:pt>
                <c:pt idx="1033">
                  <c:v>-142.26237219999999</c:v>
                </c:pt>
                <c:pt idx="1034">
                  <c:v>-142.05867029999999</c:v>
                </c:pt>
                <c:pt idx="1035">
                  <c:v>-142.6833178</c:v>
                </c:pt>
                <c:pt idx="1036">
                  <c:v>-142.7463582</c:v>
                </c:pt>
                <c:pt idx="1037">
                  <c:v>-142.4954157</c:v>
                </c:pt>
                <c:pt idx="1038">
                  <c:v>-142.5746518</c:v>
                </c:pt>
                <c:pt idx="1039">
                  <c:v>-140.71655150000001</c:v>
                </c:pt>
                <c:pt idx="1040">
                  <c:v>-142.73075600000001</c:v>
                </c:pt>
                <c:pt idx="1041">
                  <c:v>-143.01137560000001</c:v>
                </c:pt>
                <c:pt idx="1042">
                  <c:v>-142.4660222</c:v>
                </c:pt>
                <c:pt idx="1043">
                  <c:v>-142.62224459999999</c:v>
                </c:pt>
                <c:pt idx="1044">
                  <c:v>-142.9797739</c:v>
                </c:pt>
                <c:pt idx="1045">
                  <c:v>-141.76243360000001</c:v>
                </c:pt>
                <c:pt idx="1046">
                  <c:v>-143.85564400000001</c:v>
                </c:pt>
                <c:pt idx="1047">
                  <c:v>-141.82562859999999</c:v>
                </c:pt>
                <c:pt idx="1048">
                  <c:v>-142.74664749999999</c:v>
                </c:pt>
                <c:pt idx="1049">
                  <c:v>-142.40268180000001</c:v>
                </c:pt>
                <c:pt idx="1050">
                  <c:v>-141.32529059999999</c:v>
                </c:pt>
                <c:pt idx="1051">
                  <c:v>-142.59052149999999</c:v>
                </c:pt>
                <c:pt idx="1052">
                  <c:v>-141.95007799999999</c:v>
                </c:pt>
                <c:pt idx="1053">
                  <c:v>-142.82356100000001</c:v>
                </c:pt>
                <c:pt idx="1054">
                  <c:v>-140.6373577</c:v>
                </c:pt>
                <c:pt idx="1055">
                  <c:v>-141.88666459999999</c:v>
                </c:pt>
                <c:pt idx="1056">
                  <c:v>-141.82551240000001</c:v>
                </c:pt>
                <c:pt idx="1057">
                  <c:v>-141.48147829999999</c:v>
                </c:pt>
                <c:pt idx="1058">
                  <c:v>-142.69909699999999</c:v>
                </c:pt>
                <c:pt idx="1059">
                  <c:v>-143.76048470000001</c:v>
                </c:pt>
                <c:pt idx="1060">
                  <c:v>-141.98174599999999</c:v>
                </c:pt>
                <c:pt idx="1061">
                  <c:v>-141.98182080000001</c:v>
                </c:pt>
                <c:pt idx="1062">
                  <c:v>-141.70114570000001</c:v>
                </c:pt>
                <c:pt idx="1063">
                  <c:v>-142.99551199999999</c:v>
                </c:pt>
                <c:pt idx="1064">
                  <c:v>-143.66773499999999</c:v>
                </c:pt>
                <c:pt idx="1065">
                  <c:v>-143.99588030000001</c:v>
                </c:pt>
                <c:pt idx="1066">
                  <c:v>-141.65346679999999</c:v>
                </c:pt>
                <c:pt idx="1067">
                  <c:v>-141.93423920000001</c:v>
                </c:pt>
                <c:pt idx="1068">
                  <c:v>-142.5747993</c:v>
                </c:pt>
                <c:pt idx="1069">
                  <c:v>-143.26276569999999</c:v>
                </c:pt>
                <c:pt idx="1070">
                  <c:v>-142.3869555</c:v>
                </c:pt>
                <c:pt idx="1071">
                  <c:v>-143.9483482</c:v>
                </c:pt>
                <c:pt idx="1072">
                  <c:v>-142.59051909999999</c:v>
                </c:pt>
                <c:pt idx="1073">
                  <c:v>-143.02735369999999</c:v>
                </c:pt>
                <c:pt idx="1074">
                  <c:v>-142.2306366</c:v>
                </c:pt>
                <c:pt idx="1075">
                  <c:v>-141.4023761</c:v>
                </c:pt>
                <c:pt idx="1076">
                  <c:v>-141.62181519999999</c:v>
                </c:pt>
                <c:pt idx="1077">
                  <c:v>-143.5749624</c:v>
                </c:pt>
                <c:pt idx="1078">
                  <c:v>-139.747862</c:v>
                </c:pt>
                <c:pt idx="1079">
                  <c:v>-142.05860269999999</c:v>
                </c:pt>
                <c:pt idx="1080">
                  <c:v>-142.6515938</c:v>
                </c:pt>
                <c:pt idx="1081">
                  <c:v>-142.9186971</c:v>
                </c:pt>
                <c:pt idx="1082">
                  <c:v>-142.2307386</c:v>
                </c:pt>
                <c:pt idx="1083">
                  <c:v>-143.0273502</c:v>
                </c:pt>
                <c:pt idx="1084">
                  <c:v>-141.730538</c:v>
                </c:pt>
                <c:pt idx="1085">
                  <c:v>-141.27786860000001</c:v>
                </c:pt>
                <c:pt idx="1086">
                  <c:v>-141.27788530000001</c:v>
                </c:pt>
                <c:pt idx="1087">
                  <c:v>-140.1078651</c:v>
                </c:pt>
                <c:pt idx="1088">
                  <c:v>-143.0113178</c:v>
                </c:pt>
                <c:pt idx="1089">
                  <c:v>-140.5762383</c:v>
                </c:pt>
                <c:pt idx="1090">
                  <c:v>-141.74634789999999</c:v>
                </c:pt>
                <c:pt idx="1091">
                  <c:v>-141.07651340000001</c:v>
                </c:pt>
                <c:pt idx="1092">
                  <c:v>-141.70114520000001</c:v>
                </c:pt>
                <c:pt idx="1093">
                  <c:v>-143.3078228</c:v>
                </c:pt>
                <c:pt idx="1094">
                  <c:v>-142.0744286</c:v>
                </c:pt>
                <c:pt idx="1095">
                  <c:v>-142.40275819999999</c:v>
                </c:pt>
                <c:pt idx="1096">
                  <c:v>-141.91851679999999</c:v>
                </c:pt>
                <c:pt idx="1097">
                  <c:v>-143.62030390000001</c:v>
                </c:pt>
                <c:pt idx="1098">
                  <c:v>-142.19912869999999</c:v>
                </c:pt>
                <c:pt idx="1099">
                  <c:v>-143.27628670000001</c:v>
                </c:pt>
                <c:pt idx="1100">
                  <c:v>-141.590374</c:v>
                </c:pt>
                <c:pt idx="1101">
                  <c:v>-142.57468739999999</c:v>
                </c:pt>
                <c:pt idx="1102">
                  <c:v>-141.529233</c:v>
                </c:pt>
                <c:pt idx="1103">
                  <c:v>-142.9027936</c:v>
                </c:pt>
                <c:pt idx="1104">
                  <c:v>-143.10410469999999</c:v>
                </c:pt>
                <c:pt idx="1105">
                  <c:v>-141.8256485</c:v>
                </c:pt>
                <c:pt idx="1106">
                  <c:v>-141.918305</c:v>
                </c:pt>
                <c:pt idx="1107">
                  <c:v>-143.80806029999999</c:v>
                </c:pt>
                <c:pt idx="1108">
                  <c:v>-148.8210105</c:v>
                </c:pt>
                <c:pt idx="1109">
                  <c:v>-151.4756835</c:v>
                </c:pt>
                <c:pt idx="1110">
                  <c:v>-151.28788739999999</c:v>
                </c:pt>
                <c:pt idx="1111">
                  <c:v>-151.3037084</c:v>
                </c:pt>
                <c:pt idx="1112">
                  <c:v>-150.97553099999999</c:v>
                </c:pt>
                <c:pt idx="1113">
                  <c:v>-150.86684940000001</c:v>
                </c:pt>
                <c:pt idx="1114">
                  <c:v>-151.25608270000001</c:v>
                </c:pt>
                <c:pt idx="1115">
                  <c:v>-151.16337770000001</c:v>
                </c:pt>
                <c:pt idx="1116">
                  <c:v>-150.80345779999999</c:v>
                </c:pt>
                <c:pt idx="1117">
                  <c:v>-149.74207820000001</c:v>
                </c:pt>
                <c:pt idx="1118">
                  <c:v>-150.88275830000001</c:v>
                </c:pt>
                <c:pt idx="1119">
                  <c:v>-149.86645759999999</c:v>
                </c:pt>
                <c:pt idx="1120">
                  <c:v>-150.8034145</c:v>
                </c:pt>
                <c:pt idx="1121">
                  <c:v>-150.3349662</c:v>
                </c:pt>
                <c:pt idx="1122">
                  <c:v>-151.507285</c:v>
                </c:pt>
                <c:pt idx="1123">
                  <c:v>-150.89852730000001</c:v>
                </c:pt>
                <c:pt idx="1124">
                  <c:v>-149.9299158</c:v>
                </c:pt>
                <c:pt idx="1125">
                  <c:v>-152.20876939999999</c:v>
                </c:pt>
                <c:pt idx="1126">
                  <c:v>-151.60007669999999</c:v>
                </c:pt>
                <c:pt idx="1127">
                  <c:v>-151.77213230000001</c:v>
                </c:pt>
                <c:pt idx="1128">
                  <c:v>-150.38246799999999</c:v>
                </c:pt>
                <c:pt idx="1129">
                  <c:v>-151.45969210000001</c:v>
                </c:pt>
                <c:pt idx="1130">
                  <c:v>-150.8034069</c:v>
                </c:pt>
                <c:pt idx="1131">
                  <c:v>-150.21053359999999</c:v>
                </c:pt>
                <c:pt idx="1132">
                  <c:v>-152.08441250000001</c:v>
                </c:pt>
                <c:pt idx="1133">
                  <c:v>-152.66146520000001</c:v>
                </c:pt>
                <c:pt idx="1134">
                  <c:v>-150.57034490000001</c:v>
                </c:pt>
                <c:pt idx="1135">
                  <c:v>-151.8964058</c:v>
                </c:pt>
                <c:pt idx="1136">
                  <c:v>-152.0684574</c:v>
                </c:pt>
                <c:pt idx="1137">
                  <c:v>-149.4138753</c:v>
                </c:pt>
                <c:pt idx="1138">
                  <c:v>-151.11565239999999</c:v>
                </c:pt>
                <c:pt idx="1139">
                  <c:v>-151.3193445</c:v>
                </c:pt>
                <c:pt idx="1140">
                  <c:v>-152.833381</c:v>
                </c:pt>
                <c:pt idx="1141">
                  <c:v>-151.67927560000001</c:v>
                </c:pt>
                <c:pt idx="1142">
                  <c:v>-151.8964713</c:v>
                </c:pt>
                <c:pt idx="1143">
                  <c:v>-150.49107770000001</c:v>
                </c:pt>
                <c:pt idx="1144">
                  <c:v>-150.16292429999999</c:v>
                </c:pt>
                <c:pt idx="1145">
                  <c:v>-152.03679249999999</c:v>
                </c:pt>
                <c:pt idx="1146">
                  <c:v>-152.8016677</c:v>
                </c:pt>
                <c:pt idx="1147">
                  <c:v>-151.61594310000001</c:v>
                </c:pt>
                <c:pt idx="1148">
                  <c:v>-151.88057760000001</c:v>
                </c:pt>
                <c:pt idx="1149">
                  <c:v>-150.86688760000001</c:v>
                </c:pt>
                <c:pt idx="1150">
                  <c:v>-151.4439284</c:v>
                </c:pt>
                <c:pt idx="1151">
                  <c:v>-152.06856250000001</c:v>
                </c:pt>
                <c:pt idx="1152">
                  <c:v>-151.8806898</c:v>
                </c:pt>
                <c:pt idx="1153">
                  <c:v>-151.8648105</c:v>
                </c:pt>
                <c:pt idx="1154">
                  <c:v>-152.20882180000001</c:v>
                </c:pt>
                <c:pt idx="1155">
                  <c:v>-151.89643910000001</c:v>
                </c:pt>
                <c:pt idx="1156">
                  <c:v>-152.75648899999999</c:v>
                </c:pt>
                <c:pt idx="1157">
                  <c:v>-151.92826489999999</c:v>
                </c:pt>
                <c:pt idx="1158">
                  <c:v>-151.6158599</c:v>
                </c:pt>
                <c:pt idx="1159">
                  <c:v>-152.67725419999999</c:v>
                </c:pt>
                <c:pt idx="1160">
                  <c:v>-150.22635510000001</c:v>
                </c:pt>
                <c:pt idx="1161">
                  <c:v>-151.8353783</c:v>
                </c:pt>
                <c:pt idx="1162">
                  <c:v>-151.74033739999999</c:v>
                </c:pt>
                <c:pt idx="1163">
                  <c:v>-151.8036065</c:v>
                </c:pt>
                <c:pt idx="1164">
                  <c:v>-150.66303919999999</c:v>
                </c:pt>
                <c:pt idx="1165">
                  <c:v>-152.86485160000001</c:v>
                </c:pt>
                <c:pt idx="1166">
                  <c:v>-150.5068895</c:v>
                </c:pt>
                <c:pt idx="1167">
                  <c:v>-152.865028</c:v>
                </c:pt>
                <c:pt idx="1168">
                  <c:v>-152.396636</c:v>
                </c:pt>
                <c:pt idx="1169">
                  <c:v>-151.8195556</c:v>
                </c:pt>
                <c:pt idx="1170">
                  <c:v>-153.1455765</c:v>
                </c:pt>
                <c:pt idx="1171">
                  <c:v>-151.24006829999999</c:v>
                </c:pt>
                <c:pt idx="1172">
                  <c:v>-152.13187880000001</c:v>
                </c:pt>
                <c:pt idx="1173">
                  <c:v>-151.03876510000001</c:v>
                </c:pt>
                <c:pt idx="1174">
                  <c:v>-151.7561188</c:v>
                </c:pt>
                <c:pt idx="1175">
                  <c:v>-152.24044169999999</c:v>
                </c:pt>
                <c:pt idx="1176">
                  <c:v>-151.64756109999999</c:v>
                </c:pt>
                <c:pt idx="1177">
                  <c:v>-151.2559593</c:v>
                </c:pt>
                <c:pt idx="1178">
                  <c:v>-151.4279793</c:v>
                </c:pt>
                <c:pt idx="1179">
                  <c:v>-152.84916849999999</c:v>
                </c:pt>
                <c:pt idx="1180">
                  <c:v>-152.53692409999999</c:v>
                </c:pt>
                <c:pt idx="1181">
                  <c:v>-151.33524109999999</c:v>
                </c:pt>
                <c:pt idx="1182">
                  <c:v>-151.92810660000001</c:v>
                </c:pt>
                <c:pt idx="1183">
                  <c:v>-152.53687600000001</c:v>
                </c:pt>
                <c:pt idx="1184">
                  <c:v>-153.50545030000001</c:v>
                </c:pt>
                <c:pt idx="1185">
                  <c:v>-151.75614390000001</c:v>
                </c:pt>
                <c:pt idx="1186">
                  <c:v>-151.3511</c:v>
                </c:pt>
                <c:pt idx="1187">
                  <c:v>-150.5838081</c:v>
                </c:pt>
                <c:pt idx="1188">
                  <c:v>-141.5746777</c:v>
                </c:pt>
                <c:pt idx="1189">
                  <c:v>-113.0308223</c:v>
                </c:pt>
                <c:pt idx="1190">
                  <c:v>-83.022326739999997</c:v>
                </c:pt>
                <c:pt idx="1191">
                  <c:v>-83.161229980000002</c:v>
                </c:pt>
                <c:pt idx="1192">
                  <c:v>-83.147520839999999</c:v>
                </c:pt>
                <c:pt idx="1193">
                  <c:v>-81.881166280000002</c:v>
                </c:pt>
                <c:pt idx="1194">
                  <c:v>-83.239363999999995</c:v>
                </c:pt>
                <c:pt idx="1195">
                  <c:v>-83.114238240000006</c:v>
                </c:pt>
                <c:pt idx="1196">
                  <c:v>-82.019880650000005</c:v>
                </c:pt>
                <c:pt idx="1197">
                  <c:v>-82.38159143</c:v>
                </c:pt>
                <c:pt idx="1198">
                  <c:v>-82.131830260000001</c:v>
                </c:pt>
                <c:pt idx="1199">
                  <c:v>-82.332620550000001</c:v>
                </c:pt>
                <c:pt idx="1200">
                  <c:v>-82.628858660000006</c:v>
                </c:pt>
                <c:pt idx="1201">
                  <c:v>-83.004660849999993</c:v>
                </c:pt>
                <c:pt idx="1202">
                  <c:v>-83.020407980000002</c:v>
                </c:pt>
                <c:pt idx="1203">
                  <c:v>-81.864325960000002</c:v>
                </c:pt>
                <c:pt idx="1204">
                  <c:v>-82.598221210000005</c:v>
                </c:pt>
                <c:pt idx="1205">
                  <c:v>-83.4897651</c:v>
                </c:pt>
                <c:pt idx="1206">
                  <c:v>-83.238954579999998</c:v>
                </c:pt>
                <c:pt idx="1207">
                  <c:v>-81.881744260000005</c:v>
                </c:pt>
                <c:pt idx="1208">
                  <c:v>-83.333443320000001</c:v>
                </c:pt>
                <c:pt idx="1209">
                  <c:v>-83.269584660000007</c:v>
                </c:pt>
                <c:pt idx="1210">
                  <c:v>-81.551105969999995</c:v>
                </c:pt>
                <c:pt idx="1211">
                  <c:v>-82.241220650000002</c:v>
                </c:pt>
                <c:pt idx="1212">
                  <c:v>-83.177347479999995</c:v>
                </c:pt>
                <c:pt idx="1213">
                  <c:v>-82.536065519999994</c:v>
                </c:pt>
                <c:pt idx="1214">
                  <c:v>-80.725868779999999</c:v>
                </c:pt>
                <c:pt idx="1215">
                  <c:v>-82.847967299999993</c:v>
                </c:pt>
                <c:pt idx="1216">
                  <c:v>-84.770135280000005</c:v>
                </c:pt>
                <c:pt idx="1217">
                  <c:v>-83.630526009999997</c:v>
                </c:pt>
                <c:pt idx="1218">
                  <c:v>-83.473501690000006</c:v>
                </c:pt>
                <c:pt idx="1219">
                  <c:v>-82.833180229999996</c:v>
                </c:pt>
                <c:pt idx="1220">
                  <c:v>-83.59994648</c:v>
                </c:pt>
                <c:pt idx="1221">
                  <c:v>-82.80204372</c:v>
                </c:pt>
                <c:pt idx="1222">
                  <c:v>-83.722387100000006</c:v>
                </c:pt>
                <c:pt idx="1223">
                  <c:v>-81.879518770000004</c:v>
                </c:pt>
                <c:pt idx="1224">
                  <c:v>-83.113033830000006</c:v>
                </c:pt>
                <c:pt idx="1225">
                  <c:v>-82.692475900000005</c:v>
                </c:pt>
                <c:pt idx="1226">
                  <c:v>-83.441193040000002</c:v>
                </c:pt>
                <c:pt idx="1227">
                  <c:v>-82.939592640000001</c:v>
                </c:pt>
                <c:pt idx="1228">
                  <c:v>-82.380071790000002</c:v>
                </c:pt>
                <c:pt idx="1229">
                  <c:v>-84.146305639999994</c:v>
                </c:pt>
                <c:pt idx="1230">
                  <c:v>-84.378691329999995</c:v>
                </c:pt>
                <c:pt idx="1231">
                  <c:v>-84.361882750000007</c:v>
                </c:pt>
                <c:pt idx="1232">
                  <c:v>-82.521752399999997</c:v>
                </c:pt>
                <c:pt idx="1233">
                  <c:v>-83.98553364</c:v>
                </c:pt>
                <c:pt idx="1234">
                  <c:v>-82.770335930000002</c:v>
                </c:pt>
                <c:pt idx="1235">
                  <c:v>-83.129842269999997</c:v>
                </c:pt>
                <c:pt idx="1236">
                  <c:v>-82.8183717</c:v>
                </c:pt>
                <c:pt idx="1237">
                  <c:v>-83.676599960000004</c:v>
                </c:pt>
                <c:pt idx="1238">
                  <c:v>-83.645752099999996</c:v>
                </c:pt>
                <c:pt idx="1239">
                  <c:v>-82.052559759999994</c:v>
                </c:pt>
                <c:pt idx="1240">
                  <c:v>-82.00592091</c:v>
                </c:pt>
                <c:pt idx="1241">
                  <c:v>-82.615218560000002</c:v>
                </c:pt>
                <c:pt idx="1242">
                  <c:v>-82.504237219999993</c:v>
                </c:pt>
                <c:pt idx="1243">
                  <c:v>-83.096867219999993</c:v>
                </c:pt>
                <c:pt idx="1244">
                  <c:v>-82.864812569999998</c:v>
                </c:pt>
                <c:pt idx="1245">
                  <c:v>-83.267928209999994</c:v>
                </c:pt>
                <c:pt idx="1246">
                  <c:v>-82.129486600000007</c:v>
                </c:pt>
                <c:pt idx="1247">
                  <c:v>-83.911550750000004</c:v>
                </c:pt>
                <c:pt idx="1248">
                  <c:v>-83.456490479999999</c:v>
                </c:pt>
                <c:pt idx="1249">
                  <c:v>-82.536386019999995</c:v>
                </c:pt>
                <c:pt idx="1250">
                  <c:v>-82.208484389999995</c:v>
                </c:pt>
                <c:pt idx="1251">
                  <c:v>-81.925977360000005</c:v>
                </c:pt>
                <c:pt idx="1252">
                  <c:v>-82.159405449999994</c:v>
                </c:pt>
                <c:pt idx="1253">
                  <c:v>-82.849708320000005</c:v>
                </c:pt>
                <c:pt idx="1254">
                  <c:v>-81.552608849999999</c:v>
                </c:pt>
                <c:pt idx="1255">
                  <c:v>-83.348486800000003</c:v>
                </c:pt>
                <c:pt idx="1256">
                  <c:v>-83.878380719999996</c:v>
                </c:pt>
                <c:pt idx="1257">
                  <c:v>-83.081842530000003</c:v>
                </c:pt>
                <c:pt idx="1258">
                  <c:v>-83.580969859999996</c:v>
                </c:pt>
                <c:pt idx="1259">
                  <c:v>-83.113281189999995</c:v>
                </c:pt>
                <c:pt idx="1260">
                  <c:v>-84.237518840000007</c:v>
                </c:pt>
                <c:pt idx="1261">
                  <c:v>-82.630001980000003</c:v>
                </c:pt>
                <c:pt idx="1262">
                  <c:v>-82.489137319999998</c:v>
                </c:pt>
                <c:pt idx="1263">
                  <c:v>-84.394204939999995</c:v>
                </c:pt>
                <c:pt idx="1264">
                  <c:v>-82.941371380000007</c:v>
                </c:pt>
                <c:pt idx="1265">
                  <c:v>-82.256453140000005</c:v>
                </c:pt>
                <c:pt idx="1266">
                  <c:v>-81.802384230000001</c:v>
                </c:pt>
                <c:pt idx="1267">
                  <c:v>-82.175880550000002</c:v>
                </c:pt>
                <c:pt idx="1268">
                  <c:v>-81.503342140000001</c:v>
                </c:pt>
                <c:pt idx="1269">
                  <c:v>-82.34734315</c:v>
                </c:pt>
                <c:pt idx="1270">
                  <c:v>-82.830907550000006</c:v>
                </c:pt>
                <c:pt idx="1271">
                  <c:v>-84.626440160000001</c:v>
                </c:pt>
                <c:pt idx="1272">
                  <c:v>-83.734579080000003</c:v>
                </c:pt>
                <c:pt idx="1273">
                  <c:v>-84.237428919999999</c:v>
                </c:pt>
                <c:pt idx="1274">
                  <c:v>-80.520299170000001</c:v>
                </c:pt>
                <c:pt idx="1275">
                  <c:v>-83.453894320000003</c:v>
                </c:pt>
                <c:pt idx="1276">
                  <c:v>-81.813187319999997</c:v>
                </c:pt>
                <c:pt idx="1277">
                  <c:v>-83.626814199999998</c:v>
                </c:pt>
                <c:pt idx="1278">
                  <c:v>-83.609392459999995</c:v>
                </c:pt>
                <c:pt idx="1279">
                  <c:v>-84.062756640000003</c:v>
                </c:pt>
                <c:pt idx="1280">
                  <c:v>-83.781008909999997</c:v>
                </c:pt>
                <c:pt idx="1281">
                  <c:v>-83.298469580000003</c:v>
                </c:pt>
                <c:pt idx="1282">
                  <c:v>-83.578591130000007</c:v>
                </c:pt>
                <c:pt idx="1283">
                  <c:v>-81.908823900000002</c:v>
                </c:pt>
                <c:pt idx="1284">
                  <c:v>-82.002300460000001</c:v>
                </c:pt>
                <c:pt idx="1285">
                  <c:v>-82.067345579999994</c:v>
                </c:pt>
                <c:pt idx="1286">
                  <c:v>-83.425246900000005</c:v>
                </c:pt>
                <c:pt idx="1287">
                  <c:v>-83.816344270000002</c:v>
                </c:pt>
                <c:pt idx="1288">
                  <c:v>-83.439570320000001</c:v>
                </c:pt>
                <c:pt idx="1289">
                  <c:v>-82.846410879999993</c:v>
                </c:pt>
                <c:pt idx="1290">
                  <c:v>-84.188081400000002</c:v>
                </c:pt>
                <c:pt idx="1291">
                  <c:v>-81.970787520000002</c:v>
                </c:pt>
                <c:pt idx="1292">
                  <c:v>-82.611861379999993</c:v>
                </c:pt>
                <c:pt idx="1293">
                  <c:v>-83.268163959999995</c:v>
                </c:pt>
                <c:pt idx="1294">
                  <c:v>-84.048826239999997</c:v>
                </c:pt>
                <c:pt idx="1295">
                  <c:v>-82.377543399999993</c:v>
                </c:pt>
                <c:pt idx="1296">
                  <c:v>-82.314552590000005</c:v>
                </c:pt>
                <c:pt idx="1297">
                  <c:v>-83.297705989999997</c:v>
                </c:pt>
                <c:pt idx="1298">
                  <c:v>-84.111304899999993</c:v>
                </c:pt>
                <c:pt idx="1299">
                  <c:v>-81.689346990000004</c:v>
                </c:pt>
                <c:pt idx="1300">
                  <c:v>-82.674584420000002</c:v>
                </c:pt>
                <c:pt idx="1301">
                  <c:v>-84.171666029999997</c:v>
                </c:pt>
                <c:pt idx="1302">
                  <c:v>-83.39082544</c:v>
                </c:pt>
                <c:pt idx="1303">
                  <c:v>-84.62463778</c:v>
                </c:pt>
                <c:pt idx="1304">
                  <c:v>-81.192640749999995</c:v>
                </c:pt>
                <c:pt idx="1305">
                  <c:v>-81.581473849999995</c:v>
                </c:pt>
                <c:pt idx="1306">
                  <c:v>-83.125860009999997</c:v>
                </c:pt>
                <c:pt idx="1307">
                  <c:v>-81.705020689999998</c:v>
                </c:pt>
                <c:pt idx="1308">
                  <c:v>-82.51782043</c:v>
                </c:pt>
                <c:pt idx="1309">
                  <c:v>-82.205757259999999</c:v>
                </c:pt>
                <c:pt idx="1310">
                  <c:v>-83.002117549999994</c:v>
                </c:pt>
                <c:pt idx="1311">
                  <c:v>-83.174135000000007</c:v>
                </c:pt>
                <c:pt idx="1312">
                  <c:v>-82.221467430000004</c:v>
                </c:pt>
                <c:pt idx="1313">
                  <c:v>-81.221006340000002</c:v>
                </c:pt>
                <c:pt idx="1314">
                  <c:v>-82.484449459999993</c:v>
                </c:pt>
                <c:pt idx="1315">
                  <c:v>-84.267464509999996</c:v>
                </c:pt>
                <c:pt idx="1316">
                  <c:v>-83.530403320000005</c:v>
                </c:pt>
                <c:pt idx="1317">
                  <c:v>-83.593617890000004</c:v>
                </c:pt>
                <c:pt idx="1318">
                  <c:v>-84.857680930000001</c:v>
                </c:pt>
                <c:pt idx="1319">
                  <c:v>-82.830221230000006</c:v>
                </c:pt>
                <c:pt idx="1320">
                  <c:v>-83.141638270000001</c:v>
                </c:pt>
                <c:pt idx="1321">
                  <c:v>-83.361396450000001</c:v>
                </c:pt>
                <c:pt idx="1322">
                  <c:v>-83.158725939999997</c:v>
                </c:pt>
                <c:pt idx="1323">
                  <c:v>-82.705403309999994</c:v>
                </c:pt>
                <c:pt idx="1324">
                  <c:v>-83.112387799999993</c:v>
                </c:pt>
                <c:pt idx="1325">
                  <c:v>-83.87511567</c:v>
                </c:pt>
                <c:pt idx="1326">
                  <c:v>-84.034071830000002</c:v>
                </c:pt>
                <c:pt idx="1327">
                  <c:v>-82.938444380000007</c:v>
                </c:pt>
                <c:pt idx="1328">
                  <c:v>-83.362708960000006</c:v>
                </c:pt>
                <c:pt idx="1329">
                  <c:v>-83.691950599999998</c:v>
                </c:pt>
                <c:pt idx="1330">
                  <c:v>-83.423369190000003</c:v>
                </c:pt>
                <c:pt idx="1331">
                  <c:v>-82.517705649999996</c:v>
                </c:pt>
                <c:pt idx="1332">
                  <c:v>-84.688485900000003</c:v>
                </c:pt>
                <c:pt idx="1333">
                  <c:v>-83.281981610000003</c:v>
                </c:pt>
                <c:pt idx="1334">
                  <c:v>-84.547652389999996</c:v>
                </c:pt>
                <c:pt idx="1335">
                  <c:v>-82.814152340000007</c:v>
                </c:pt>
                <c:pt idx="1336">
                  <c:v>-83.627216820000001</c:v>
                </c:pt>
                <c:pt idx="1337">
                  <c:v>-83.390338119999996</c:v>
                </c:pt>
                <c:pt idx="1338">
                  <c:v>-82.846240420000001</c:v>
                </c:pt>
                <c:pt idx="1339">
                  <c:v>-83.330549239999996</c:v>
                </c:pt>
                <c:pt idx="1340">
                  <c:v>-82.082266829999995</c:v>
                </c:pt>
                <c:pt idx="1341">
                  <c:v>-82.689782780000002</c:v>
                </c:pt>
                <c:pt idx="1342">
                  <c:v>-83.642853009999996</c:v>
                </c:pt>
                <c:pt idx="1343">
                  <c:v>-81.969967429999997</c:v>
                </c:pt>
                <c:pt idx="1344">
                  <c:v>-82.487024059999996</c:v>
                </c:pt>
                <c:pt idx="1345">
                  <c:v>-83.860116360000006</c:v>
                </c:pt>
                <c:pt idx="1346">
                  <c:v>-83.048643859999999</c:v>
                </c:pt>
                <c:pt idx="1347">
                  <c:v>-83.440516389999999</c:v>
                </c:pt>
                <c:pt idx="1348">
                  <c:v>-83.142637050000005</c:v>
                </c:pt>
                <c:pt idx="1349">
                  <c:v>-83.095688460000005</c:v>
                </c:pt>
                <c:pt idx="1350">
                  <c:v>-83.784609549999999</c:v>
                </c:pt>
                <c:pt idx="1351">
                  <c:v>-83.238736500000002</c:v>
                </c:pt>
                <c:pt idx="1352">
                  <c:v>-83.784715300000002</c:v>
                </c:pt>
                <c:pt idx="1353">
                  <c:v>-83.284362450000003</c:v>
                </c:pt>
                <c:pt idx="1354">
                  <c:v>-83.643177269999995</c:v>
                </c:pt>
                <c:pt idx="1355">
                  <c:v>-82.658323899999999</c:v>
                </c:pt>
                <c:pt idx="1356">
                  <c:v>-82.174628929999997</c:v>
                </c:pt>
                <c:pt idx="1357">
                  <c:v>-82.049895680000006</c:v>
                </c:pt>
                <c:pt idx="1358">
                  <c:v>-83.641791269999999</c:v>
                </c:pt>
                <c:pt idx="1359">
                  <c:v>-83.28315533</c:v>
                </c:pt>
                <c:pt idx="1360">
                  <c:v>-83.408863629999999</c:v>
                </c:pt>
                <c:pt idx="1361">
                  <c:v>-83.768459059999998</c:v>
                </c:pt>
                <c:pt idx="1362">
                  <c:v>-83.783643440000006</c:v>
                </c:pt>
                <c:pt idx="1363">
                  <c:v>-82.863153359999998</c:v>
                </c:pt>
                <c:pt idx="1364">
                  <c:v>-84.032084789999999</c:v>
                </c:pt>
                <c:pt idx="1365">
                  <c:v>-84.813757210000006</c:v>
                </c:pt>
                <c:pt idx="1366">
                  <c:v>-83.659904839999996</c:v>
                </c:pt>
                <c:pt idx="1367">
                  <c:v>-82.175092950000007</c:v>
                </c:pt>
                <c:pt idx="1368">
                  <c:v>-83.440802329999997</c:v>
                </c:pt>
                <c:pt idx="1369">
                  <c:v>-82.550905069999999</c:v>
                </c:pt>
                <c:pt idx="1370">
                  <c:v>-82.830652450000002</c:v>
                </c:pt>
                <c:pt idx="1371">
                  <c:v>-82.379076440000006</c:v>
                </c:pt>
                <c:pt idx="1372">
                  <c:v>-81.893538739999997</c:v>
                </c:pt>
                <c:pt idx="1373">
                  <c:v>-85.3615444</c:v>
                </c:pt>
                <c:pt idx="1374">
                  <c:v>-83.75077546</c:v>
                </c:pt>
                <c:pt idx="1375">
                  <c:v>-82.504131479999998</c:v>
                </c:pt>
                <c:pt idx="1376">
                  <c:v>-82.361126339999998</c:v>
                </c:pt>
                <c:pt idx="1377">
                  <c:v>-82.377481220000007</c:v>
                </c:pt>
                <c:pt idx="1378">
                  <c:v>-81.721164119999997</c:v>
                </c:pt>
                <c:pt idx="1379">
                  <c:v>-82.472155060000006</c:v>
                </c:pt>
                <c:pt idx="1380">
                  <c:v>-83.563232360000001</c:v>
                </c:pt>
                <c:pt idx="1381">
                  <c:v>-82.816220630000004</c:v>
                </c:pt>
                <c:pt idx="1382">
                  <c:v>-82.939538029999994</c:v>
                </c:pt>
                <c:pt idx="1383">
                  <c:v>-83.892723619999998</c:v>
                </c:pt>
                <c:pt idx="1384">
                  <c:v>-82.066968509999995</c:v>
                </c:pt>
                <c:pt idx="1385">
                  <c:v>-83.78583845</c:v>
                </c:pt>
                <c:pt idx="1386">
                  <c:v>-83.754569090000004</c:v>
                </c:pt>
                <c:pt idx="1387">
                  <c:v>-84.207268709999994</c:v>
                </c:pt>
                <c:pt idx="1388">
                  <c:v>-82.521018139999995</c:v>
                </c:pt>
                <c:pt idx="1389">
                  <c:v>-82.379804550000003</c:v>
                </c:pt>
                <c:pt idx="1390">
                  <c:v>-83.424584699999997</c:v>
                </c:pt>
                <c:pt idx="1391">
                  <c:v>-82.537712299999995</c:v>
                </c:pt>
                <c:pt idx="1392">
                  <c:v>-83.439580539999994</c:v>
                </c:pt>
                <c:pt idx="1393">
                  <c:v>-82.958727879999998</c:v>
                </c:pt>
                <c:pt idx="1394">
                  <c:v>-84.254336800000004</c:v>
                </c:pt>
                <c:pt idx="1395">
                  <c:v>-83.145044799999994</c:v>
                </c:pt>
                <c:pt idx="1396">
                  <c:v>-85.801371979999999</c:v>
                </c:pt>
                <c:pt idx="1397">
                  <c:v>-88.407347090000002</c:v>
                </c:pt>
                <c:pt idx="1398">
                  <c:v>-91.420116329999999</c:v>
                </c:pt>
                <c:pt idx="1399">
                  <c:v>-97.135096559999994</c:v>
                </c:pt>
                <c:pt idx="1400">
                  <c:v>-102.1318651</c:v>
                </c:pt>
                <c:pt idx="1401">
                  <c:v>-108.4566859</c:v>
                </c:pt>
                <c:pt idx="1402">
                  <c:v>-111.8596661</c:v>
                </c:pt>
                <c:pt idx="1403">
                  <c:v>-114.8591476</c:v>
                </c:pt>
                <c:pt idx="1404">
                  <c:v>-116.8886396</c:v>
                </c:pt>
                <c:pt idx="1405">
                  <c:v>-119.5588237</c:v>
                </c:pt>
                <c:pt idx="1406">
                  <c:v>-123.2594191</c:v>
                </c:pt>
                <c:pt idx="1407">
                  <c:v>-126.1951524</c:v>
                </c:pt>
                <c:pt idx="1408">
                  <c:v>-133.0500941</c:v>
                </c:pt>
                <c:pt idx="1409">
                  <c:v>-137.57800259999999</c:v>
                </c:pt>
                <c:pt idx="1410">
                  <c:v>-138.6869159</c:v>
                </c:pt>
                <c:pt idx="1411">
                  <c:v>-145.08911900000001</c:v>
                </c:pt>
                <c:pt idx="1412">
                  <c:v>-150.366569</c:v>
                </c:pt>
                <c:pt idx="1413">
                  <c:v>-152.7088688</c:v>
                </c:pt>
                <c:pt idx="1414">
                  <c:v>-156.28451240000001</c:v>
                </c:pt>
                <c:pt idx="1415">
                  <c:v>-160.51652319999999</c:v>
                </c:pt>
                <c:pt idx="1416">
                  <c:v>-162.34261029999999</c:v>
                </c:pt>
                <c:pt idx="1417">
                  <c:v>-167.04284699999999</c:v>
                </c:pt>
                <c:pt idx="1418">
                  <c:v>-171.6643134</c:v>
                </c:pt>
                <c:pt idx="1419">
                  <c:v>-175.73981950000001</c:v>
                </c:pt>
                <c:pt idx="1420">
                  <c:v>-177.90984739999999</c:v>
                </c:pt>
                <c:pt idx="1421">
                  <c:v>-182.75092720000001</c:v>
                </c:pt>
                <c:pt idx="1422">
                  <c:v>-187.7478547</c:v>
                </c:pt>
                <c:pt idx="1423">
                  <c:v>-188.7162222</c:v>
                </c:pt>
                <c:pt idx="1424">
                  <c:v>-191.6995738</c:v>
                </c:pt>
                <c:pt idx="1425">
                  <c:v>-191.5259618</c:v>
                </c:pt>
                <c:pt idx="1426">
                  <c:v>-193.54267050000001</c:v>
                </c:pt>
                <c:pt idx="1427">
                  <c:v>-196.05585809999999</c:v>
                </c:pt>
                <c:pt idx="1428">
                  <c:v>-196.36686879999999</c:v>
                </c:pt>
                <c:pt idx="1429">
                  <c:v>-196.30648120000001</c:v>
                </c:pt>
                <c:pt idx="1430">
                  <c:v>-197.52417320000001</c:v>
                </c:pt>
                <c:pt idx="1431">
                  <c:v>-196.555216</c:v>
                </c:pt>
                <c:pt idx="1432">
                  <c:v>-194.97773029999999</c:v>
                </c:pt>
                <c:pt idx="1433">
                  <c:v>-197.92876899999999</c:v>
                </c:pt>
                <c:pt idx="1434">
                  <c:v>-197.1309693</c:v>
                </c:pt>
                <c:pt idx="1435">
                  <c:v>-197.9761527</c:v>
                </c:pt>
                <c:pt idx="1436">
                  <c:v>-196.74132220000001</c:v>
                </c:pt>
                <c:pt idx="1437">
                  <c:v>-195.61773210000001</c:v>
                </c:pt>
                <c:pt idx="1438">
                  <c:v>-196.83591490000001</c:v>
                </c:pt>
                <c:pt idx="1439">
                  <c:v>-198.1010962</c:v>
                </c:pt>
                <c:pt idx="1440">
                  <c:v>-197.05511519999999</c:v>
                </c:pt>
                <c:pt idx="1441">
                  <c:v>-198.2259976</c:v>
                </c:pt>
                <c:pt idx="1442">
                  <c:v>-198.10211190000001</c:v>
                </c:pt>
                <c:pt idx="1443">
                  <c:v>-197.45996170000001</c:v>
                </c:pt>
                <c:pt idx="1444">
                  <c:v>-198.17797899999999</c:v>
                </c:pt>
                <c:pt idx="1445">
                  <c:v>-197.74125549999999</c:v>
                </c:pt>
                <c:pt idx="1446">
                  <c:v>-196.80495260000001</c:v>
                </c:pt>
                <c:pt idx="1447">
                  <c:v>-199.070933</c:v>
                </c:pt>
                <c:pt idx="1448">
                  <c:v>-198.00932349999999</c:v>
                </c:pt>
                <c:pt idx="1449">
                  <c:v>-197.47712680000001</c:v>
                </c:pt>
                <c:pt idx="1450">
                  <c:v>-196.86897859999999</c:v>
                </c:pt>
                <c:pt idx="1451">
                  <c:v>-197.94590529999999</c:v>
                </c:pt>
                <c:pt idx="1452">
                  <c:v>-197.2580916</c:v>
                </c:pt>
                <c:pt idx="1453">
                  <c:v>-197.3047382</c:v>
                </c:pt>
                <c:pt idx="1454">
                  <c:v>-198.53867819999999</c:v>
                </c:pt>
                <c:pt idx="1455">
                  <c:v>-196.63326499999999</c:v>
                </c:pt>
                <c:pt idx="1456">
                  <c:v>-198.8503201</c:v>
                </c:pt>
                <c:pt idx="1457">
                  <c:v>-197.80410939999999</c:v>
                </c:pt>
                <c:pt idx="1458">
                  <c:v>-198.02291059999999</c:v>
                </c:pt>
                <c:pt idx="1459">
                  <c:v>-198.3213093</c:v>
                </c:pt>
                <c:pt idx="1460">
                  <c:v>-199.22709090000001</c:v>
                </c:pt>
                <c:pt idx="1461">
                  <c:v>-198.8510642</c:v>
                </c:pt>
                <c:pt idx="1462">
                  <c:v>-199.5545774</c:v>
                </c:pt>
                <c:pt idx="1463">
                  <c:v>-199.52270419999999</c:v>
                </c:pt>
                <c:pt idx="1464">
                  <c:v>-200.10041649999999</c:v>
                </c:pt>
                <c:pt idx="1465">
                  <c:v>-200.75695519999999</c:v>
                </c:pt>
                <c:pt idx="1466">
                  <c:v>-199.1634354</c:v>
                </c:pt>
                <c:pt idx="1467">
                  <c:v>-199.14680580000001</c:v>
                </c:pt>
                <c:pt idx="1468">
                  <c:v>-199.64788770000001</c:v>
                </c:pt>
                <c:pt idx="1469">
                  <c:v>-199.8042706</c:v>
                </c:pt>
                <c:pt idx="1470">
                  <c:v>-200.14866670000001</c:v>
                </c:pt>
                <c:pt idx="1471">
                  <c:v>-200.1322346</c:v>
                </c:pt>
                <c:pt idx="1472">
                  <c:v>-201.2563906</c:v>
                </c:pt>
                <c:pt idx="1473">
                  <c:v>-200.4121744</c:v>
                </c:pt>
                <c:pt idx="1474">
                  <c:v>-200.58365509999999</c:v>
                </c:pt>
                <c:pt idx="1475">
                  <c:v>-200.45928230000001</c:v>
                </c:pt>
                <c:pt idx="1476">
                  <c:v>-201.505413</c:v>
                </c:pt>
                <c:pt idx="1477">
                  <c:v>-200.88095670000001</c:v>
                </c:pt>
                <c:pt idx="1478">
                  <c:v>-200.30513869999999</c:v>
                </c:pt>
                <c:pt idx="1479">
                  <c:v>-201.7854059</c:v>
                </c:pt>
                <c:pt idx="1480">
                  <c:v>-200.28758070000001</c:v>
                </c:pt>
                <c:pt idx="1481">
                  <c:v>-201.6606835</c:v>
                </c:pt>
                <c:pt idx="1482">
                  <c:v>-201.39659810000001</c:v>
                </c:pt>
                <c:pt idx="1483">
                  <c:v>-201.69362520000001</c:v>
                </c:pt>
                <c:pt idx="1484">
                  <c:v>-200.1168869</c:v>
                </c:pt>
                <c:pt idx="1485">
                  <c:v>-201.6306663</c:v>
                </c:pt>
                <c:pt idx="1486">
                  <c:v>-202.73845639999999</c:v>
                </c:pt>
                <c:pt idx="1487">
                  <c:v>-201.39683980000001</c:v>
                </c:pt>
                <c:pt idx="1488">
                  <c:v>-200.63169060000001</c:v>
                </c:pt>
                <c:pt idx="1489">
                  <c:v>-200.6313901</c:v>
                </c:pt>
                <c:pt idx="1490">
                  <c:v>-200.75724270000001</c:v>
                </c:pt>
                <c:pt idx="1491">
                  <c:v>-201.16067770000001</c:v>
                </c:pt>
                <c:pt idx="1492">
                  <c:v>-200.89636830000001</c:v>
                </c:pt>
                <c:pt idx="1493">
                  <c:v>-200.58531070000001</c:v>
                </c:pt>
                <c:pt idx="1494">
                  <c:v>-202.02224709999999</c:v>
                </c:pt>
                <c:pt idx="1495">
                  <c:v>-202.02112410000001</c:v>
                </c:pt>
                <c:pt idx="1496">
                  <c:v>-201.0207163</c:v>
                </c:pt>
                <c:pt idx="1497">
                  <c:v>-202.0221698</c:v>
                </c:pt>
                <c:pt idx="1498">
                  <c:v>-201.70979560000001</c:v>
                </c:pt>
                <c:pt idx="1499">
                  <c:v>-201.17810660000001</c:v>
                </c:pt>
                <c:pt idx="1500">
                  <c:v>-201.521761</c:v>
                </c:pt>
                <c:pt idx="1501">
                  <c:v>-201.39606409999999</c:v>
                </c:pt>
                <c:pt idx="1502">
                  <c:v>-201.8495374</c:v>
                </c:pt>
                <c:pt idx="1503">
                  <c:v>-202.37940589999999</c:v>
                </c:pt>
                <c:pt idx="1504">
                  <c:v>-201.78744280000001</c:v>
                </c:pt>
                <c:pt idx="1505">
                  <c:v>-201.53694909999999</c:v>
                </c:pt>
                <c:pt idx="1506">
                  <c:v>-202.47561830000001</c:v>
                </c:pt>
                <c:pt idx="1507">
                  <c:v>-201.50560400000001</c:v>
                </c:pt>
                <c:pt idx="1508">
                  <c:v>-202.4263455</c:v>
                </c:pt>
                <c:pt idx="1509">
                  <c:v>-201.24132520000001</c:v>
                </c:pt>
                <c:pt idx="1510">
                  <c:v>-200.86482050000001</c:v>
                </c:pt>
                <c:pt idx="1511">
                  <c:v>-201.7705239</c:v>
                </c:pt>
                <c:pt idx="1512">
                  <c:v>-201.36670860000001</c:v>
                </c:pt>
                <c:pt idx="1513">
                  <c:v>-200.42899349999999</c:v>
                </c:pt>
                <c:pt idx="1514">
                  <c:v>-202.4106184</c:v>
                </c:pt>
                <c:pt idx="1515">
                  <c:v>-201.6466681</c:v>
                </c:pt>
                <c:pt idx="1516">
                  <c:v>-202.03864960000001</c:v>
                </c:pt>
                <c:pt idx="1517">
                  <c:v>-201.22554880000001</c:v>
                </c:pt>
                <c:pt idx="1518">
                  <c:v>-202.55138360000001</c:v>
                </c:pt>
                <c:pt idx="1519">
                  <c:v>-200.44453240000001</c:v>
                </c:pt>
                <c:pt idx="1520">
                  <c:v>-200.92836389999999</c:v>
                </c:pt>
                <c:pt idx="1521">
                  <c:v>-202.1767993</c:v>
                </c:pt>
                <c:pt idx="1522">
                  <c:v>-201.16151360000001</c:v>
                </c:pt>
                <c:pt idx="1523">
                  <c:v>-200.2086874</c:v>
                </c:pt>
                <c:pt idx="1524">
                  <c:v>-202.021601</c:v>
                </c:pt>
                <c:pt idx="1525">
                  <c:v>-201.44524709999999</c:v>
                </c:pt>
                <c:pt idx="1526">
                  <c:v>-201.81733389999999</c:v>
                </c:pt>
                <c:pt idx="1527">
                  <c:v>-202.4757372</c:v>
                </c:pt>
                <c:pt idx="1528">
                  <c:v>-202.02158850000001</c:v>
                </c:pt>
                <c:pt idx="1529">
                  <c:v>-201.3489902</c:v>
                </c:pt>
                <c:pt idx="1530">
                  <c:v>-202.5675894</c:v>
                </c:pt>
                <c:pt idx="1531">
                  <c:v>-202.4897699</c:v>
                </c:pt>
                <c:pt idx="1532">
                  <c:v>-201.6953173</c:v>
                </c:pt>
                <c:pt idx="1533">
                  <c:v>-202.92644659999999</c:v>
                </c:pt>
                <c:pt idx="1534">
                  <c:v>-201.349377</c:v>
                </c:pt>
                <c:pt idx="1535">
                  <c:v>-202.00509400000001</c:v>
                </c:pt>
                <c:pt idx="1536">
                  <c:v>-203.0832992</c:v>
                </c:pt>
                <c:pt idx="1537">
                  <c:v>-202.64559539999999</c:v>
                </c:pt>
                <c:pt idx="1538">
                  <c:v>-201.80265299999999</c:v>
                </c:pt>
                <c:pt idx="1539">
                  <c:v>-202.28643719999999</c:v>
                </c:pt>
                <c:pt idx="1540">
                  <c:v>-202.26938999999999</c:v>
                </c:pt>
                <c:pt idx="1541">
                  <c:v>-202.0992067</c:v>
                </c:pt>
                <c:pt idx="1542">
                  <c:v>-202.8945636</c:v>
                </c:pt>
                <c:pt idx="1543">
                  <c:v>-202.19268640000001</c:v>
                </c:pt>
                <c:pt idx="1544">
                  <c:v>-201.52327159999999</c:v>
                </c:pt>
                <c:pt idx="1545">
                  <c:v>-201.35096780000001</c:v>
                </c:pt>
                <c:pt idx="1546">
                  <c:v>-200.8979836</c:v>
                </c:pt>
                <c:pt idx="1547">
                  <c:v>-200.53707790000001</c:v>
                </c:pt>
                <c:pt idx="1548">
                  <c:v>-201.30244859999999</c:v>
                </c:pt>
                <c:pt idx="1549">
                  <c:v>-201.36532109999999</c:v>
                </c:pt>
                <c:pt idx="1550">
                  <c:v>-200.27234809999999</c:v>
                </c:pt>
                <c:pt idx="1551">
                  <c:v>-200.88151730000001</c:v>
                </c:pt>
                <c:pt idx="1552">
                  <c:v>-201.56981250000001</c:v>
                </c:pt>
                <c:pt idx="1553">
                  <c:v>-201.81810759999999</c:v>
                </c:pt>
                <c:pt idx="1554">
                  <c:v>-201.4742569</c:v>
                </c:pt>
                <c:pt idx="1555">
                  <c:v>-201.64598480000001</c:v>
                </c:pt>
                <c:pt idx="1556">
                  <c:v>-200.56891490000001</c:v>
                </c:pt>
                <c:pt idx="1557">
                  <c:v>-201.818185</c:v>
                </c:pt>
                <c:pt idx="1558">
                  <c:v>-200.88217539999999</c:v>
                </c:pt>
                <c:pt idx="1559">
                  <c:v>-203.52012329999999</c:v>
                </c:pt>
                <c:pt idx="1560">
                  <c:v>-200.2886791</c:v>
                </c:pt>
                <c:pt idx="1561">
                  <c:v>-202.1138723</c:v>
                </c:pt>
                <c:pt idx="1562">
                  <c:v>-202.62985570000001</c:v>
                </c:pt>
                <c:pt idx="1563">
                  <c:v>-201.9589359</c:v>
                </c:pt>
                <c:pt idx="1564">
                  <c:v>-201.52235680000001</c:v>
                </c:pt>
                <c:pt idx="1565">
                  <c:v>-203.14619200000001</c:v>
                </c:pt>
                <c:pt idx="1566">
                  <c:v>-202.08098659999999</c:v>
                </c:pt>
                <c:pt idx="1567">
                  <c:v>-201.72490289999999</c:v>
                </c:pt>
                <c:pt idx="1568">
                  <c:v>-202.55122789999999</c:v>
                </c:pt>
                <c:pt idx="1569">
                  <c:v>-203.09879100000001</c:v>
                </c:pt>
                <c:pt idx="1570">
                  <c:v>-200.61685</c:v>
                </c:pt>
                <c:pt idx="1571">
                  <c:v>-202.7222763</c:v>
                </c:pt>
                <c:pt idx="1572">
                  <c:v>-202.50450509999999</c:v>
                </c:pt>
                <c:pt idx="1573">
                  <c:v>-200.91210000000001</c:v>
                </c:pt>
                <c:pt idx="1574">
                  <c:v>-200.75584309999999</c:v>
                </c:pt>
                <c:pt idx="1575">
                  <c:v>-202.1752951</c:v>
                </c:pt>
                <c:pt idx="1576">
                  <c:v>-202.01988879999999</c:v>
                </c:pt>
                <c:pt idx="1577">
                  <c:v>-202.144904</c:v>
                </c:pt>
                <c:pt idx="1578">
                  <c:v>-201.39607910000001</c:v>
                </c:pt>
                <c:pt idx="1579">
                  <c:v>-201.38367539999999</c:v>
                </c:pt>
                <c:pt idx="1580">
                  <c:v>-201.77064490000001</c:v>
                </c:pt>
                <c:pt idx="1581">
                  <c:v>-201.2557808</c:v>
                </c:pt>
                <c:pt idx="1582">
                  <c:v>-202.255167</c:v>
                </c:pt>
                <c:pt idx="1583">
                  <c:v>-201.9890881</c:v>
                </c:pt>
                <c:pt idx="1584">
                  <c:v>-203.09852079999999</c:v>
                </c:pt>
                <c:pt idx="1585">
                  <c:v>-201.52137780000001</c:v>
                </c:pt>
                <c:pt idx="1586">
                  <c:v>-204.16051300000001</c:v>
                </c:pt>
                <c:pt idx="1587">
                  <c:v>-201.5530345</c:v>
                </c:pt>
                <c:pt idx="1588">
                  <c:v>-201.28844240000001</c:v>
                </c:pt>
                <c:pt idx="1589">
                  <c:v>-201.53651289999999</c:v>
                </c:pt>
                <c:pt idx="1590">
                  <c:v>-202.74039500000001</c:v>
                </c:pt>
                <c:pt idx="1591">
                  <c:v>-201.4107606</c:v>
                </c:pt>
                <c:pt idx="1592">
                  <c:v>-201.7540463</c:v>
                </c:pt>
                <c:pt idx="1593">
                  <c:v>-202.3010027</c:v>
                </c:pt>
                <c:pt idx="1594">
                  <c:v>-203.4110263</c:v>
                </c:pt>
                <c:pt idx="1595">
                  <c:v>-202.2869954</c:v>
                </c:pt>
                <c:pt idx="1596">
                  <c:v>-201.56892089999999</c:v>
                </c:pt>
                <c:pt idx="1597">
                  <c:v>-201.8650701</c:v>
                </c:pt>
                <c:pt idx="1598">
                  <c:v>-203.8463715</c:v>
                </c:pt>
                <c:pt idx="1599">
                  <c:v>-202.0971284</c:v>
                </c:pt>
                <c:pt idx="1600">
                  <c:v>-202.00374880000001</c:v>
                </c:pt>
                <c:pt idx="1601">
                  <c:v>-200.8803432</c:v>
                </c:pt>
                <c:pt idx="1602">
                  <c:v>-201.41157910000001</c:v>
                </c:pt>
                <c:pt idx="1603">
                  <c:v>-201.8970472</c:v>
                </c:pt>
                <c:pt idx="1604">
                  <c:v>-201.55206620000001</c:v>
                </c:pt>
                <c:pt idx="1605">
                  <c:v>-202.9256187</c:v>
                </c:pt>
                <c:pt idx="1606">
                  <c:v>-203.08210299999999</c:v>
                </c:pt>
                <c:pt idx="1607">
                  <c:v>-202.8173563</c:v>
                </c:pt>
                <c:pt idx="1608">
                  <c:v>-202.08238460000001</c:v>
                </c:pt>
                <c:pt idx="1609">
                  <c:v>-203.5510969</c:v>
                </c:pt>
                <c:pt idx="1610">
                  <c:v>-204.9867189</c:v>
                </c:pt>
                <c:pt idx="1611">
                  <c:v>-206.0016435</c:v>
                </c:pt>
                <c:pt idx="1612">
                  <c:v>-205.5662011</c:v>
                </c:pt>
                <c:pt idx="1613">
                  <c:v>-205.3774052</c:v>
                </c:pt>
                <c:pt idx="1614">
                  <c:v>-206.6897361</c:v>
                </c:pt>
                <c:pt idx="1615">
                  <c:v>-206.2043827</c:v>
                </c:pt>
                <c:pt idx="1616">
                  <c:v>-205.67505869999999</c:v>
                </c:pt>
                <c:pt idx="1617">
                  <c:v>-204.62752979999999</c:v>
                </c:pt>
                <c:pt idx="1618">
                  <c:v>-205.58222029999999</c:v>
                </c:pt>
                <c:pt idx="1619">
                  <c:v>-206.64263339999999</c:v>
                </c:pt>
                <c:pt idx="1620">
                  <c:v>-205.894938</c:v>
                </c:pt>
                <c:pt idx="1621">
                  <c:v>-205.8622737</c:v>
                </c:pt>
                <c:pt idx="1622">
                  <c:v>-205.57987270000001</c:v>
                </c:pt>
                <c:pt idx="1623">
                  <c:v>-207.5631545</c:v>
                </c:pt>
                <c:pt idx="1624">
                  <c:v>-206.15858979999999</c:v>
                </c:pt>
                <c:pt idx="1625">
                  <c:v>-206.37734359999999</c:v>
                </c:pt>
                <c:pt idx="1626">
                  <c:v>-207.33097710000001</c:v>
                </c:pt>
                <c:pt idx="1627">
                  <c:v>-205.7368625</c:v>
                </c:pt>
                <c:pt idx="1628">
                  <c:v>-205.9566481</c:v>
                </c:pt>
                <c:pt idx="1629">
                  <c:v>-206.7675399</c:v>
                </c:pt>
                <c:pt idx="1630">
                  <c:v>-205.56633500000001</c:v>
                </c:pt>
                <c:pt idx="1631">
                  <c:v>-207.4069902</c:v>
                </c:pt>
                <c:pt idx="1632">
                  <c:v>-205.3757147</c:v>
                </c:pt>
                <c:pt idx="1633">
                  <c:v>-205.67299170000001</c:v>
                </c:pt>
                <c:pt idx="1634">
                  <c:v>-207.1252537</c:v>
                </c:pt>
                <c:pt idx="1635">
                  <c:v>-207.42293530000001</c:v>
                </c:pt>
                <c:pt idx="1636">
                  <c:v>-207.5015501</c:v>
                </c:pt>
                <c:pt idx="1637">
                  <c:v>-207.0332755</c:v>
                </c:pt>
                <c:pt idx="1638">
                  <c:v>-206.23620510000001</c:v>
                </c:pt>
                <c:pt idx="1639">
                  <c:v>-207.0310489</c:v>
                </c:pt>
                <c:pt idx="1640">
                  <c:v>-207.62571030000001</c:v>
                </c:pt>
                <c:pt idx="1641">
                  <c:v>-206.01784789999999</c:v>
                </c:pt>
                <c:pt idx="1642">
                  <c:v>-206.59522050000001</c:v>
                </c:pt>
                <c:pt idx="1643">
                  <c:v>-206.3924183</c:v>
                </c:pt>
                <c:pt idx="1644">
                  <c:v>-206.049318</c:v>
                </c:pt>
                <c:pt idx="1645">
                  <c:v>-206.65686550000001</c:v>
                </c:pt>
                <c:pt idx="1646">
                  <c:v>-207.4388529</c:v>
                </c:pt>
                <c:pt idx="1647">
                  <c:v>-207.79905890000001</c:v>
                </c:pt>
                <c:pt idx="1648">
                  <c:v>-207.3321828</c:v>
                </c:pt>
                <c:pt idx="1649">
                  <c:v>-205.54994490000001</c:v>
                </c:pt>
                <c:pt idx="1650">
                  <c:v>-206.06557710000001</c:v>
                </c:pt>
                <c:pt idx="1651">
                  <c:v>-206.08330430000001</c:v>
                </c:pt>
                <c:pt idx="1652">
                  <c:v>-207.8608706</c:v>
                </c:pt>
                <c:pt idx="1653">
                  <c:v>-206.9101344</c:v>
                </c:pt>
                <c:pt idx="1654">
                  <c:v>-206.84717760000001</c:v>
                </c:pt>
                <c:pt idx="1655">
                  <c:v>-206.28250550000001</c:v>
                </c:pt>
                <c:pt idx="1656">
                  <c:v>-205.87780599999999</c:v>
                </c:pt>
                <c:pt idx="1657">
                  <c:v>-208.81326050000001</c:v>
                </c:pt>
                <c:pt idx="1658">
                  <c:v>-207.34865980000001</c:v>
                </c:pt>
                <c:pt idx="1659">
                  <c:v>-206.42620400000001</c:v>
                </c:pt>
                <c:pt idx="1660">
                  <c:v>-208.2199033</c:v>
                </c:pt>
                <c:pt idx="1661">
                  <c:v>-207.1592383</c:v>
                </c:pt>
                <c:pt idx="1662">
                  <c:v>-208.26882230000001</c:v>
                </c:pt>
                <c:pt idx="1663">
                  <c:v>-207.84503530000001</c:v>
                </c:pt>
                <c:pt idx="1664">
                  <c:v>-207.0026269</c:v>
                </c:pt>
                <c:pt idx="1665">
                  <c:v>-206.550197</c:v>
                </c:pt>
                <c:pt idx="1666">
                  <c:v>-206.0664453</c:v>
                </c:pt>
                <c:pt idx="1667">
                  <c:v>-208.37760249999999</c:v>
                </c:pt>
                <c:pt idx="1668">
                  <c:v>-207.111931</c:v>
                </c:pt>
                <c:pt idx="1669">
                  <c:v>-208.8780788</c:v>
                </c:pt>
                <c:pt idx="1670">
                  <c:v>-206.5178162</c:v>
                </c:pt>
                <c:pt idx="1671">
                  <c:v>-206.50229340000001</c:v>
                </c:pt>
                <c:pt idx="1672">
                  <c:v>-207.19093659999999</c:v>
                </c:pt>
                <c:pt idx="1673">
                  <c:v>-208.375798</c:v>
                </c:pt>
                <c:pt idx="1674">
                  <c:v>-207.56312270000001</c:v>
                </c:pt>
                <c:pt idx="1675">
                  <c:v>-207.93930610000001</c:v>
                </c:pt>
                <c:pt idx="1676">
                  <c:v>-208.11246</c:v>
                </c:pt>
                <c:pt idx="1677">
                  <c:v>-207.11130679999999</c:v>
                </c:pt>
                <c:pt idx="1678">
                  <c:v>-206.42572720000001</c:v>
                </c:pt>
                <c:pt idx="1679">
                  <c:v>-207.0181838</c:v>
                </c:pt>
                <c:pt idx="1680">
                  <c:v>-207.002678</c:v>
                </c:pt>
                <c:pt idx="1681">
                  <c:v>-208.06422019999999</c:v>
                </c:pt>
                <c:pt idx="1682">
                  <c:v>-208.5001881</c:v>
                </c:pt>
                <c:pt idx="1683">
                  <c:v>-208.54820570000001</c:v>
                </c:pt>
                <c:pt idx="1684">
                  <c:v>-210.73549130000001</c:v>
                </c:pt>
                <c:pt idx="1685">
                  <c:v>-212.6236969</c:v>
                </c:pt>
                <c:pt idx="1686">
                  <c:v>-213.96734119999999</c:v>
                </c:pt>
                <c:pt idx="1687">
                  <c:v>-215.0288358</c:v>
                </c:pt>
                <c:pt idx="1688">
                  <c:v>-216.6684664</c:v>
                </c:pt>
                <c:pt idx="1689">
                  <c:v>-218.51139989999999</c:v>
                </c:pt>
                <c:pt idx="1690">
                  <c:v>-220.44825549999999</c:v>
                </c:pt>
                <c:pt idx="1691">
                  <c:v>-221.8377864</c:v>
                </c:pt>
                <c:pt idx="1692">
                  <c:v>-222.6024319</c:v>
                </c:pt>
                <c:pt idx="1693">
                  <c:v>-222.91456550000001</c:v>
                </c:pt>
                <c:pt idx="1694">
                  <c:v>-221.77511580000001</c:v>
                </c:pt>
                <c:pt idx="1695">
                  <c:v>-222.74293230000001</c:v>
                </c:pt>
                <c:pt idx="1696">
                  <c:v>-224.33567020000001</c:v>
                </c:pt>
                <c:pt idx="1697">
                  <c:v>-222.7095391</c:v>
                </c:pt>
                <c:pt idx="1698">
                  <c:v>-221.92871160000001</c:v>
                </c:pt>
                <c:pt idx="1699">
                  <c:v>-223.3491731</c:v>
                </c:pt>
                <c:pt idx="1700">
                  <c:v>-221.58487719999999</c:v>
                </c:pt>
                <c:pt idx="1701">
                  <c:v>-223.6297825</c:v>
                </c:pt>
                <c:pt idx="1702">
                  <c:v>-223.06948199999999</c:v>
                </c:pt>
                <c:pt idx="1703">
                  <c:v>-223.2850732</c:v>
                </c:pt>
                <c:pt idx="1704">
                  <c:v>-222.412262</c:v>
                </c:pt>
                <c:pt idx="1705">
                  <c:v>-222.55178649999999</c:v>
                </c:pt>
                <c:pt idx="1706">
                  <c:v>-222.755053</c:v>
                </c:pt>
                <c:pt idx="1707">
                  <c:v>-223.4114855</c:v>
                </c:pt>
                <c:pt idx="1708">
                  <c:v>-222.771422</c:v>
                </c:pt>
                <c:pt idx="1709">
                  <c:v>-223.4128809</c:v>
                </c:pt>
                <c:pt idx="1710">
                  <c:v>-222.89535570000001</c:v>
                </c:pt>
                <c:pt idx="1711">
                  <c:v>-222.56753069999999</c:v>
                </c:pt>
                <c:pt idx="1712">
                  <c:v>-223.11088430000001</c:v>
                </c:pt>
                <c:pt idx="1713">
                  <c:v>-224.26810810000001</c:v>
                </c:pt>
                <c:pt idx="1714">
                  <c:v>-222.94426189999999</c:v>
                </c:pt>
                <c:pt idx="1715">
                  <c:v>-222.72477219999999</c:v>
                </c:pt>
                <c:pt idx="1716">
                  <c:v>-223.06713149999999</c:v>
                </c:pt>
                <c:pt idx="1717">
                  <c:v>-223.9753388</c:v>
                </c:pt>
                <c:pt idx="1718">
                  <c:v>-223.19486029999999</c:v>
                </c:pt>
                <c:pt idx="1719">
                  <c:v>-222.9444627</c:v>
                </c:pt>
                <c:pt idx="1720">
                  <c:v>-224.0380663</c:v>
                </c:pt>
                <c:pt idx="1721">
                  <c:v>-223.33555369999999</c:v>
                </c:pt>
                <c:pt idx="1722">
                  <c:v>-223.4895008</c:v>
                </c:pt>
                <c:pt idx="1723">
                  <c:v>-223.81780929999999</c:v>
                </c:pt>
                <c:pt idx="1724">
                  <c:v>-223.39690210000001</c:v>
                </c:pt>
                <c:pt idx="1725">
                  <c:v>-223.3032484</c:v>
                </c:pt>
                <c:pt idx="1726">
                  <c:v>-223.38196020000001</c:v>
                </c:pt>
                <c:pt idx="1727">
                  <c:v>-224.16422159999999</c:v>
                </c:pt>
                <c:pt idx="1728">
                  <c:v>-223.83447939999999</c:v>
                </c:pt>
                <c:pt idx="1729">
                  <c:v>-222.75791029999999</c:v>
                </c:pt>
                <c:pt idx="1730">
                  <c:v>-222.58547440000001</c:v>
                </c:pt>
                <c:pt idx="1731">
                  <c:v>-223.085295</c:v>
                </c:pt>
                <c:pt idx="1732">
                  <c:v>-222.1149097</c:v>
                </c:pt>
                <c:pt idx="1733">
                  <c:v>-223.6615845</c:v>
                </c:pt>
                <c:pt idx="1734">
                  <c:v>-224.6282751</c:v>
                </c:pt>
                <c:pt idx="1735">
                  <c:v>-223.9896052</c:v>
                </c:pt>
                <c:pt idx="1736">
                  <c:v>-223.64374520000001</c:v>
                </c:pt>
                <c:pt idx="1737">
                  <c:v>-223.61263020000001</c:v>
                </c:pt>
                <c:pt idx="1738">
                  <c:v>-222.89715989999999</c:v>
                </c:pt>
                <c:pt idx="1739">
                  <c:v>-222.8494134</c:v>
                </c:pt>
                <c:pt idx="1740">
                  <c:v>-222.724896</c:v>
                </c:pt>
                <c:pt idx="1741">
                  <c:v>-222.9448682</c:v>
                </c:pt>
                <c:pt idx="1742">
                  <c:v>-223.8489955</c:v>
                </c:pt>
                <c:pt idx="1743">
                  <c:v>-224.45984799999999</c:v>
                </c:pt>
                <c:pt idx="1744">
                  <c:v>-224.70861980000001</c:v>
                </c:pt>
                <c:pt idx="1745">
                  <c:v>-224.13073560000001</c:v>
                </c:pt>
                <c:pt idx="1746">
                  <c:v>-224.4271535</c:v>
                </c:pt>
                <c:pt idx="1747">
                  <c:v>-223.69326290000001</c:v>
                </c:pt>
                <c:pt idx="1748">
                  <c:v>-222.98942410000001</c:v>
                </c:pt>
                <c:pt idx="1749">
                  <c:v>-224.3176034</c:v>
                </c:pt>
                <c:pt idx="1750">
                  <c:v>-224.4430299</c:v>
                </c:pt>
                <c:pt idx="1751">
                  <c:v>-222.91165280000001</c:v>
                </c:pt>
                <c:pt idx="1752">
                  <c:v>-224.59894829999999</c:v>
                </c:pt>
                <c:pt idx="1753">
                  <c:v>-223.46130260000001</c:v>
                </c:pt>
                <c:pt idx="1754">
                  <c:v>-223.08593550000001</c:v>
                </c:pt>
                <c:pt idx="1755">
                  <c:v>-222.47426160000001</c:v>
                </c:pt>
                <c:pt idx="1756">
                  <c:v>-223.88173330000001</c:v>
                </c:pt>
                <c:pt idx="1757">
                  <c:v>-223.85012499999999</c:v>
                </c:pt>
                <c:pt idx="1758">
                  <c:v>-224.4590824</c:v>
                </c:pt>
                <c:pt idx="1759">
                  <c:v>-223.0717654</c:v>
                </c:pt>
                <c:pt idx="1760">
                  <c:v>-189.9657297</c:v>
                </c:pt>
                <c:pt idx="1761">
                  <c:v>-135.8764506</c:v>
                </c:pt>
                <c:pt idx="1762">
                  <c:v>-127.5531268</c:v>
                </c:pt>
                <c:pt idx="1763">
                  <c:v>-125.86699419999999</c:v>
                </c:pt>
                <c:pt idx="1764">
                  <c:v>-127.5533666</c:v>
                </c:pt>
                <c:pt idx="1765">
                  <c:v>-128.1933215</c:v>
                </c:pt>
                <c:pt idx="1766">
                  <c:v>-127.3035869</c:v>
                </c:pt>
                <c:pt idx="1767">
                  <c:v>-127.32008399999999</c:v>
                </c:pt>
                <c:pt idx="1768">
                  <c:v>-127.1004693</c:v>
                </c:pt>
                <c:pt idx="1769">
                  <c:v>-126.1794769</c:v>
                </c:pt>
                <c:pt idx="1770">
                  <c:v>-125.67949350000001</c:v>
                </c:pt>
                <c:pt idx="1771">
                  <c:v>-127.4445563</c:v>
                </c:pt>
                <c:pt idx="1772">
                  <c:v>-126.0232034</c:v>
                </c:pt>
                <c:pt idx="1773">
                  <c:v>-127.47581099999999</c:v>
                </c:pt>
                <c:pt idx="1774">
                  <c:v>-128.66132999999999</c:v>
                </c:pt>
                <c:pt idx="1775">
                  <c:v>-127.39644989999999</c:v>
                </c:pt>
                <c:pt idx="1776">
                  <c:v>-125.57028010000001</c:v>
                </c:pt>
                <c:pt idx="1777">
                  <c:v>-126.6950542</c:v>
                </c:pt>
                <c:pt idx="1778">
                  <c:v>-125.6788875</c:v>
                </c:pt>
                <c:pt idx="1779">
                  <c:v>-125.95947990000001</c:v>
                </c:pt>
                <c:pt idx="1780">
                  <c:v>-126.5225361</c:v>
                </c:pt>
                <c:pt idx="1781">
                  <c:v>-126.2101689</c:v>
                </c:pt>
                <c:pt idx="1782">
                  <c:v>-127.16313049999999</c:v>
                </c:pt>
                <c:pt idx="1783">
                  <c:v>-127.4287095</c:v>
                </c:pt>
                <c:pt idx="1784">
                  <c:v>-126.38266520000001</c:v>
                </c:pt>
                <c:pt idx="1785">
                  <c:v>-125.2578358</c:v>
                </c:pt>
                <c:pt idx="1786">
                  <c:v>-126.163276</c:v>
                </c:pt>
                <c:pt idx="1787">
                  <c:v>-127.4912192</c:v>
                </c:pt>
                <c:pt idx="1788">
                  <c:v>-127.9125933</c:v>
                </c:pt>
                <c:pt idx="1789">
                  <c:v>-127.74040309999999</c:v>
                </c:pt>
                <c:pt idx="1790">
                  <c:v>-126.50726160000001</c:v>
                </c:pt>
                <c:pt idx="1791">
                  <c:v>-125.9276277</c:v>
                </c:pt>
                <c:pt idx="1792">
                  <c:v>-124.7737391</c:v>
                </c:pt>
                <c:pt idx="1793">
                  <c:v>-126.8194932</c:v>
                </c:pt>
                <c:pt idx="1794">
                  <c:v>-125.2898251</c:v>
                </c:pt>
                <c:pt idx="1795">
                  <c:v>-127.6477331</c:v>
                </c:pt>
                <c:pt idx="1796">
                  <c:v>-126.5072564</c:v>
                </c:pt>
                <c:pt idx="1797">
                  <c:v>-125.89862770000001</c:v>
                </c:pt>
                <c:pt idx="1798">
                  <c:v>-124.6653858</c:v>
                </c:pt>
                <c:pt idx="1799">
                  <c:v>-126.38289519999999</c:v>
                </c:pt>
                <c:pt idx="1800">
                  <c:v>-123.82128590000001</c:v>
                </c:pt>
                <c:pt idx="1801">
                  <c:v>-125.9144539</c:v>
                </c:pt>
                <c:pt idx="1802">
                  <c:v>-125.9457445</c:v>
                </c:pt>
                <c:pt idx="1803">
                  <c:v>-127.2877699</c:v>
                </c:pt>
                <c:pt idx="1804">
                  <c:v>-126.3664618</c:v>
                </c:pt>
                <c:pt idx="1805">
                  <c:v>-127.66376390000001</c:v>
                </c:pt>
                <c:pt idx="1806">
                  <c:v>-125.398436</c:v>
                </c:pt>
                <c:pt idx="1807">
                  <c:v>-126.3193785</c:v>
                </c:pt>
                <c:pt idx="1808">
                  <c:v>-127.0365456</c:v>
                </c:pt>
                <c:pt idx="1809">
                  <c:v>-126.631249</c:v>
                </c:pt>
                <c:pt idx="1810">
                  <c:v>-125.9141681</c:v>
                </c:pt>
                <c:pt idx="1811">
                  <c:v>-125.69477860000001</c:v>
                </c:pt>
                <c:pt idx="1812">
                  <c:v>-126.8350555</c:v>
                </c:pt>
                <c:pt idx="1813">
                  <c:v>-127.53701220000001</c:v>
                </c:pt>
                <c:pt idx="1814">
                  <c:v>-127.2407479</c:v>
                </c:pt>
                <c:pt idx="1815">
                  <c:v>-125.2265111</c:v>
                </c:pt>
                <c:pt idx="1816">
                  <c:v>-125.49176629999999</c:v>
                </c:pt>
                <c:pt idx="1817">
                  <c:v>-126.9442542</c:v>
                </c:pt>
                <c:pt idx="1818">
                  <c:v>-126.33494229999999</c:v>
                </c:pt>
                <c:pt idx="1819">
                  <c:v>-128.3656245</c:v>
                </c:pt>
                <c:pt idx="1820">
                  <c:v>-127.0548721</c:v>
                </c:pt>
                <c:pt idx="1821">
                  <c:v>-126.3673057</c:v>
                </c:pt>
                <c:pt idx="1822">
                  <c:v>-126.81992820000001</c:v>
                </c:pt>
                <c:pt idx="1823">
                  <c:v>-126.46007470000001</c:v>
                </c:pt>
                <c:pt idx="1824">
                  <c:v>-126.9759452</c:v>
                </c:pt>
                <c:pt idx="1825">
                  <c:v>-127.3037025</c:v>
                </c:pt>
                <c:pt idx="1826">
                  <c:v>-125.4616326</c:v>
                </c:pt>
                <c:pt idx="1827">
                  <c:v>-126.6633571</c:v>
                </c:pt>
                <c:pt idx="1828">
                  <c:v>-127.8806553</c:v>
                </c:pt>
                <c:pt idx="1829">
                  <c:v>-127.2558528</c:v>
                </c:pt>
                <c:pt idx="1830">
                  <c:v>-125.5067511</c:v>
                </c:pt>
                <c:pt idx="1831">
                  <c:v>-125.66311899999999</c:v>
                </c:pt>
                <c:pt idx="1832">
                  <c:v>-126.1949032</c:v>
                </c:pt>
                <c:pt idx="1833">
                  <c:v>-126.5235043</c:v>
                </c:pt>
                <c:pt idx="1834">
                  <c:v>-125.038735</c:v>
                </c:pt>
                <c:pt idx="1835">
                  <c:v>-126.3669409</c:v>
                </c:pt>
                <c:pt idx="1836">
                  <c:v>-126.1953712</c:v>
                </c:pt>
                <c:pt idx="1837">
                  <c:v>-126.03898220000001</c:v>
                </c:pt>
                <c:pt idx="1838">
                  <c:v>-126.46003450000001</c:v>
                </c:pt>
                <c:pt idx="1839">
                  <c:v>-127.0844185</c:v>
                </c:pt>
                <c:pt idx="1840">
                  <c:v>-126.8037061</c:v>
                </c:pt>
                <c:pt idx="1841">
                  <c:v>-126.22684630000001</c:v>
                </c:pt>
                <c:pt idx="1842">
                  <c:v>-126.9434658</c:v>
                </c:pt>
                <c:pt idx="1843">
                  <c:v>-125.9748285</c:v>
                </c:pt>
                <c:pt idx="1844">
                  <c:v>-127.3965317</c:v>
                </c:pt>
                <c:pt idx="1845">
                  <c:v>-126.2103615</c:v>
                </c:pt>
                <c:pt idx="1846">
                  <c:v>-126.4750997</c:v>
                </c:pt>
                <c:pt idx="1847">
                  <c:v>-126.49108080000001</c:v>
                </c:pt>
                <c:pt idx="1848">
                  <c:v>-126.2105925</c:v>
                </c:pt>
                <c:pt idx="1849">
                  <c:v>-126.1786896</c:v>
                </c:pt>
                <c:pt idx="1850">
                  <c:v>-126.8193462</c:v>
                </c:pt>
                <c:pt idx="1851">
                  <c:v>-126.9914737</c:v>
                </c:pt>
                <c:pt idx="1852">
                  <c:v>-126.647293</c:v>
                </c:pt>
                <c:pt idx="1853">
                  <c:v>-126.31994299999999</c:v>
                </c:pt>
                <c:pt idx="1854">
                  <c:v>-126.3040754</c:v>
                </c:pt>
                <c:pt idx="1855">
                  <c:v>-126.6636029</c:v>
                </c:pt>
                <c:pt idx="1856">
                  <c:v>-125.6341639</c:v>
                </c:pt>
                <c:pt idx="1857">
                  <c:v>-125.9464167</c:v>
                </c:pt>
                <c:pt idx="1858">
                  <c:v>-125.2737582</c:v>
                </c:pt>
                <c:pt idx="1859">
                  <c:v>-124.92976470000001</c:v>
                </c:pt>
                <c:pt idx="1860">
                  <c:v>-125.11781569999999</c:v>
                </c:pt>
                <c:pt idx="1861">
                  <c:v>-126.0226296</c:v>
                </c:pt>
                <c:pt idx="1862">
                  <c:v>-125.210628</c:v>
                </c:pt>
                <c:pt idx="1863">
                  <c:v>-126.6475116</c:v>
                </c:pt>
                <c:pt idx="1864">
                  <c:v>-125.5546681</c:v>
                </c:pt>
                <c:pt idx="1865">
                  <c:v>-126.8991123</c:v>
                </c:pt>
                <c:pt idx="1866">
                  <c:v>-126.7721811</c:v>
                </c:pt>
                <c:pt idx="1867">
                  <c:v>-127.3041247</c:v>
                </c:pt>
                <c:pt idx="1868">
                  <c:v>-127.3355785</c:v>
                </c:pt>
                <c:pt idx="1869">
                  <c:v>-127.2721487</c:v>
                </c:pt>
                <c:pt idx="1870">
                  <c:v>-127.1478106</c:v>
                </c:pt>
                <c:pt idx="1871">
                  <c:v>-128.30149539999999</c:v>
                </c:pt>
                <c:pt idx="1872">
                  <c:v>-126.4911141</c:v>
                </c:pt>
                <c:pt idx="1873">
                  <c:v>-125.5864047</c:v>
                </c:pt>
                <c:pt idx="1874">
                  <c:v>-127.14840169999999</c:v>
                </c:pt>
                <c:pt idx="1875">
                  <c:v>-125.8510251</c:v>
                </c:pt>
                <c:pt idx="1876">
                  <c:v>-127.0525172</c:v>
                </c:pt>
                <c:pt idx="1877">
                  <c:v>-127.77317290000001</c:v>
                </c:pt>
                <c:pt idx="1878">
                  <c:v>-127.44413299999999</c:v>
                </c:pt>
                <c:pt idx="1879">
                  <c:v>-126.6636331</c:v>
                </c:pt>
                <c:pt idx="1880">
                  <c:v>-126.1023335</c:v>
                </c:pt>
                <c:pt idx="1881">
                  <c:v>-126.1638602</c:v>
                </c:pt>
                <c:pt idx="1882">
                  <c:v>-126.47527359999999</c:v>
                </c:pt>
                <c:pt idx="1883">
                  <c:v>-125.6019196</c:v>
                </c:pt>
                <c:pt idx="1884">
                  <c:v>-127.4123524</c:v>
                </c:pt>
                <c:pt idx="1885">
                  <c:v>-126.27218790000001</c:v>
                </c:pt>
                <c:pt idx="1886">
                  <c:v>-126.9600686</c:v>
                </c:pt>
                <c:pt idx="1887">
                  <c:v>-126.0542233</c:v>
                </c:pt>
                <c:pt idx="1888">
                  <c:v>-125.602656</c:v>
                </c:pt>
                <c:pt idx="1889">
                  <c:v>-125.43078869999999</c:v>
                </c:pt>
                <c:pt idx="1890">
                  <c:v>-126.02312809999999</c:v>
                </c:pt>
                <c:pt idx="1891">
                  <c:v>-126.7881526</c:v>
                </c:pt>
                <c:pt idx="1892">
                  <c:v>-126.3512882</c:v>
                </c:pt>
                <c:pt idx="1893">
                  <c:v>-126.89634220000001</c:v>
                </c:pt>
                <c:pt idx="1894">
                  <c:v>-126.787437</c:v>
                </c:pt>
                <c:pt idx="1895">
                  <c:v>-126.52306160000001</c:v>
                </c:pt>
                <c:pt idx="1896">
                  <c:v>-127.1793175</c:v>
                </c:pt>
                <c:pt idx="1897">
                  <c:v>-126.3189727</c:v>
                </c:pt>
                <c:pt idx="1898">
                  <c:v>-128.36503970000001</c:v>
                </c:pt>
                <c:pt idx="1899">
                  <c:v>-125.8665058</c:v>
                </c:pt>
                <c:pt idx="1900">
                  <c:v>-128.20902319999999</c:v>
                </c:pt>
                <c:pt idx="1901">
                  <c:v>-127.007469</c:v>
                </c:pt>
                <c:pt idx="1902">
                  <c:v>-125.5542263</c:v>
                </c:pt>
                <c:pt idx="1903">
                  <c:v>-126.0230408</c:v>
                </c:pt>
                <c:pt idx="1904">
                  <c:v>-126.19504209999999</c:v>
                </c:pt>
                <c:pt idx="1905">
                  <c:v>-126.94440609999999</c:v>
                </c:pt>
                <c:pt idx="1906">
                  <c:v>-125.85150369999999</c:v>
                </c:pt>
                <c:pt idx="1907">
                  <c:v>-126.3831739</c:v>
                </c:pt>
                <c:pt idx="1908">
                  <c:v>-126.0548587</c:v>
                </c:pt>
                <c:pt idx="1909">
                  <c:v>-125.5549307</c:v>
                </c:pt>
                <c:pt idx="1910">
                  <c:v>-126.663692</c:v>
                </c:pt>
                <c:pt idx="1911">
                  <c:v>-127.1318971</c:v>
                </c:pt>
                <c:pt idx="1912">
                  <c:v>-125.757994</c:v>
                </c:pt>
                <c:pt idx="1913">
                  <c:v>-125.7111137</c:v>
                </c:pt>
                <c:pt idx="1914">
                  <c:v>-126.92844030000001</c:v>
                </c:pt>
                <c:pt idx="1915">
                  <c:v>-126.52340839999999</c:v>
                </c:pt>
                <c:pt idx="1916">
                  <c:v>-125.5231493</c:v>
                </c:pt>
                <c:pt idx="1917">
                  <c:v>-126.31987460000001</c:v>
                </c:pt>
                <c:pt idx="1918">
                  <c:v>-127.1317627</c:v>
                </c:pt>
                <c:pt idx="1919">
                  <c:v>-127.9132379</c:v>
                </c:pt>
                <c:pt idx="1920">
                  <c:v>-126.3197012</c:v>
                </c:pt>
                <c:pt idx="1921">
                  <c:v>-125.8829073</c:v>
                </c:pt>
                <c:pt idx="1922">
                  <c:v>-126.2107259</c:v>
                </c:pt>
                <c:pt idx="1923">
                  <c:v>-126.5234572</c:v>
                </c:pt>
                <c:pt idx="1924">
                  <c:v>-127.52363990000001</c:v>
                </c:pt>
                <c:pt idx="1925">
                  <c:v>-127.3201442</c:v>
                </c:pt>
                <c:pt idx="1926">
                  <c:v>-124.8058735</c:v>
                </c:pt>
                <c:pt idx="1927">
                  <c:v>-127.41274230000001</c:v>
                </c:pt>
                <c:pt idx="1928">
                  <c:v>-126.5550296</c:v>
                </c:pt>
                <c:pt idx="1929">
                  <c:v>-125.7746266</c:v>
                </c:pt>
                <c:pt idx="1930">
                  <c:v>-127.1641949</c:v>
                </c:pt>
                <c:pt idx="1931">
                  <c:v>-127.7722843</c:v>
                </c:pt>
                <c:pt idx="1932">
                  <c:v>-129.0377173</c:v>
                </c:pt>
                <c:pt idx="1933">
                  <c:v>-127.3515448</c:v>
                </c:pt>
                <c:pt idx="1934">
                  <c:v>-126.91247509999999</c:v>
                </c:pt>
                <c:pt idx="1935">
                  <c:v>-126.9764638</c:v>
                </c:pt>
                <c:pt idx="1936">
                  <c:v>-127.9289076</c:v>
                </c:pt>
                <c:pt idx="1937">
                  <c:v>-127.2404263</c:v>
                </c:pt>
                <c:pt idx="1938">
                  <c:v>-128.34972759999999</c:v>
                </c:pt>
                <c:pt idx="1939">
                  <c:v>-126.96041990000001</c:v>
                </c:pt>
                <c:pt idx="1940">
                  <c:v>-128.06910199999999</c:v>
                </c:pt>
                <c:pt idx="1941">
                  <c:v>-127.7891092</c:v>
                </c:pt>
                <c:pt idx="1942">
                  <c:v>-126.804277</c:v>
                </c:pt>
                <c:pt idx="1943">
                  <c:v>-127.4284717</c:v>
                </c:pt>
                <c:pt idx="1944">
                  <c:v>-127.3198076</c:v>
                </c:pt>
                <c:pt idx="1945">
                  <c:v>-128.0848129</c:v>
                </c:pt>
                <c:pt idx="1946">
                  <c:v>-127.16361999999999</c:v>
                </c:pt>
                <c:pt idx="1947">
                  <c:v>-126.9127781</c:v>
                </c:pt>
                <c:pt idx="1948">
                  <c:v>-128.03727219999999</c:v>
                </c:pt>
                <c:pt idx="1949">
                  <c:v>-127.32003109999999</c:v>
                </c:pt>
                <c:pt idx="1950">
                  <c:v>-126.7405665</c:v>
                </c:pt>
                <c:pt idx="1951">
                  <c:v>-126.4921038</c:v>
                </c:pt>
                <c:pt idx="1952">
                  <c:v>-127.6637764</c:v>
                </c:pt>
                <c:pt idx="1953">
                  <c:v>-126.4124789</c:v>
                </c:pt>
                <c:pt idx="1954">
                  <c:v>-127.7413308</c:v>
                </c:pt>
                <c:pt idx="1955">
                  <c:v>-127.0850387</c:v>
                </c:pt>
                <c:pt idx="1956">
                  <c:v>-127.256721</c:v>
                </c:pt>
                <c:pt idx="1957">
                  <c:v>-126.2275099</c:v>
                </c:pt>
                <c:pt idx="1958">
                  <c:v>-126.0709796</c:v>
                </c:pt>
                <c:pt idx="1959">
                  <c:v>-126.539339</c:v>
                </c:pt>
                <c:pt idx="1960">
                  <c:v>-128.62976359999999</c:v>
                </c:pt>
                <c:pt idx="1961">
                  <c:v>-128.3659442</c:v>
                </c:pt>
                <c:pt idx="1962">
                  <c:v>-126.61655949999999</c:v>
                </c:pt>
                <c:pt idx="1963">
                  <c:v>-127.1008102</c:v>
                </c:pt>
                <c:pt idx="1964">
                  <c:v>-126.8044397</c:v>
                </c:pt>
                <c:pt idx="1965">
                  <c:v>-126.5080298</c:v>
                </c:pt>
                <c:pt idx="1966">
                  <c:v>-127.89748950000001</c:v>
                </c:pt>
                <c:pt idx="1967">
                  <c:v>-126.8042241</c:v>
                </c:pt>
                <c:pt idx="1968">
                  <c:v>-126.03984730000001</c:v>
                </c:pt>
                <c:pt idx="1969">
                  <c:v>-126.38347210000001</c:v>
                </c:pt>
                <c:pt idx="1970">
                  <c:v>-126.99170220000001</c:v>
                </c:pt>
                <c:pt idx="1971">
                  <c:v>-126.77220010000001</c:v>
                </c:pt>
                <c:pt idx="1972">
                  <c:v>-127.3199015</c:v>
                </c:pt>
                <c:pt idx="1973">
                  <c:v>-126.8970417</c:v>
                </c:pt>
                <c:pt idx="1974">
                  <c:v>-127.60146020000001</c:v>
                </c:pt>
                <c:pt idx="1975">
                  <c:v>-128.2101165</c:v>
                </c:pt>
                <c:pt idx="1976">
                  <c:v>-134.5346365</c:v>
                </c:pt>
                <c:pt idx="1977">
                  <c:v>-131.30076489999999</c:v>
                </c:pt>
                <c:pt idx="1978">
                  <c:v>-132.42594439999999</c:v>
                </c:pt>
                <c:pt idx="1979">
                  <c:v>-131.6136334</c:v>
                </c:pt>
                <c:pt idx="1980">
                  <c:v>-132.00491740000001</c:v>
                </c:pt>
                <c:pt idx="1981">
                  <c:v>-132.7378033</c:v>
                </c:pt>
                <c:pt idx="1982">
                  <c:v>-131.17647479999999</c:v>
                </c:pt>
                <c:pt idx="1983">
                  <c:v>-131.80120500000001</c:v>
                </c:pt>
                <c:pt idx="1984">
                  <c:v>-131.16071550000001</c:v>
                </c:pt>
                <c:pt idx="1985">
                  <c:v>-130.74042180000001</c:v>
                </c:pt>
                <c:pt idx="1986">
                  <c:v>-132.5820679</c:v>
                </c:pt>
                <c:pt idx="1987">
                  <c:v>-131.69254409999999</c:v>
                </c:pt>
                <c:pt idx="1988">
                  <c:v>-132.50522620000001</c:v>
                </c:pt>
                <c:pt idx="1989">
                  <c:v>-132.27021769999999</c:v>
                </c:pt>
                <c:pt idx="1990">
                  <c:v>-131.8015948</c:v>
                </c:pt>
                <c:pt idx="1991">
                  <c:v>-130.88056320000001</c:v>
                </c:pt>
                <c:pt idx="1992">
                  <c:v>-132.5504373</c:v>
                </c:pt>
                <c:pt idx="1993">
                  <c:v>-132.8942265</c:v>
                </c:pt>
                <c:pt idx="1994">
                  <c:v>-132.47382390000001</c:v>
                </c:pt>
                <c:pt idx="1995">
                  <c:v>-130.44153309999999</c:v>
                </c:pt>
                <c:pt idx="1996">
                  <c:v>-128.0855464</c:v>
                </c:pt>
                <c:pt idx="1997">
                  <c:v>-127.913995</c:v>
                </c:pt>
                <c:pt idx="1998">
                  <c:v>-125.85225800000001</c:v>
                </c:pt>
                <c:pt idx="1999">
                  <c:v>-125.86814099999999</c:v>
                </c:pt>
                <c:pt idx="2000">
                  <c:v>-127.289473</c:v>
                </c:pt>
                <c:pt idx="2001">
                  <c:v>-127.2732482</c:v>
                </c:pt>
                <c:pt idx="2002">
                  <c:v>-128.6933214</c:v>
                </c:pt>
                <c:pt idx="2003">
                  <c:v>-128.55323469999999</c:v>
                </c:pt>
                <c:pt idx="2004">
                  <c:v>-129.7390671</c:v>
                </c:pt>
                <c:pt idx="2005">
                  <c:v>-129.6153979</c:v>
                </c:pt>
                <c:pt idx="2006">
                  <c:v>-130.25563349999999</c:v>
                </c:pt>
                <c:pt idx="2007">
                  <c:v>-130.9731859</c:v>
                </c:pt>
                <c:pt idx="2008">
                  <c:v>-131.6609986</c:v>
                </c:pt>
                <c:pt idx="2009">
                  <c:v>-130.8648293</c:v>
                </c:pt>
                <c:pt idx="2010">
                  <c:v>-131.98927739999999</c:v>
                </c:pt>
                <c:pt idx="2011">
                  <c:v>-132.39398209999999</c:v>
                </c:pt>
                <c:pt idx="2012">
                  <c:v>-131.61355359999999</c:v>
                </c:pt>
                <c:pt idx="2013">
                  <c:v>-131.95765109999999</c:v>
                </c:pt>
                <c:pt idx="2014">
                  <c:v>-131.52125799999999</c:v>
                </c:pt>
                <c:pt idx="2015">
                  <c:v>-131.83287050000001</c:v>
                </c:pt>
                <c:pt idx="2016">
                  <c:v>-131.1607339</c:v>
                </c:pt>
                <c:pt idx="2017">
                  <c:v>-131.6450538</c:v>
                </c:pt>
                <c:pt idx="2018">
                  <c:v>-133.75171829999999</c:v>
                </c:pt>
                <c:pt idx="2019">
                  <c:v>-131.05188329999999</c:v>
                </c:pt>
                <c:pt idx="2020">
                  <c:v>-132.39411480000001</c:v>
                </c:pt>
                <c:pt idx="2021">
                  <c:v>-132.3013243</c:v>
                </c:pt>
                <c:pt idx="2022">
                  <c:v>-132.5819051</c:v>
                </c:pt>
                <c:pt idx="2023">
                  <c:v>-132.5659248</c:v>
                </c:pt>
                <c:pt idx="2024">
                  <c:v>-131.7061559</c:v>
                </c:pt>
                <c:pt idx="2025">
                  <c:v>-133.05024399999999</c:v>
                </c:pt>
                <c:pt idx="2026">
                  <c:v>-131.3486623</c:v>
                </c:pt>
                <c:pt idx="2027">
                  <c:v>-131.8169274</c:v>
                </c:pt>
                <c:pt idx="2028">
                  <c:v>-132.94164430000001</c:v>
                </c:pt>
                <c:pt idx="2029">
                  <c:v>-133.92409050000001</c:v>
                </c:pt>
                <c:pt idx="2030">
                  <c:v>-131.06824990000001</c:v>
                </c:pt>
                <c:pt idx="2031">
                  <c:v>-131.30138239999999</c:v>
                </c:pt>
                <c:pt idx="2032">
                  <c:v>-132.9420361</c:v>
                </c:pt>
                <c:pt idx="2033">
                  <c:v>-132.59779420000001</c:v>
                </c:pt>
                <c:pt idx="2034">
                  <c:v>-129.99078739999999</c:v>
                </c:pt>
                <c:pt idx="2035">
                  <c:v>-132.54963509999999</c:v>
                </c:pt>
                <c:pt idx="2036">
                  <c:v>-132.76999480000001</c:v>
                </c:pt>
                <c:pt idx="2037">
                  <c:v>-132.26962130000001</c:v>
                </c:pt>
                <c:pt idx="2038">
                  <c:v>-132.89417539999999</c:v>
                </c:pt>
                <c:pt idx="2039">
                  <c:v>-132.53481629999999</c:v>
                </c:pt>
                <c:pt idx="2040">
                  <c:v>-132.7383566</c:v>
                </c:pt>
                <c:pt idx="2041">
                  <c:v>-133.69074130000001</c:v>
                </c:pt>
                <c:pt idx="2042">
                  <c:v>-132.9417698</c:v>
                </c:pt>
                <c:pt idx="2043">
                  <c:v>-133.87867220000001</c:v>
                </c:pt>
                <c:pt idx="2044">
                  <c:v>-131.48901739999999</c:v>
                </c:pt>
                <c:pt idx="2045">
                  <c:v>-133.00323109999999</c:v>
                </c:pt>
                <c:pt idx="2046">
                  <c:v>-133.48731979999999</c:v>
                </c:pt>
                <c:pt idx="2047">
                  <c:v>-132.0979834</c:v>
                </c:pt>
                <c:pt idx="2048">
                  <c:v>-132.70645429999999</c:v>
                </c:pt>
                <c:pt idx="2049">
                  <c:v>-144.0438781</c:v>
                </c:pt>
                <c:pt idx="2050">
                  <c:v>-141.16990960000001</c:v>
                </c:pt>
                <c:pt idx="2051">
                  <c:v>-141.43473299999999</c:v>
                </c:pt>
                <c:pt idx="2052">
                  <c:v>-143.38753600000001</c:v>
                </c:pt>
                <c:pt idx="2053">
                  <c:v>-141.31025030000001</c:v>
                </c:pt>
                <c:pt idx="2054">
                  <c:v>-142.73128299999999</c:v>
                </c:pt>
                <c:pt idx="2055">
                  <c:v>-142.1383261</c:v>
                </c:pt>
                <c:pt idx="2056">
                  <c:v>-142.43486770000001</c:v>
                </c:pt>
                <c:pt idx="2057">
                  <c:v>-142.80815369999999</c:v>
                </c:pt>
                <c:pt idx="2058">
                  <c:v>-141.09305230000001</c:v>
                </c:pt>
                <c:pt idx="2059">
                  <c:v>-142.68373220000001</c:v>
                </c:pt>
                <c:pt idx="2060">
                  <c:v>-142.1540985</c:v>
                </c:pt>
                <c:pt idx="2061">
                  <c:v>-141.59066899999999</c:v>
                </c:pt>
                <c:pt idx="2062">
                  <c:v>-142.59092659999999</c:v>
                </c:pt>
                <c:pt idx="2063">
                  <c:v>-140.70141169999999</c:v>
                </c:pt>
                <c:pt idx="2064">
                  <c:v>-141.65406100000001</c:v>
                </c:pt>
                <c:pt idx="2065">
                  <c:v>-141.9345653</c:v>
                </c:pt>
                <c:pt idx="2066">
                  <c:v>-145.29294239999999</c:v>
                </c:pt>
                <c:pt idx="2067">
                  <c:v>-148.36835379999999</c:v>
                </c:pt>
                <c:pt idx="2068">
                  <c:v>-154.72287180000001</c:v>
                </c:pt>
                <c:pt idx="2069">
                  <c:v>-161.7492944</c:v>
                </c:pt>
                <c:pt idx="2070">
                  <c:v>-173.2563112</c:v>
                </c:pt>
                <c:pt idx="2071">
                  <c:v>-183.99879480000001</c:v>
                </c:pt>
                <c:pt idx="2072">
                  <c:v>-195.42960339999999</c:v>
                </c:pt>
                <c:pt idx="2073">
                  <c:v>-209.45063339999999</c:v>
                </c:pt>
                <c:pt idx="2074">
                  <c:v>-222.0047356</c:v>
                </c:pt>
                <c:pt idx="2075">
                  <c:v>-230.29582479999999</c:v>
                </c:pt>
                <c:pt idx="2076">
                  <c:v>-230.82493679999999</c:v>
                </c:pt>
                <c:pt idx="2077">
                  <c:v>-233.8238905</c:v>
                </c:pt>
                <c:pt idx="2078">
                  <c:v>-233.6674773</c:v>
                </c:pt>
                <c:pt idx="2079">
                  <c:v>-236.62003949999999</c:v>
                </c:pt>
                <c:pt idx="2080">
                  <c:v>-239.20939179999999</c:v>
                </c:pt>
                <c:pt idx="2081">
                  <c:v>-241.19253900000001</c:v>
                </c:pt>
                <c:pt idx="2082">
                  <c:v>-243.0370356</c:v>
                </c:pt>
                <c:pt idx="2083">
                  <c:v>-241.66370989999999</c:v>
                </c:pt>
                <c:pt idx="2084">
                  <c:v>-244.58258319999999</c:v>
                </c:pt>
                <c:pt idx="2085">
                  <c:v>-243.4593514</c:v>
                </c:pt>
                <c:pt idx="2086">
                  <c:v>-243.64767090000001</c:v>
                </c:pt>
                <c:pt idx="2087">
                  <c:v>-242.8817454</c:v>
                </c:pt>
                <c:pt idx="2088">
                  <c:v>-244.86677109999999</c:v>
                </c:pt>
                <c:pt idx="2089">
                  <c:v>-243.9928922</c:v>
                </c:pt>
                <c:pt idx="2090">
                  <c:v>-243.86659019999999</c:v>
                </c:pt>
                <c:pt idx="2091">
                  <c:v>-244.1178401</c:v>
                </c:pt>
                <c:pt idx="2092">
                  <c:v>-243.75756250000001</c:v>
                </c:pt>
                <c:pt idx="2093">
                  <c:v>-242.70046429999999</c:v>
                </c:pt>
                <c:pt idx="2094">
                  <c:v>-243.0258815</c:v>
                </c:pt>
                <c:pt idx="2095">
                  <c:v>-241.80804639999999</c:v>
                </c:pt>
                <c:pt idx="2096">
                  <c:v>-242.6653767</c:v>
                </c:pt>
                <c:pt idx="2097">
                  <c:v>-243.7416097</c:v>
                </c:pt>
                <c:pt idx="2098">
                  <c:v>-243.1511668</c:v>
                </c:pt>
                <c:pt idx="2099">
                  <c:v>-243.13458689999999</c:v>
                </c:pt>
                <c:pt idx="2100">
                  <c:v>-242.24628559999999</c:v>
                </c:pt>
                <c:pt idx="2101">
                  <c:v>-243.4457889</c:v>
                </c:pt>
                <c:pt idx="2102">
                  <c:v>-243.3843493</c:v>
                </c:pt>
                <c:pt idx="2103">
                  <c:v>-242.78890430000001</c:v>
                </c:pt>
                <c:pt idx="2104">
                  <c:v>-242.8358977</c:v>
                </c:pt>
                <c:pt idx="2105">
                  <c:v>-243.28798459999999</c:v>
                </c:pt>
                <c:pt idx="2106">
                  <c:v>-243.9432334</c:v>
                </c:pt>
                <c:pt idx="2107">
                  <c:v>-243.59964769999999</c:v>
                </c:pt>
                <c:pt idx="2108">
                  <c:v>-242.19452709999999</c:v>
                </c:pt>
                <c:pt idx="2109">
                  <c:v>-241.97874519999999</c:v>
                </c:pt>
                <c:pt idx="2110">
                  <c:v>-243.47564819999999</c:v>
                </c:pt>
                <c:pt idx="2111">
                  <c:v>-243.22533429999999</c:v>
                </c:pt>
                <c:pt idx="2112">
                  <c:v>-241.77514300000001</c:v>
                </c:pt>
                <c:pt idx="2113">
                  <c:v>-244.32000099999999</c:v>
                </c:pt>
                <c:pt idx="2114">
                  <c:v>-243.8048398</c:v>
                </c:pt>
                <c:pt idx="2115">
                  <c:v>-242.67808880000001</c:v>
                </c:pt>
                <c:pt idx="2116">
                  <c:v>-241.63524670000001</c:v>
                </c:pt>
                <c:pt idx="2117">
                  <c:v>-242.85047059999999</c:v>
                </c:pt>
                <c:pt idx="2118">
                  <c:v>-244.39642119999999</c:v>
                </c:pt>
                <c:pt idx="2119">
                  <c:v>-242.9910902</c:v>
                </c:pt>
                <c:pt idx="2120">
                  <c:v>-243.4748136</c:v>
                </c:pt>
                <c:pt idx="2121">
                  <c:v>-241.6946264</c:v>
                </c:pt>
                <c:pt idx="2122">
                  <c:v>-243.6484968</c:v>
                </c:pt>
                <c:pt idx="2123">
                  <c:v>-243.10374849999999</c:v>
                </c:pt>
                <c:pt idx="2124">
                  <c:v>-241.24297630000001</c:v>
                </c:pt>
                <c:pt idx="2125">
                  <c:v>-242.39854529999999</c:v>
                </c:pt>
                <c:pt idx="2126">
                  <c:v>-243.60180589999999</c:v>
                </c:pt>
                <c:pt idx="2127">
                  <c:v>-244.2437157</c:v>
                </c:pt>
                <c:pt idx="2128">
                  <c:v>-155.73660150000001</c:v>
                </c:pt>
                <c:pt idx="2129">
                  <c:v>-134.4867476</c:v>
                </c:pt>
                <c:pt idx="2130">
                  <c:v>-136.1571701</c:v>
                </c:pt>
                <c:pt idx="2131">
                  <c:v>-135.25186980000001</c:v>
                </c:pt>
                <c:pt idx="2132">
                  <c:v>-135.82915070000001</c:v>
                </c:pt>
                <c:pt idx="2133">
                  <c:v>-136.34486899999999</c:v>
                </c:pt>
                <c:pt idx="2134">
                  <c:v>-136.5011475</c:v>
                </c:pt>
                <c:pt idx="2135">
                  <c:v>-136.4851994</c:v>
                </c:pt>
                <c:pt idx="2136">
                  <c:v>-138.03085709999999</c:v>
                </c:pt>
                <c:pt idx="2137">
                  <c:v>-137.49913240000001</c:v>
                </c:pt>
                <c:pt idx="2138">
                  <c:v>-136.844978</c:v>
                </c:pt>
                <c:pt idx="2139">
                  <c:v>-136.1888131</c:v>
                </c:pt>
                <c:pt idx="2140">
                  <c:v>-136.96964120000001</c:v>
                </c:pt>
                <c:pt idx="2141">
                  <c:v>-137.01696580000001</c:v>
                </c:pt>
                <c:pt idx="2142">
                  <c:v>-137.70279859999999</c:v>
                </c:pt>
                <c:pt idx="2143">
                  <c:v>-137.89055949999999</c:v>
                </c:pt>
                <c:pt idx="2144">
                  <c:v>-137.60993730000001</c:v>
                </c:pt>
                <c:pt idx="2145">
                  <c:v>-139.88870650000001</c:v>
                </c:pt>
                <c:pt idx="2146">
                  <c:v>-140.48171310000001</c:v>
                </c:pt>
                <c:pt idx="2147">
                  <c:v>-140.34141819999999</c:v>
                </c:pt>
                <c:pt idx="2148">
                  <c:v>-142.41888760000001</c:v>
                </c:pt>
                <c:pt idx="2149">
                  <c:v>-144.71359749999999</c:v>
                </c:pt>
                <c:pt idx="2150">
                  <c:v>-146.46291429999999</c:v>
                </c:pt>
                <c:pt idx="2151">
                  <c:v>-148.68063319999999</c:v>
                </c:pt>
                <c:pt idx="2152">
                  <c:v>-150.0542288</c:v>
                </c:pt>
                <c:pt idx="2153">
                  <c:v>-151.64738890000001</c:v>
                </c:pt>
                <c:pt idx="2154">
                  <c:v>-154.42636669999999</c:v>
                </c:pt>
                <c:pt idx="2155">
                  <c:v>-155.50371939999999</c:v>
                </c:pt>
                <c:pt idx="2156">
                  <c:v>-158.0336432</c:v>
                </c:pt>
                <c:pt idx="2157">
                  <c:v>-158.017807</c:v>
                </c:pt>
                <c:pt idx="2158">
                  <c:v>-159.3280919</c:v>
                </c:pt>
                <c:pt idx="2159">
                  <c:v>-157.3457277</c:v>
                </c:pt>
                <c:pt idx="2160">
                  <c:v>-157.70557220000001</c:v>
                </c:pt>
                <c:pt idx="2161">
                  <c:v>-158.03376940000001</c:v>
                </c:pt>
                <c:pt idx="2162">
                  <c:v>-158.3142521</c:v>
                </c:pt>
                <c:pt idx="2163">
                  <c:v>-157.56531870000001</c:v>
                </c:pt>
                <c:pt idx="2164">
                  <c:v>-158.34574670000001</c:v>
                </c:pt>
                <c:pt idx="2165">
                  <c:v>-157.9702346</c:v>
                </c:pt>
                <c:pt idx="2166">
                  <c:v>-157.54929150000001</c:v>
                </c:pt>
                <c:pt idx="2167">
                  <c:v>-159.39144769999999</c:v>
                </c:pt>
                <c:pt idx="2168">
                  <c:v>-161.17260039999999</c:v>
                </c:pt>
                <c:pt idx="2169">
                  <c:v>-159.20363409999999</c:v>
                </c:pt>
                <c:pt idx="2170">
                  <c:v>-157.86192919999999</c:v>
                </c:pt>
                <c:pt idx="2171">
                  <c:v>-158.97069020000001</c:v>
                </c:pt>
                <c:pt idx="2172">
                  <c:v>-158.61051380000001</c:v>
                </c:pt>
                <c:pt idx="2173">
                  <c:v>-159.90731260000001</c:v>
                </c:pt>
                <c:pt idx="2174">
                  <c:v>-158.56312059999999</c:v>
                </c:pt>
                <c:pt idx="2175">
                  <c:v>-159.73556980000001</c:v>
                </c:pt>
                <c:pt idx="2176">
                  <c:v>-158.79874079999999</c:v>
                </c:pt>
                <c:pt idx="2177">
                  <c:v>-158.42294939999999</c:v>
                </c:pt>
                <c:pt idx="2178">
                  <c:v>-159.40724209999999</c:v>
                </c:pt>
                <c:pt idx="2179">
                  <c:v>-159.07922730000001</c:v>
                </c:pt>
                <c:pt idx="2180">
                  <c:v>-158.25320529999999</c:v>
                </c:pt>
                <c:pt idx="2181">
                  <c:v>-160.34422979999999</c:v>
                </c:pt>
                <c:pt idx="2182">
                  <c:v>-159.07931959999999</c:v>
                </c:pt>
                <c:pt idx="2183">
                  <c:v>-159.70385659999999</c:v>
                </c:pt>
                <c:pt idx="2184">
                  <c:v>-160.78114840000001</c:v>
                </c:pt>
                <c:pt idx="2185">
                  <c:v>-159.15864830000001</c:v>
                </c:pt>
                <c:pt idx="2186">
                  <c:v>-159.23543979999999</c:v>
                </c:pt>
                <c:pt idx="2187">
                  <c:v>-159.0181848</c:v>
                </c:pt>
                <c:pt idx="2188">
                  <c:v>-160.8126001</c:v>
                </c:pt>
                <c:pt idx="2189">
                  <c:v>-158.3754089</c:v>
                </c:pt>
                <c:pt idx="2190">
                  <c:v>-159.5317282</c:v>
                </c:pt>
                <c:pt idx="2191">
                  <c:v>-159.267065</c:v>
                </c:pt>
                <c:pt idx="2192">
                  <c:v>-158.01788970000001</c:v>
                </c:pt>
                <c:pt idx="2193">
                  <c:v>-158.9866767</c:v>
                </c:pt>
                <c:pt idx="2194">
                  <c:v>-158.50242879999999</c:v>
                </c:pt>
                <c:pt idx="2195">
                  <c:v>-159.12724460000001</c:v>
                </c:pt>
                <c:pt idx="2196">
                  <c:v>-156.6601977</c:v>
                </c:pt>
                <c:pt idx="2197">
                  <c:v>-158.76716479999999</c:v>
                </c:pt>
                <c:pt idx="2198">
                  <c:v>-158.59503419999999</c:v>
                </c:pt>
                <c:pt idx="2199">
                  <c:v>-159.28308480000001</c:v>
                </c:pt>
                <c:pt idx="2200">
                  <c:v>-158.98659480000001</c:v>
                </c:pt>
                <c:pt idx="2201">
                  <c:v>-159.29910949999999</c:v>
                </c:pt>
                <c:pt idx="2202">
                  <c:v>-159.6110712</c:v>
                </c:pt>
                <c:pt idx="2203">
                  <c:v>-160.1566799</c:v>
                </c:pt>
                <c:pt idx="2204">
                  <c:v>-159.5319303</c:v>
                </c:pt>
                <c:pt idx="2205">
                  <c:v>-160.48434180000001</c:v>
                </c:pt>
                <c:pt idx="2206">
                  <c:v>-160.39133620000001</c:v>
                </c:pt>
                <c:pt idx="2207">
                  <c:v>-162.6858253</c:v>
                </c:pt>
                <c:pt idx="2208">
                  <c:v>-162.48236919999999</c:v>
                </c:pt>
                <c:pt idx="2209">
                  <c:v>-165.98133659999999</c:v>
                </c:pt>
                <c:pt idx="2210">
                  <c:v>-165.20040589999999</c:v>
                </c:pt>
                <c:pt idx="2211">
                  <c:v>-167.96356990000001</c:v>
                </c:pt>
                <c:pt idx="2212">
                  <c:v>-170.2129597</c:v>
                </c:pt>
                <c:pt idx="2213">
                  <c:v>-168.79234310000001</c:v>
                </c:pt>
                <c:pt idx="2214">
                  <c:v>-170.21371930000001</c:v>
                </c:pt>
                <c:pt idx="2215">
                  <c:v>-169.0566259</c:v>
                </c:pt>
                <c:pt idx="2216">
                  <c:v>-168.9323957</c:v>
                </c:pt>
                <c:pt idx="2217">
                  <c:v>-170.18192089999999</c:v>
                </c:pt>
                <c:pt idx="2218">
                  <c:v>-170.21330560000001</c:v>
                </c:pt>
                <c:pt idx="2219">
                  <c:v>-168.1834704</c:v>
                </c:pt>
                <c:pt idx="2220">
                  <c:v>-170.74298440000001</c:v>
                </c:pt>
                <c:pt idx="2221">
                  <c:v>-169.7452342</c:v>
                </c:pt>
                <c:pt idx="2222">
                  <c:v>-169.4325791</c:v>
                </c:pt>
                <c:pt idx="2223">
                  <c:v>-168.183314</c:v>
                </c:pt>
                <c:pt idx="2224">
                  <c:v>-169.79020360000001</c:v>
                </c:pt>
                <c:pt idx="2225">
                  <c:v>-170.14969550000001</c:v>
                </c:pt>
                <c:pt idx="2226">
                  <c:v>-169.69689260000001</c:v>
                </c:pt>
                <c:pt idx="2227">
                  <c:v>-170.10168619999999</c:v>
                </c:pt>
                <c:pt idx="2228">
                  <c:v>-168.71171939999999</c:v>
                </c:pt>
                <c:pt idx="2229">
                  <c:v>-168.65166049999999</c:v>
                </c:pt>
                <c:pt idx="2230">
                  <c:v>-170.97793060000001</c:v>
                </c:pt>
                <c:pt idx="2231">
                  <c:v>-169.61790579999999</c:v>
                </c:pt>
                <c:pt idx="2232">
                  <c:v>-171.5711833</c:v>
                </c:pt>
                <c:pt idx="2233">
                  <c:v>-170.75857300000001</c:v>
                </c:pt>
                <c:pt idx="2234">
                  <c:v>-171.55490750000001</c:v>
                </c:pt>
                <c:pt idx="2235">
                  <c:v>-170.55767059999999</c:v>
                </c:pt>
                <c:pt idx="2236">
                  <c:v>-170.322036</c:v>
                </c:pt>
                <c:pt idx="2237">
                  <c:v>-170.04137119999999</c:v>
                </c:pt>
                <c:pt idx="2238">
                  <c:v>-170.41463289999999</c:v>
                </c:pt>
                <c:pt idx="2239">
                  <c:v>-168.9324743</c:v>
                </c:pt>
                <c:pt idx="2240">
                  <c:v>-169.9010351</c:v>
                </c:pt>
                <c:pt idx="2241">
                  <c:v>-169.5253773</c:v>
                </c:pt>
                <c:pt idx="2242">
                  <c:v>-169.36908890000001</c:v>
                </c:pt>
                <c:pt idx="2243">
                  <c:v>-169.54095179999999</c:v>
                </c:pt>
                <c:pt idx="2244">
                  <c:v>-170.50926050000001</c:v>
                </c:pt>
                <c:pt idx="2245">
                  <c:v>-170.19654460000001</c:v>
                </c:pt>
                <c:pt idx="2246">
                  <c:v>-170.92971689999999</c:v>
                </c:pt>
                <c:pt idx="2247">
                  <c:v>-170.6813713</c:v>
                </c:pt>
                <c:pt idx="2248">
                  <c:v>-150.4909572</c:v>
                </c:pt>
                <c:pt idx="2249">
                  <c:v>-150.6788857</c:v>
                </c:pt>
                <c:pt idx="2250">
                  <c:v>-150.24210009999999</c:v>
                </c:pt>
                <c:pt idx="2251">
                  <c:v>-150.78743059999999</c:v>
                </c:pt>
                <c:pt idx="2252">
                  <c:v>-151.64745919999999</c:v>
                </c:pt>
                <c:pt idx="2253">
                  <c:v>-151.194851</c:v>
                </c:pt>
                <c:pt idx="2254">
                  <c:v>-150.19455590000001</c:v>
                </c:pt>
                <c:pt idx="2255">
                  <c:v>-150.99114080000001</c:v>
                </c:pt>
                <c:pt idx="2256">
                  <c:v>-150.39821610000001</c:v>
                </c:pt>
                <c:pt idx="2257">
                  <c:v>-152.95752719999999</c:v>
                </c:pt>
                <c:pt idx="2258">
                  <c:v>-149.80535069999999</c:v>
                </c:pt>
                <c:pt idx="2259">
                  <c:v>-150.30307260000001</c:v>
                </c:pt>
                <c:pt idx="2260">
                  <c:v>-150.64708160000001</c:v>
                </c:pt>
                <c:pt idx="2261">
                  <c:v>-150.44575420000001</c:v>
                </c:pt>
                <c:pt idx="2262">
                  <c:v>-149.60166409999999</c:v>
                </c:pt>
                <c:pt idx="2263">
                  <c:v>-150.71047050000001</c:v>
                </c:pt>
                <c:pt idx="2264">
                  <c:v>-150.13114770000001</c:v>
                </c:pt>
                <c:pt idx="2265">
                  <c:v>-150.85084739999999</c:v>
                </c:pt>
                <c:pt idx="2266">
                  <c:v>-150.19453060000001</c:v>
                </c:pt>
                <c:pt idx="2267">
                  <c:v>-150.2579442</c:v>
                </c:pt>
                <c:pt idx="2268">
                  <c:v>-149.66506530000001</c:v>
                </c:pt>
                <c:pt idx="2269">
                  <c:v>-151.11553369999999</c:v>
                </c:pt>
                <c:pt idx="2270">
                  <c:v>-151.41198410000001</c:v>
                </c:pt>
                <c:pt idx="2271">
                  <c:v>-151.599806</c:v>
                </c:pt>
                <c:pt idx="2272">
                  <c:v>-151.022886</c:v>
                </c:pt>
                <c:pt idx="2273">
                  <c:v>-150.71050919999999</c:v>
                </c:pt>
                <c:pt idx="2274">
                  <c:v>-149.60165240000001</c:v>
                </c:pt>
                <c:pt idx="2275">
                  <c:v>-150.67884309999999</c:v>
                </c:pt>
                <c:pt idx="2276">
                  <c:v>-150.52271579999999</c:v>
                </c:pt>
                <c:pt idx="2277">
                  <c:v>-150.99115019999999</c:v>
                </c:pt>
                <c:pt idx="2278">
                  <c:v>-149.55412480000001</c:v>
                </c:pt>
                <c:pt idx="2279">
                  <c:v>-149.7736865</c:v>
                </c:pt>
                <c:pt idx="2280">
                  <c:v>-150.00673810000001</c:v>
                </c:pt>
                <c:pt idx="2281">
                  <c:v>-149.5858643</c:v>
                </c:pt>
                <c:pt idx="2282">
                  <c:v>-149.89812570000001</c:v>
                </c:pt>
                <c:pt idx="2283">
                  <c:v>-149.49309539999999</c:v>
                </c:pt>
                <c:pt idx="2284">
                  <c:v>-150.36657880000001</c:v>
                </c:pt>
                <c:pt idx="2285">
                  <c:v>-150.2262509</c:v>
                </c:pt>
                <c:pt idx="2286">
                  <c:v>-150.4434928</c:v>
                </c:pt>
                <c:pt idx="2287">
                  <c:v>-150.05429710000001</c:v>
                </c:pt>
                <c:pt idx="2288">
                  <c:v>-149.89811209999999</c:v>
                </c:pt>
                <c:pt idx="2289">
                  <c:v>-150.4909787</c:v>
                </c:pt>
                <c:pt idx="2290">
                  <c:v>-150.4592968</c:v>
                </c:pt>
                <c:pt idx="2291">
                  <c:v>-151.0387245</c:v>
                </c:pt>
                <c:pt idx="2292">
                  <c:v>-150.71056909999999</c:v>
                </c:pt>
                <c:pt idx="2293">
                  <c:v>-151.28764720000001</c:v>
                </c:pt>
                <c:pt idx="2294">
                  <c:v>-149.27354769999999</c:v>
                </c:pt>
                <c:pt idx="2295">
                  <c:v>-150.45932740000001</c:v>
                </c:pt>
                <c:pt idx="2296">
                  <c:v>-150.8349767</c:v>
                </c:pt>
                <c:pt idx="2297">
                  <c:v>-150.4299675</c:v>
                </c:pt>
                <c:pt idx="2298">
                  <c:v>-149.2259832</c:v>
                </c:pt>
                <c:pt idx="2299">
                  <c:v>-150.1786845</c:v>
                </c:pt>
                <c:pt idx="2300">
                  <c:v>-150.52273919999999</c:v>
                </c:pt>
                <c:pt idx="2301">
                  <c:v>-149.85055159999999</c:v>
                </c:pt>
                <c:pt idx="2302">
                  <c:v>-147.49250480000001</c:v>
                </c:pt>
                <c:pt idx="2303">
                  <c:v>-149.4455384</c:v>
                </c:pt>
                <c:pt idx="2304">
                  <c:v>-151.1631241</c:v>
                </c:pt>
                <c:pt idx="2305">
                  <c:v>-150.49097029999999</c:v>
                </c:pt>
                <c:pt idx="2306">
                  <c:v>-150.53861330000001</c:v>
                </c:pt>
                <c:pt idx="2307">
                  <c:v>-150.86674070000001</c:v>
                </c:pt>
                <c:pt idx="2308">
                  <c:v>-149.8823295</c:v>
                </c:pt>
                <c:pt idx="2309">
                  <c:v>-151.19487459999999</c:v>
                </c:pt>
                <c:pt idx="2310">
                  <c:v>-150.47519080000001</c:v>
                </c:pt>
                <c:pt idx="2311">
                  <c:v>-150.9436274</c:v>
                </c:pt>
                <c:pt idx="2312">
                  <c:v>-150.94357450000001</c:v>
                </c:pt>
                <c:pt idx="2313">
                  <c:v>-148.69650290000001</c:v>
                </c:pt>
                <c:pt idx="2314">
                  <c:v>-151.08388400000001</c:v>
                </c:pt>
                <c:pt idx="2315">
                  <c:v>-150.69466750000001</c:v>
                </c:pt>
                <c:pt idx="2316">
                  <c:v>-149.60170170000001</c:v>
                </c:pt>
                <c:pt idx="2317">
                  <c:v>-149.46137959999999</c:v>
                </c:pt>
                <c:pt idx="2318">
                  <c:v>-151.89633140000001</c:v>
                </c:pt>
                <c:pt idx="2319">
                  <c:v>-149.89811940000001</c:v>
                </c:pt>
                <c:pt idx="2320">
                  <c:v>-149.1015262</c:v>
                </c:pt>
                <c:pt idx="2321">
                  <c:v>-148.66479860000001</c:v>
                </c:pt>
                <c:pt idx="2322">
                  <c:v>-149.86642380000001</c:v>
                </c:pt>
                <c:pt idx="2323">
                  <c:v>-148.757541</c:v>
                </c:pt>
                <c:pt idx="2324">
                  <c:v>-150.86667869999999</c:v>
                </c:pt>
                <c:pt idx="2325">
                  <c:v>-149.88232489999999</c:v>
                </c:pt>
                <c:pt idx="2326">
                  <c:v>-150.3190802</c:v>
                </c:pt>
                <c:pt idx="2327">
                  <c:v>-149.8981756</c:v>
                </c:pt>
                <c:pt idx="2328">
                  <c:v>-148.7734069</c:v>
                </c:pt>
                <c:pt idx="2329">
                  <c:v>-148.89785689999999</c:v>
                </c:pt>
                <c:pt idx="2330">
                  <c:v>-150.3825061</c:v>
                </c:pt>
                <c:pt idx="2331">
                  <c:v>-147.96094669999999</c:v>
                </c:pt>
                <c:pt idx="2332">
                  <c:v>-150.07018600000001</c:v>
                </c:pt>
                <c:pt idx="2333">
                  <c:v>-151.58415650000001</c:v>
                </c:pt>
                <c:pt idx="2334">
                  <c:v>-151.24016259999999</c:v>
                </c:pt>
                <c:pt idx="2335">
                  <c:v>-149.24185170000001</c:v>
                </c:pt>
                <c:pt idx="2336">
                  <c:v>-149.22602130000001</c:v>
                </c:pt>
                <c:pt idx="2337">
                  <c:v>-150.5227902</c:v>
                </c:pt>
                <c:pt idx="2338">
                  <c:v>-151.52308410000001</c:v>
                </c:pt>
                <c:pt idx="2339">
                  <c:v>-149.7578785</c:v>
                </c:pt>
                <c:pt idx="2340">
                  <c:v>-150.55444360000001</c:v>
                </c:pt>
                <c:pt idx="2341">
                  <c:v>-150.6789134</c:v>
                </c:pt>
                <c:pt idx="2342">
                  <c:v>-149.49311320000001</c:v>
                </c:pt>
                <c:pt idx="2343">
                  <c:v>-150.57038779999999</c:v>
                </c:pt>
                <c:pt idx="2344">
                  <c:v>-150.66310329999999</c:v>
                </c:pt>
                <c:pt idx="2345">
                  <c:v>-151.00712799999999</c:v>
                </c:pt>
                <c:pt idx="2346">
                  <c:v>-151.27173590000001</c:v>
                </c:pt>
                <c:pt idx="2347">
                  <c:v>-150.4434669</c:v>
                </c:pt>
                <c:pt idx="2348">
                  <c:v>-151.38042899999999</c:v>
                </c:pt>
                <c:pt idx="2349">
                  <c:v>-150.41409719999999</c:v>
                </c:pt>
                <c:pt idx="2350">
                  <c:v>-149.96158969999999</c:v>
                </c:pt>
                <c:pt idx="2351">
                  <c:v>-150.522729</c:v>
                </c:pt>
                <c:pt idx="2352">
                  <c:v>-151.6475117</c:v>
                </c:pt>
                <c:pt idx="2353">
                  <c:v>-150.39828879999999</c:v>
                </c:pt>
                <c:pt idx="2354">
                  <c:v>-149.72614239999999</c:v>
                </c:pt>
                <c:pt idx="2355">
                  <c:v>-149.3211091</c:v>
                </c:pt>
                <c:pt idx="2356">
                  <c:v>-151.56820099999999</c:v>
                </c:pt>
                <c:pt idx="2357">
                  <c:v>-150.66317240000001</c:v>
                </c:pt>
                <c:pt idx="2358">
                  <c:v>-149.77374520000001</c:v>
                </c:pt>
                <c:pt idx="2359">
                  <c:v>-149.30526069999999</c:v>
                </c:pt>
                <c:pt idx="2360">
                  <c:v>-149.22601169999999</c:v>
                </c:pt>
                <c:pt idx="2361">
                  <c:v>-149.8054266</c:v>
                </c:pt>
                <c:pt idx="2362">
                  <c:v>-150.9754106</c:v>
                </c:pt>
                <c:pt idx="2363">
                  <c:v>-149.9140032</c:v>
                </c:pt>
                <c:pt idx="2364">
                  <c:v>-148.8526822</c:v>
                </c:pt>
                <c:pt idx="2365">
                  <c:v>-150.58618250000001</c:v>
                </c:pt>
                <c:pt idx="2366">
                  <c:v>-149.55417979999999</c:v>
                </c:pt>
                <c:pt idx="2367">
                  <c:v>-151.39628730000001</c:v>
                </c:pt>
                <c:pt idx="2368">
                  <c:v>-150.21042689999999</c:v>
                </c:pt>
                <c:pt idx="2369">
                  <c:v>-150.52268520000001</c:v>
                </c:pt>
                <c:pt idx="2370">
                  <c:v>-149.6175241</c:v>
                </c:pt>
                <c:pt idx="2371">
                  <c:v>-150.08598480000001</c:v>
                </c:pt>
                <c:pt idx="2372">
                  <c:v>-151.16318559999999</c:v>
                </c:pt>
                <c:pt idx="2373">
                  <c:v>-149.86643219999999</c:v>
                </c:pt>
                <c:pt idx="2374">
                  <c:v>-150.9753657</c:v>
                </c:pt>
                <c:pt idx="2375">
                  <c:v>-149.6016966</c:v>
                </c:pt>
                <c:pt idx="2376">
                  <c:v>-149.30523600000001</c:v>
                </c:pt>
                <c:pt idx="2377">
                  <c:v>-149.10152690000001</c:v>
                </c:pt>
                <c:pt idx="2378">
                  <c:v>-149.8981527</c:v>
                </c:pt>
                <c:pt idx="2379">
                  <c:v>-149.92984670000001</c:v>
                </c:pt>
                <c:pt idx="2380">
                  <c:v>-150.22624930000001</c:v>
                </c:pt>
                <c:pt idx="2381">
                  <c:v>-150.7263997</c:v>
                </c:pt>
                <c:pt idx="2382">
                  <c:v>-150.8667409</c:v>
                </c:pt>
                <c:pt idx="2383">
                  <c:v>-149.33694589999999</c:v>
                </c:pt>
                <c:pt idx="2384">
                  <c:v>-150.2420554</c:v>
                </c:pt>
                <c:pt idx="2385">
                  <c:v>-150.50683649999999</c:v>
                </c:pt>
                <c:pt idx="2386">
                  <c:v>-149.4772399</c:v>
                </c:pt>
                <c:pt idx="2387">
                  <c:v>-149.28938460000001</c:v>
                </c:pt>
                <c:pt idx="2388">
                  <c:v>-149.5858557</c:v>
                </c:pt>
                <c:pt idx="2389">
                  <c:v>-150.3348603</c:v>
                </c:pt>
                <c:pt idx="2390">
                  <c:v>-148.94540140000001</c:v>
                </c:pt>
                <c:pt idx="2391">
                  <c:v>-150.1176739</c:v>
                </c:pt>
                <c:pt idx="2392">
                  <c:v>-148.68064369999999</c:v>
                </c:pt>
                <c:pt idx="2393">
                  <c:v>-149.72609510000001</c:v>
                </c:pt>
                <c:pt idx="2394">
                  <c:v>-151.58402029999999</c:v>
                </c:pt>
                <c:pt idx="2395">
                  <c:v>-149.75781950000001</c:v>
                </c:pt>
                <c:pt idx="2396">
                  <c:v>-150.101733</c:v>
                </c:pt>
                <c:pt idx="2397">
                  <c:v>-149.72607919999999</c:v>
                </c:pt>
                <c:pt idx="2398">
                  <c:v>-149.08567339999999</c:v>
                </c:pt>
                <c:pt idx="2399">
                  <c:v>-150.66295890000001</c:v>
                </c:pt>
                <c:pt idx="2400">
                  <c:v>-150.02255299999999</c:v>
                </c:pt>
                <c:pt idx="2401">
                  <c:v>-150.1628259</c:v>
                </c:pt>
                <c:pt idx="2402">
                  <c:v>-149.7578129</c:v>
                </c:pt>
                <c:pt idx="2403">
                  <c:v>-148.49279680000001</c:v>
                </c:pt>
                <c:pt idx="2404">
                  <c:v>-150.0225676</c:v>
                </c:pt>
                <c:pt idx="2405">
                  <c:v>-151.9439304</c:v>
                </c:pt>
                <c:pt idx="2406">
                  <c:v>-149.9457032</c:v>
                </c:pt>
                <c:pt idx="2407">
                  <c:v>-150.45930240000001</c:v>
                </c:pt>
                <c:pt idx="2408">
                  <c:v>-151.21067059999999</c:v>
                </c:pt>
                <c:pt idx="2409">
                  <c:v>-150.4140495</c:v>
                </c:pt>
                <c:pt idx="2410">
                  <c:v>-149.42967630000001</c:v>
                </c:pt>
                <c:pt idx="2411">
                  <c:v>-150.36653860000001</c:v>
                </c:pt>
                <c:pt idx="2412">
                  <c:v>-151.30343389999999</c:v>
                </c:pt>
                <c:pt idx="2413">
                  <c:v>-150.0543007</c:v>
                </c:pt>
                <c:pt idx="2414">
                  <c:v>-150.16284419999999</c:v>
                </c:pt>
                <c:pt idx="2415">
                  <c:v>-151.33522199999999</c:v>
                </c:pt>
                <c:pt idx="2416">
                  <c:v>-150.53862820000001</c:v>
                </c:pt>
                <c:pt idx="2417">
                  <c:v>-150.99115029999999</c:v>
                </c:pt>
                <c:pt idx="2418">
                  <c:v>-149.7736835</c:v>
                </c:pt>
                <c:pt idx="2419">
                  <c:v>-150.27385269999999</c:v>
                </c:pt>
                <c:pt idx="2420">
                  <c:v>-150.94365289999999</c:v>
                </c:pt>
                <c:pt idx="2421">
                  <c:v>-150.5385819</c:v>
                </c:pt>
                <c:pt idx="2422">
                  <c:v>-150.1018277</c:v>
                </c:pt>
                <c:pt idx="2423">
                  <c:v>-150.5544836</c:v>
                </c:pt>
                <c:pt idx="2424">
                  <c:v>-149.7736649</c:v>
                </c:pt>
                <c:pt idx="2425">
                  <c:v>-149.7895365</c:v>
                </c:pt>
                <c:pt idx="2426">
                  <c:v>-149.99086639999999</c:v>
                </c:pt>
                <c:pt idx="2427">
                  <c:v>-149.89813520000001</c:v>
                </c:pt>
                <c:pt idx="2428">
                  <c:v>-150.57023029999999</c:v>
                </c:pt>
                <c:pt idx="2429">
                  <c:v>-150.39824519999999</c:v>
                </c:pt>
                <c:pt idx="2430">
                  <c:v>-150.57025400000001</c:v>
                </c:pt>
                <c:pt idx="2431">
                  <c:v>-149.85055220000001</c:v>
                </c:pt>
                <c:pt idx="2432">
                  <c:v>-151.45957189999999</c:v>
                </c:pt>
                <c:pt idx="2433">
                  <c:v>-150.8191411</c:v>
                </c:pt>
                <c:pt idx="2434">
                  <c:v>-150.53857170000001</c:v>
                </c:pt>
                <c:pt idx="2435">
                  <c:v>-149.6627369</c:v>
                </c:pt>
                <c:pt idx="2436">
                  <c:v>-149.6944306</c:v>
                </c:pt>
                <c:pt idx="2437">
                  <c:v>-150.39823809999999</c:v>
                </c:pt>
                <c:pt idx="2438">
                  <c:v>-149.96153380000001</c:v>
                </c:pt>
                <c:pt idx="2439">
                  <c:v>-149.30523579999999</c:v>
                </c:pt>
                <c:pt idx="2440">
                  <c:v>-149.46137060000001</c:v>
                </c:pt>
                <c:pt idx="2441">
                  <c:v>-149.8663632</c:v>
                </c:pt>
                <c:pt idx="2442">
                  <c:v>-150.4909792</c:v>
                </c:pt>
                <c:pt idx="2443">
                  <c:v>-151.33505249999999</c:v>
                </c:pt>
                <c:pt idx="2444">
                  <c:v>-150.52269870000001</c:v>
                </c:pt>
                <c:pt idx="2445">
                  <c:v>-150.55440519999999</c:v>
                </c:pt>
                <c:pt idx="2446">
                  <c:v>-149.9298081</c:v>
                </c:pt>
                <c:pt idx="2447">
                  <c:v>-149.0087523</c:v>
                </c:pt>
                <c:pt idx="2448">
                  <c:v>-151.0387083</c:v>
                </c:pt>
                <c:pt idx="2449">
                  <c:v>-150.3665465</c:v>
                </c:pt>
                <c:pt idx="2450">
                  <c:v>-151.1313944</c:v>
                </c:pt>
                <c:pt idx="2451">
                  <c:v>-149.1174</c:v>
                </c:pt>
                <c:pt idx="2452">
                  <c:v>-151.25594169999999</c:v>
                </c:pt>
                <c:pt idx="2453">
                  <c:v>-150.7264443</c:v>
                </c:pt>
                <c:pt idx="2454">
                  <c:v>-151.59986359999999</c:v>
                </c:pt>
                <c:pt idx="2455">
                  <c:v>-149.7261244</c:v>
                </c:pt>
                <c:pt idx="2456">
                  <c:v>-150.75579289999999</c:v>
                </c:pt>
                <c:pt idx="2457">
                  <c:v>-150.36658829999999</c:v>
                </c:pt>
                <c:pt idx="2458">
                  <c:v>-150.41411199999999</c:v>
                </c:pt>
                <c:pt idx="2459">
                  <c:v>-149.55414289999999</c:v>
                </c:pt>
                <c:pt idx="2460">
                  <c:v>-148.508645</c:v>
                </c:pt>
                <c:pt idx="2461">
                  <c:v>-150.03843800000001</c:v>
                </c:pt>
                <c:pt idx="2462">
                  <c:v>-150.63128119999999</c:v>
                </c:pt>
                <c:pt idx="2463">
                  <c:v>-149.97504309999999</c:v>
                </c:pt>
                <c:pt idx="2464">
                  <c:v>-150.57029600000001</c:v>
                </c:pt>
                <c:pt idx="2465">
                  <c:v>-150.80329620000001</c:v>
                </c:pt>
                <c:pt idx="2466">
                  <c:v>-149.88225420000001</c:v>
                </c:pt>
                <c:pt idx="2467">
                  <c:v>-150.77395960000001</c:v>
                </c:pt>
                <c:pt idx="2468">
                  <c:v>-150.13111480000001</c:v>
                </c:pt>
                <c:pt idx="2469">
                  <c:v>-149.56995069999999</c:v>
                </c:pt>
                <c:pt idx="2470">
                  <c:v>-149.75779790000001</c:v>
                </c:pt>
                <c:pt idx="2471">
                  <c:v>-150.38238229999999</c:v>
                </c:pt>
                <c:pt idx="2472">
                  <c:v>-149.71026209999999</c:v>
                </c:pt>
                <c:pt idx="2473">
                  <c:v>-149.30521039999999</c:v>
                </c:pt>
                <c:pt idx="2474">
                  <c:v>-149.85053260000001</c:v>
                </c:pt>
                <c:pt idx="2475">
                  <c:v>-150.16286239999999</c:v>
                </c:pt>
                <c:pt idx="2476">
                  <c:v>-151.58401799999999</c:v>
                </c:pt>
                <c:pt idx="2477">
                  <c:v>-150.2103491</c:v>
                </c:pt>
                <c:pt idx="2478">
                  <c:v>-151.7401835</c:v>
                </c:pt>
                <c:pt idx="2479">
                  <c:v>-149.60170819999999</c:v>
                </c:pt>
                <c:pt idx="2480">
                  <c:v>-149.5858355</c:v>
                </c:pt>
                <c:pt idx="2481">
                  <c:v>-146.2296418</c:v>
                </c:pt>
                <c:pt idx="2482">
                  <c:v>-145.0571357</c:v>
                </c:pt>
                <c:pt idx="2483">
                  <c:v>-145.07302720000001</c:v>
                </c:pt>
                <c:pt idx="2484">
                  <c:v>-144.0115424</c:v>
                </c:pt>
                <c:pt idx="2485">
                  <c:v>-144.4483176</c:v>
                </c:pt>
                <c:pt idx="2486">
                  <c:v>-146.3064837</c:v>
                </c:pt>
                <c:pt idx="2487">
                  <c:v>-145.08886749999999</c:v>
                </c:pt>
                <c:pt idx="2488">
                  <c:v>-145.6977593</c:v>
                </c:pt>
                <c:pt idx="2489">
                  <c:v>-145.86975409999999</c:v>
                </c:pt>
                <c:pt idx="2490">
                  <c:v>-145.04136600000001</c:v>
                </c:pt>
                <c:pt idx="2491">
                  <c:v>-143.97992869999999</c:v>
                </c:pt>
                <c:pt idx="2492">
                  <c:v>-145.05727809999999</c:v>
                </c:pt>
                <c:pt idx="2493">
                  <c:v>-146.08699419999999</c:v>
                </c:pt>
                <c:pt idx="2494">
                  <c:v>-144.58878000000001</c:v>
                </c:pt>
                <c:pt idx="2495">
                  <c:v>-145.07309860000001</c:v>
                </c:pt>
                <c:pt idx="2496">
                  <c:v>-144.16780589999999</c:v>
                </c:pt>
                <c:pt idx="2497">
                  <c:v>-145.68191279999999</c:v>
                </c:pt>
                <c:pt idx="2498">
                  <c:v>-144.308198</c:v>
                </c:pt>
                <c:pt idx="2499">
                  <c:v>-144.26058860000001</c:v>
                </c:pt>
                <c:pt idx="2500">
                  <c:v>-145.66609059999999</c:v>
                </c:pt>
                <c:pt idx="2501">
                  <c:v>-143.0113197</c:v>
                </c:pt>
                <c:pt idx="2502">
                  <c:v>-145.27688130000001</c:v>
                </c:pt>
                <c:pt idx="2503">
                  <c:v>-144.5887725</c:v>
                </c:pt>
                <c:pt idx="2504">
                  <c:v>-144.13616859999999</c:v>
                </c:pt>
                <c:pt idx="2505">
                  <c:v>-146.33827170000001</c:v>
                </c:pt>
                <c:pt idx="2506">
                  <c:v>-145.1976033</c:v>
                </c:pt>
                <c:pt idx="2507">
                  <c:v>-144.40087729999999</c:v>
                </c:pt>
                <c:pt idx="2508">
                  <c:v>-145.41713820000001</c:v>
                </c:pt>
                <c:pt idx="2509">
                  <c:v>-145.07312529999999</c:v>
                </c:pt>
                <c:pt idx="2510">
                  <c:v>-146.6664571</c:v>
                </c:pt>
                <c:pt idx="2511">
                  <c:v>-145.15002749999999</c:v>
                </c:pt>
                <c:pt idx="2512">
                  <c:v>-145.6818729</c:v>
                </c:pt>
                <c:pt idx="2513">
                  <c:v>-142.88693889999999</c:v>
                </c:pt>
                <c:pt idx="2514">
                  <c:v>-144.30821</c:v>
                </c:pt>
                <c:pt idx="2515">
                  <c:v>-143.9800539</c:v>
                </c:pt>
                <c:pt idx="2516">
                  <c:v>-143.18321069999999</c:v>
                </c:pt>
                <c:pt idx="2517">
                  <c:v>-145.930814</c:v>
                </c:pt>
                <c:pt idx="2518">
                  <c:v>-144.9327984</c:v>
                </c:pt>
                <c:pt idx="2519">
                  <c:v>-144.9010916</c:v>
                </c:pt>
                <c:pt idx="2520">
                  <c:v>-145.63430740000001</c:v>
                </c:pt>
                <c:pt idx="2521">
                  <c:v>-144.48005989999999</c:v>
                </c:pt>
                <c:pt idx="2522">
                  <c:v>-145.38540990000001</c:v>
                </c:pt>
                <c:pt idx="2523">
                  <c:v>-144.12032400000001</c:v>
                </c:pt>
                <c:pt idx="2524">
                  <c:v>-144.91699850000001</c:v>
                </c:pt>
                <c:pt idx="2525">
                  <c:v>-144.9327432</c:v>
                </c:pt>
                <c:pt idx="2526">
                  <c:v>-143.9166194</c:v>
                </c:pt>
                <c:pt idx="2527">
                  <c:v>-144.3398468</c:v>
                </c:pt>
                <c:pt idx="2528">
                  <c:v>-145.58908880000001</c:v>
                </c:pt>
                <c:pt idx="2529">
                  <c:v>-145.3220182</c:v>
                </c:pt>
                <c:pt idx="2530">
                  <c:v>-143.77625990000001</c:v>
                </c:pt>
                <c:pt idx="2531">
                  <c:v>-144.90106589999999</c:v>
                </c:pt>
                <c:pt idx="2532">
                  <c:v>-143.1516302</c:v>
                </c:pt>
                <c:pt idx="2533">
                  <c:v>-144.43264780000001</c:v>
                </c:pt>
                <c:pt idx="2534">
                  <c:v>-145.66604409999999</c:v>
                </c:pt>
                <c:pt idx="2535">
                  <c:v>-143.91665800000001</c:v>
                </c:pt>
                <c:pt idx="2536">
                  <c:v>-144.8852277</c:v>
                </c:pt>
                <c:pt idx="2537">
                  <c:v>-143.6043258</c:v>
                </c:pt>
                <c:pt idx="2538">
                  <c:v>-143.82384020000001</c:v>
                </c:pt>
                <c:pt idx="2539">
                  <c:v>-146.15040540000001</c:v>
                </c:pt>
                <c:pt idx="2540">
                  <c:v>-144.86945990000001</c:v>
                </c:pt>
                <c:pt idx="2541">
                  <c:v>-144.5729121</c:v>
                </c:pt>
                <c:pt idx="2542">
                  <c:v>-144.91691599999999</c:v>
                </c:pt>
                <c:pt idx="2543">
                  <c:v>-145.5732739</c:v>
                </c:pt>
                <c:pt idx="2544">
                  <c:v>-143.72864559999999</c:v>
                </c:pt>
                <c:pt idx="2545">
                  <c:v>-144.58872679999999</c:v>
                </c:pt>
                <c:pt idx="2546">
                  <c:v>-146.74331699999999</c:v>
                </c:pt>
                <c:pt idx="2547">
                  <c:v>-144.26050090000001</c:v>
                </c:pt>
                <c:pt idx="2548">
                  <c:v>-144.7449033</c:v>
                </c:pt>
                <c:pt idx="2549">
                  <c:v>-144.26062690000001</c:v>
                </c:pt>
                <c:pt idx="2550">
                  <c:v>-146.57131330000001</c:v>
                </c:pt>
                <c:pt idx="2551">
                  <c:v>-144.66801889999999</c:v>
                </c:pt>
                <c:pt idx="2552">
                  <c:v>-144.5887927</c:v>
                </c:pt>
                <c:pt idx="2553">
                  <c:v>-144.7925822</c:v>
                </c:pt>
                <c:pt idx="2554">
                  <c:v>-144.26065370000001</c:v>
                </c:pt>
                <c:pt idx="2555">
                  <c:v>-145.50990300000001</c:v>
                </c:pt>
                <c:pt idx="2556">
                  <c:v>-144.8852784</c:v>
                </c:pt>
                <c:pt idx="2557">
                  <c:v>-145.6184581</c:v>
                </c:pt>
                <c:pt idx="2558">
                  <c:v>-145.66607529999999</c:v>
                </c:pt>
                <c:pt idx="2559">
                  <c:v>-144.46430140000001</c:v>
                </c:pt>
                <c:pt idx="2560">
                  <c:v>-144.15185779999999</c:v>
                </c:pt>
                <c:pt idx="2561">
                  <c:v>-143.59088170000001</c:v>
                </c:pt>
                <c:pt idx="2562">
                  <c:v>-144.4484793</c:v>
                </c:pt>
                <c:pt idx="2563">
                  <c:v>-144.7608032</c:v>
                </c:pt>
                <c:pt idx="2564">
                  <c:v>-143.80803549999999</c:v>
                </c:pt>
                <c:pt idx="2565">
                  <c:v>-144.4167788</c:v>
                </c:pt>
                <c:pt idx="2566">
                  <c:v>-142.18527</c:v>
                </c:pt>
                <c:pt idx="2567">
                  <c:v>-144.5412546</c:v>
                </c:pt>
                <c:pt idx="2568">
                  <c:v>-145.9625814</c:v>
                </c:pt>
                <c:pt idx="2569">
                  <c:v>-145.02559679999999</c:v>
                </c:pt>
                <c:pt idx="2570">
                  <c:v>-145.58917210000001</c:v>
                </c:pt>
                <c:pt idx="2571">
                  <c:v>-143.96413810000001</c:v>
                </c:pt>
                <c:pt idx="2572">
                  <c:v>-145.05725519999999</c:v>
                </c:pt>
                <c:pt idx="2573">
                  <c:v>-145.35368639999999</c:v>
                </c:pt>
                <c:pt idx="2574">
                  <c:v>-146.306546</c:v>
                </c:pt>
                <c:pt idx="2575">
                  <c:v>-145.0572794</c:v>
                </c:pt>
                <c:pt idx="2576">
                  <c:v>-145.22925789999999</c:v>
                </c:pt>
                <c:pt idx="2577">
                  <c:v>-145.40128849999999</c:v>
                </c:pt>
                <c:pt idx="2578">
                  <c:v>-144.2448224</c:v>
                </c:pt>
                <c:pt idx="2579">
                  <c:v>-145.38549159999999</c:v>
                </c:pt>
                <c:pt idx="2580">
                  <c:v>-145.16589329999999</c:v>
                </c:pt>
                <c:pt idx="2581">
                  <c:v>-145.74300590000001</c:v>
                </c:pt>
                <c:pt idx="2582">
                  <c:v>-145.1048955</c:v>
                </c:pt>
                <c:pt idx="2583">
                  <c:v>-145.12071789999999</c:v>
                </c:pt>
                <c:pt idx="2584">
                  <c:v>-144.88534469999999</c:v>
                </c:pt>
                <c:pt idx="2585">
                  <c:v>-144.5730509</c:v>
                </c:pt>
                <c:pt idx="2586">
                  <c:v>-144.90119110000001</c:v>
                </c:pt>
                <c:pt idx="2587">
                  <c:v>-144.27650510000001</c:v>
                </c:pt>
                <c:pt idx="2588">
                  <c:v>-146.27492749999999</c:v>
                </c:pt>
                <c:pt idx="2589">
                  <c:v>-144.4485387</c:v>
                </c:pt>
                <c:pt idx="2590">
                  <c:v>-145.7905552</c:v>
                </c:pt>
                <c:pt idx="2591">
                  <c:v>-144.7766785</c:v>
                </c:pt>
                <c:pt idx="2592">
                  <c:v>-144.77678789999999</c:v>
                </c:pt>
                <c:pt idx="2593">
                  <c:v>-144.6047604</c:v>
                </c:pt>
                <c:pt idx="2594">
                  <c:v>-145.27444070000001</c:v>
                </c:pt>
                <c:pt idx="2595">
                  <c:v>-143.97989939999999</c:v>
                </c:pt>
                <c:pt idx="2596">
                  <c:v>-146.18206850000001</c:v>
                </c:pt>
                <c:pt idx="2597">
                  <c:v>-144.76073260000001</c:v>
                </c:pt>
                <c:pt idx="2598">
                  <c:v>-145.1658754</c:v>
                </c:pt>
                <c:pt idx="2599">
                  <c:v>-146.02593160000001</c:v>
                </c:pt>
                <c:pt idx="2600">
                  <c:v>-143.8555351</c:v>
                </c:pt>
                <c:pt idx="2601">
                  <c:v>-146.57133260000001</c:v>
                </c:pt>
                <c:pt idx="2602">
                  <c:v>-145.66606659999999</c:v>
                </c:pt>
                <c:pt idx="2603">
                  <c:v>-145.05722929999999</c:v>
                </c:pt>
                <c:pt idx="2604">
                  <c:v>-145.21341960000001</c:v>
                </c:pt>
                <c:pt idx="2605">
                  <c:v>-144.5729561</c:v>
                </c:pt>
                <c:pt idx="2606">
                  <c:v>-144.6973807</c:v>
                </c:pt>
                <c:pt idx="2607">
                  <c:v>-144.10437010000001</c:v>
                </c:pt>
                <c:pt idx="2608">
                  <c:v>-145.68188620000001</c:v>
                </c:pt>
                <c:pt idx="2609">
                  <c:v>-143.18330270000001</c:v>
                </c:pt>
                <c:pt idx="2610">
                  <c:v>-144.54121040000001</c:v>
                </c:pt>
                <c:pt idx="2611">
                  <c:v>-143.6676932</c:v>
                </c:pt>
                <c:pt idx="2612">
                  <c:v>-145.47823399999999</c:v>
                </c:pt>
                <c:pt idx="2613">
                  <c:v>-144.9645232</c:v>
                </c:pt>
                <c:pt idx="2614">
                  <c:v>-143.91661959999999</c:v>
                </c:pt>
                <c:pt idx="2615">
                  <c:v>-145.35371240000001</c:v>
                </c:pt>
                <c:pt idx="2616">
                  <c:v>-143.93239109999999</c:v>
                </c:pt>
                <c:pt idx="2617">
                  <c:v>-145.22921539999999</c:v>
                </c:pt>
                <c:pt idx="2618">
                  <c:v>-144.5887409</c:v>
                </c:pt>
                <c:pt idx="2619">
                  <c:v>-144.4167511</c:v>
                </c:pt>
                <c:pt idx="2620">
                  <c:v>-143.87138390000001</c:v>
                </c:pt>
                <c:pt idx="2621">
                  <c:v>-143.68347800000001</c:v>
                </c:pt>
                <c:pt idx="2622">
                  <c:v>-145.1975558</c:v>
                </c:pt>
                <c:pt idx="2623">
                  <c:v>-143.3711825</c:v>
                </c:pt>
                <c:pt idx="2624">
                  <c:v>-144.49590330000001</c:v>
                </c:pt>
                <c:pt idx="2625">
                  <c:v>-144.58872109999999</c:v>
                </c:pt>
                <c:pt idx="2626">
                  <c:v>-144.6814656</c:v>
                </c:pt>
                <c:pt idx="2627">
                  <c:v>-145.9149237</c:v>
                </c:pt>
                <c:pt idx="2628">
                  <c:v>-144.69736349999999</c:v>
                </c:pt>
                <c:pt idx="2629">
                  <c:v>-145.52569130000001</c:v>
                </c:pt>
                <c:pt idx="2630">
                  <c:v>-144.7131814</c:v>
                </c:pt>
                <c:pt idx="2631">
                  <c:v>-145.05727709999999</c:v>
                </c:pt>
                <c:pt idx="2632">
                  <c:v>-144.69730179999999</c:v>
                </c:pt>
                <c:pt idx="2633">
                  <c:v>-144.97800620000001</c:v>
                </c:pt>
                <c:pt idx="2634">
                  <c:v>-145.54156879999999</c:v>
                </c:pt>
                <c:pt idx="2635">
                  <c:v>-144.7131526</c:v>
                </c:pt>
                <c:pt idx="2636">
                  <c:v>-144.21290310000001</c:v>
                </c:pt>
                <c:pt idx="2637">
                  <c:v>-143.55896079999999</c:v>
                </c:pt>
                <c:pt idx="2638">
                  <c:v>-145.36953449999999</c:v>
                </c:pt>
                <c:pt idx="2639">
                  <c:v>-144.8852115</c:v>
                </c:pt>
                <c:pt idx="2640">
                  <c:v>-145.0413313</c:v>
                </c:pt>
                <c:pt idx="2641">
                  <c:v>-144.90100910000001</c:v>
                </c:pt>
                <c:pt idx="2642">
                  <c:v>-145.72942380000001</c:v>
                </c:pt>
                <c:pt idx="2643">
                  <c:v>-145.1816948</c:v>
                </c:pt>
                <c:pt idx="2644">
                  <c:v>-144.94848959999999</c:v>
                </c:pt>
                <c:pt idx="2645">
                  <c:v>-145.32190729999999</c:v>
                </c:pt>
                <c:pt idx="2646">
                  <c:v>-144.30803710000001</c:v>
                </c:pt>
                <c:pt idx="2647">
                  <c:v>-143.47969000000001</c:v>
                </c:pt>
                <c:pt idx="2648">
                  <c:v>-144.6045536</c:v>
                </c:pt>
                <c:pt idx="2649">
                  <c:v>-147.35213160000001</c:v>
                </c:pt>
                <c:pt idx="2650">
                  <c:v>-145.5573699</c:v>
                </c:pt>
                <c:pt idx="2651">
                  <c:v>-145.69772829999999</c:v>
                </c:pt>
                <c:pt idx="2652">
                  <c:v>-144.3080946</c:v>
                </c:pt>
                <c:pt idx="2653">
                  <c:v>-145.08891489999999</c:v>
                </c:pt>
                <c:pt idx="2654">
                  <c:v>-144.93275779999999</c:v>
                </c:pt>
                <c:pt idx="2655">
                  <c:v>-146.46267460000001</c:v>
                </c:pt>
                <c:pt idx="2656">
                  <c:v>-144.49594189999999</c:v>
                </c:pt>
                <c:pt idx="2657">
                  <c:v>-144.57280689999999</c:v>
                </c:pt>
                <c:pt idx="2658">
                  <c:v>-145.8539184</c:v>
                </c:pt>
                <c:pt idx="2659">
                  <c:v>-145.46222710000001</c:v>
                </c:pt>
                <c:pt idx="2660">
                  <c:v>-145.72939740000001</c:v>
                </c:pt>
                <c:pt idx="2661">
                  <c:v>-144.50944939999999</c:v>
                </c:pt>
                <c:pt idx="2662">
                  <c:v>-145.41708410000001</c:v>
                </c:pt>
                <c:pt idx="2663">
                  <c:v>-144.71313910000001</c:v>
                </c:pt>
                <c:pt idx="2664">
                  <c:v>-145.6976884</c:v>
                </c:pt>
                <c:pt idx="2665">
                  <c:v>-145.99413329999999</c:v>
                </c:pt>
                <c:pt idx="2666">
                  <c:v>-144.0884509</c:v>
                </c:pt>
                <c:pt idx="2667">
                  <c:v>-146.0100759</c:v>
                </c:pt>
                <c:pt idx="2668">
                  <c:v>-145.27678839999999</c:v>
                </c:pt>
                <c:pt idx="2669">
                  <c:v>-145.24500839999999</c:v>
                </c:pt>
                <c:pt idx="2670">
                  <c:v>-145.69765090000001</c:v>
                </c:pt>
                <c:pt idx="2671">
                  <c:v>-145.18156619999999</c:v>
                </c:pt>
                <c:pt idx="2672">
                  <c:v>-144.99604859999999</c:v>
                </c:pt>
                <c:pt idx="2673">
                  <c:v>-145.0412541</c:v>
                </c:pt>
                <c:pt idx="2674">
                  <c:v>-144.79242579999999</c:v>
                </c:pt>
                <c:pt idx="2675">
                  <c:v>-145.54155249999999</c:v>
                </c:pt>
                <c:pt idx="2676">
                  <c:v>-146.01001059999999</c:v>
                </c:pt>
                <c:pt idx="2677">
                  <c:v>-145.02548730000001</c:v>
                </c:pt>
                <c:pt idx="2678">
                  <c:v>-145.21336350000001</c:v>
                </c:pt>
                <c:pt idx="2679">
                  <c:v>-145.3695209</c:v>
                </c:pt>
                <c:pt idx="2680">
                  <c:v>-145.18162910000001</c:v>
                </c:pt>
                <c:pt idx="2681">
                  <c:v>-145.49396179999999</c:v>
                </c:pt>
                <c:pt idx="2682">
                  <c:v>-146.10277640000001</c:v>
                </c:pt>
                <c:pt idx="2683">
                  <c:v>-144.58865259999999</c:v>
                </c:pt>
                <c:pt idx="2684">
                  <c:v>-143.71513770000001</c:v>
                </c:pt>
                <c:pt idx="2685">
                  <c:v>-144.464257</c:v>
                </c:pt>
                <c:pt idx="2686">
                  <c:v>-144.43256450000001</c:v>
                </c:pt>
                <c:pt idx="2687">
                  <c:v>-142.59030290000001</c:v>
                </c:pt>
                <c:pt idx="2688">
                  <c:v>-141.23217690000001</c:v>
                </c:pt>
                <c:pt idx="2689">
                  <c:v>-142.69885679999999</c:v>
                </c:pt>
                <c:pt idx="2690">
                  <c:v>-145.04135880000001</c:v>
                </c:pt>
                <c:pt idx="2691">
                  <c:v>-146.27483720000001</c:v>
                </c:pt>
                <c:pt idx="2692">
                  <c:v>-146.13457</c:v>
                </c:pt>
                <c:pt idx="2693">
                  <c:v>-148.80516610000001</c:v>
                </c:pt>
                <c:pt idx="2694">
                  <c:v>-151.1160218</c:v>
                </c:pt>
                <c:pt idx="2695">
                  <c:v>-149.8507333</c:v>
                </c:pt>
                <c:pt idx="2696">
                  <c:v>-149.61770100000001</c:v>
                </c:pt>
                <c:pt idx="2697">
                  <c:v>-149.6493902</c:v>
                </c:pt>
                <c:pt idx="2698">
                  <c:v>-152.42873990000001</c:v>
                </c:pt>
                <c:pt idx="2699">
                  <c:v>-152.02122349999999</c:v>
                </c:pt>
                <c:pt idx="2700">
                  <c:v>-151.63202430000001</c:v>
                </c:pt>
                <c:pt idx="2701">
                  <c:v>-151.02315060000001</c:v>
                </c:pt>
                <c:pt idx="2702">
                  <c:v>-150.8827843</c:v>
                </c:pt>
                <c:pt idx="2703">
                  <c:v>-151.9600825</c:v>
                </c:pt>
                <c:pt idx="2704">
                  <c:v>-152.22482460000001</c:v>
                </c:pt>
                <c:pt idx="2705">
                  <c:v>-151.4757774</c:v>
                </c:pt>
                <c:pt idx="2706">
                  <c:v>-152.6775437</c:v>
                </c:pt>
                <c:pt idx="2707">
                  <c:v>-152.66158659999999</c:v>
                </c:pt>
                <c:pt idx="2708">
                  <c:v>-152.50552569999999</c:v>
                </c:pt>
                <c:pt idx="2709">
                  <c:v>-151.86499069999999</c:v>
                </c:pt>
                <c:pt idx="2710">
                  <c:v>-151.63183179999999</c:v>
                </c:pt>
                <c:pt idx="2711">
                  <c:v>-153.4899906</c:v>
                </c:pt>
                <c:pt idx="2712">
                  <c:v>-151.2877968</c:v>
                </c:pt>
                <c:pt idx="2713">
                  <c:v>-149.7737592</c:v>
                </c:pt>
                <c:pt idx="2714">
                  <c:v>-152.55293739999999</c:v>
                </c:pt>
                <c:pt idx="2715">
                  <c:v>-152.2723508</c:v>
                </c:pt>
                <c:pt idx="2716">
                  <c:v>-153.47405599999999</c:v>
                </c:pt>
                <c:pt idx="2717">
                  <c:v>-153.08487909999999</c:v>
                </c:pt>
                <c:pt idx="2718">
                  <c:v>-154.1621112</c:v>
                </c:pt>
                <c:pt idx="2719">
                  <c:v>-151.85148469999999</c:v>
                </c:pt>
                <c:pt idx="2720">
                  <c:v>-151.92838069999999</c:v>
                </c:pt>
                <c:pt idx="2721">
                  <c:v>-151.6636556</c:v>
                </c:pt>
                <c:pt idx="2722">
                  <c:v>-152.5529703</c:v>
                </c:pt>
                <c:pt idx="2723">
                  <c:v>-152.86532769999999</c:v>
                </c:pt>
                <c:pt idx="2724">
                  <c:v>-152.8019376</c:v>
                </c:pt>
                <c:pt idx="2725">
                  <c:v>-152.74090279999999</c:v>
                </c:pt>
                <c:pt idx="2726">
                  <c:v>-153.52163300000001</c:v>
                </c:pt>
                <c:pt idx="2727">
                  <c:v>-152.9897771</c:v>
                </c:pt>
                <c:pt idx="2728">
                  <c:v>-151.4440467</c:v>
                </c:pt>
                <c:pt idx="2729">
                  <c:v>-151.44405879999999</c:v>
                </c:pt>
                <c:pt idx="2730">
                  <c:v>-150.5680936</c:v>
                </c:pt>
                <c:pt idx="2731">
                  <c:v>-152.70927119999999</c:v>
                </c:pt>
                <c:pt idx="2732">
                  <c:v>-152.0846104</c:v>
                </c:pt>
                <c:pt idx="2733">
                  <c:v>-153.2863341</c:v>
                </c:pt>
                <c:pt idx="2734">
                  <c:v>-153.0373429</c:v>
                </c:pt>
                <c:pt idx="2735">
                  <c:v>-153.17775979999999</c:v>
                </c:pt>
                <c:pt idx="2736">
                  <c:v>-151.8966829</c:v>
                </c:pt>
                <c:pt idx="2737">
                  <c:v>-152.89702940000001</c:v>
                </c:pt>
                <c:pt idx="2738">
                  <c:v>-153.5059651</c:v>
                </c:pt>
                <c:pt idx="2739">
                  <c:v>-153.7549018</c:v>
                </c:pt>
                <c:pt idx="2740">
                  <c:v>-152.60075749999999</c:v>
                </c:pt>
                <c:pt idx="2741">
                  <c:v>-152.05292549999999</c:v>
                </c:pt>
                <c:pt idx="2742">
                  <c:v>-152.9288301</c:v>
                </c:pt>
                <c:pt idx="2743">
                  <c:v>-151.7880692</c:v>
                </c:pt>
                <c:pt idx="2744">
                  <c:v>-152.36526259999999</c:v>
                </c:pt>
                <c:pt idx="2745">
                  <c:v>-153.42674980000001</c:v>
                </c:pt>
                <c:pt idx="2746">
                  <c:v>-153.85006379999999</c:v>
                </c:pt>
                <c:pt idx="2747">
                  <c:v>-152.97417390000001</c:v>
                </c:pt>
                <c:pt idx="2748">
                  <c:v>-152.7251856</c:v>
                </c:pt>
                <c:pt idx="2749">
                  <c:v>-152.6935259</c:v>
                </c:pt>
                <c:pt idx="2750">
                  <c:v>-152.39703600000001</c:v>
                </c:pt>
                <c:pt idx="2751">
                  <c:v>-152.41291229999999</c:v>
                </c:pt>
                <c:pt idx="2752">
                  <c:v>-152.8337688</c:v>
                </c:pt>
                <c:pt idx="2753">
                  <c:v>-152.69344839999999</c:v>
                </c:pt>
                <c:pt idx="2754">
                  <c:v>-152.10048380000001</c:v>
                </c:pt>
                <c:pt idx="2755">
                  <c:v>-152.06884049999999</c:v>
                </c:pt>
                <c:pt idx="2756">
                  <c:v>-152.22489250000001</c:v>
                </c:pt>
                <c:pt idx="2757">
                  <c:v>-153.0533374</c:v>
                </c:pt>
                <c:pt idx="2758">
                  <c:v>-153.4743057</c:v>
                </c:pt>
                <c:pt idx="2759">
                  <c:v>-153.45854919999999</c:v>
                </c:pt>
                <c:pt idx="2760">
                  <c:v>-154.27105549999999</c:v>
                </c:pt>
                <c:pt idx="2761">
                  <c:v>-152.84975220000001</c:v>
                </c:pt>
                <c:pt idx="2762">
                  <c:v>-153.0059923</c:v>
                </c:pt>
                <c:pt idx="2763">
                  <c:v>-152.8180246</c:v>
                </c:pt>
                <c:pt idx="2764">
                  <c:v>-153.20969959999999</c:v>
                </c:pt>
                <c:pt idx="2765">
                  <c:v>-153.49024109999999</c:v>
                </c:pt>
                <c:pt idx="2766">
                  <c:v>-153.00580740000001</c:v>
                </c:pt>
                <c:pt idx="2767">
                  <c:v>-154.69204329999999</c:v>
                </c:pt>
                <c:pt idx="2768">
                  <c:v>-152.41289620000001</c:v>
                </c:pt>
                <c:pt idx="2769">
                  <c:v>-153.92702489999999</c:v>
                </c:pt>
                <c:pt idx="2770">
                  <c:v>-153.1937293</c:v>
                </c:pt>
                <c:pt idx="2771">
                  <c:v>-153.14613750000001</c:v>
                </c:pt>
                <c:pt idx="2772">
                  <c:v>-152.52138980000001</c:v>
                </c:pt>
                <c:pt idx="2773">
                  <c:v>-151.6320035</c:v>
                </c:pt>
                <c:pt idx="2774">
                  <c:v>-152.91309659999999</c:v>
                </c:pt>
                <c:pt idx="2775">
                  <c:v>-153.20961080000001</c:v>
                </c:pt>
                <c:pt idx="2776">
                  <c:v>-151.92854689999999</c:v>
                </c:pt>
                <c:pt idx="2777">
                  <c:v>-152.6301445</c:v>
                </c:pt>
                <c:pt idx="2778">
                  <c:v>-153.33410979999999</c:v>
                </c:pt>
                <c:pt idx="2779">
                  <c:v>-152.81783480000001</c:v>
                </c:pt>
                <c:pt idx="2780">
                  <c:v>-153.20968160000001</c:v>
                </c:pt>
                <c:pt idx="2781">
                  <c:v>-153.1779387</c:v>
                </c:pt>
                <c:pt idx="2782">
                  <c:v>-153.64638210000001</c:v>
                </c:pt>
                <c:pt idx="2783">
                  <c:v>-153.7709409</c:v>
                </c:pt>
                <c:pt idx="2784">
                  <c:v>-152.60079709999999</c:v>
                </c:pt>
                <c:pt idx="2785">
                  <c:v>-153.44268750000001</c:v>
                </c:pt>
                <c:pt idx="2786">
                  <c:v>-152.52148360000001</c:v>
                </c:pt>
                <c:pt idx="2787">
                  <c:v>-154.08312219999999</c:v>
                </c:pt>
                <c:pt idx="2788">
                  <c:v>-155.848567</c:v>
                </c:pt>
                <c:pt idx="2789">
                  <c:v>-156.0047098</c:v>
                </c:pt>
                <c:pt idx="2790">
                  <c:v>-156.92607419999999</c:v>
                </c:pt>
                <c:pt idx="2791">
                  <c:v>-158.47179980000001</c:v>
                </c:pt>
                <c:pt idx="2792">
                  <c:v>-158.9878756</c:v>
                </c:pt>
                <c:pt idx="2793">
                  <c:v>-158.6440518</c:v>
                </c:pt>
                <c:pt idx="2794">
                  <c:v>-159.4565388</c:v>
                </c:pt>
                <c:pt idx="2795">
                  <c:v>-159.2684773</c:v>
                </c:pt>
                <c:pt idx="2796">
                  <c:v>-159.28445310000001</c:v>
                </c:pt>
                <c:pt idx="2797">
                  <c:v>-159.78448159999999</c:v>
                </c:pt>
                <c:pt idx="2798">
                  <c:v>-159.0806336</c:v>
                </c:pt>
                <c:pt idx="2799">
                  <c:v>-160.0491614</c:v>
                </c:pt>
                <c:pt idx="2800">
                  <c:v>-159.59643199999999</c:v>
                </c:pt>
                <c:pt idx="2801">
                  <c:v>-159.8771668</c:v>
                </c:pt>
                <c:pt idx="2802">
                  <c:v>-159.26844879999999</c:v>
                </c:pt>
                <c:pt idx="2803">
                  <c:v>-158.0349812</c:v>
                </c:pt>
                <c:pt idx="2804">
                  <c:v>-159.0964616</c:v>
                </c:pt>
                <c:pt idx="2805">
                  <c:v>-157.23827460000001</c:v>
                </c:pt>
                <c:pt idx="2806">
                  <c:v>-160.23699120000001</c:v>
                </c:pt>
                <c:pt idx="2807">
                  <c:v>-159.4087438</c:v>
                </c:pt>
                <c:pt idx="2808">
                  <c:v>-158.035087</c:v>
                </c:pt>
                <c:pt idx="2809">
                  <c:v>-159.2999006</c:v>
                </c:pt>
                <c:pt idx="2810">
                  <c:v>-159.98562999999999</c:v>
                </c:pt>
                <c:pt idx="2811">
                  <c:v>-160.080738</c:v>
                </c:pt>
                <c:pt idx="2812">
                  <c:v>-159.39312290000001</c:v>
                </c:pt>
                <c:pt idx="2813">
                  <c:v>-159.20489219999999</c:v>
                </c:pt>
                <c:pt idx="2814">
                  <c:v>-159.58058969999999</c:v>
                </c:pt>
                <c:pt idx="2815">
                  <c:v>-161.71944429999999</c:v>
                </c:pt>
                <c:pt idx="2816">
                  <c:v>-161.48614570000001</c:v>
                </c:pt>
                <c:pt idx="2817">
                  <c:v>-159.08040919999999</c:v>
                </c:pt>
                <c:pt idx="2818">
                  <c:v>-160.93853859999999</c:v>
                </c:pt>
                <c:pt idx="2819">
                  <c:v>-159.1122915</c:v>
                </c:pt>
                <c:pt idx="2820">
                  <c:v>-160.3141358</c:v>
                </c:pt>
                <c:pt idx="2821">
                  <c:v>-158.87677070000001</c:v>
                </c:pt>
                <c:pt idx="2822">
                  <c:v>-159.75248049999999</c:v>
                </c:pt>
                <c:pt idx="2823">
                  <c:v>-159.18861029999999</c:v>
                </c:pt>
                <c:pt idx="2824">
                  <c:v>-158.29956630000001</c:v>
                </c:pt>
                <c:pt idx="2825">
                  <c:v>-160.51752400000001</c:v>
                </c:pt>
                <c:pt idx="2826">
                  <c:v>-160.065001</c:v>
                </c:pt>
                <c:pt idx="2827">
                  <c:v>-159.6123849</c:v>
                </c:pt>
                <c:pt idx="2828">
                  <c:v>-159.72070350000001</c:v>
                </c:pt>
                <c:pt idx="2829">
                  <c:v>-160.61030149999999</c:v>
                </c:pt>
                <c:pt idx="2830">
                  <c:v>-160.0491533</c:v>
                </c:pt>
                <c:pt idx="2831">
                  <c:v>-159.8609659</c:v>
                </c:pt>
                <c:pt idx="2832">
                  <c:v>-159.2523841</c:v>
                </c:pt>
                <c:pt idx="2833">
                  <c:v>-160.45413009999999</c:v>
                </c:pt>
                <c:pt idx="2834">
                  <c:v>-161.87522340000001</c:v>
                </c:pt>
                <c:pt idx="2835">
                  <c:v>-159.09605830000001</c:v>
                </c:pt>
                <c:pt idx="2836">
                  <c:v>-159.51723459999999</c:v>
                </c:pt>
                <c:pt idx="2837">
                  <c:v>-159.68928170000001</c:v>
                </c:pt>
                <c:pt idx="2838">
                  <c:v>-159.75265820000001</c:v>
                </c:pt>
                <c:pt idx="2839">
                  <c:v>-160.00164699999999</c:v>
                </c:pt>
                <c:pt idx="2840">
                  <c:v>-159.72113909999999</c:v>
                </c:pt>
                <c:pt idx="2841">
                  <c:v>-162.81245749999999</c:v>
                </c:pt>
                <c:pt idx="2842">
                  <c:v>-165.48343639999999</c:v>
                </c:pt>
                <c:pt idx="2843">
                  <c:v>-162.95300649999999</c:v>
                </c:pt>
                <c:pt idx="2844">
                  <c:v>-162.2670948</c:v>
                </c:pt>
                <c:pt idx="2845">
                  <c:v>-162.8913111</c:v>
                </c:pt>
                <c:pt idx="2846">
                  <c:v>-162.34405599999999</c:v>
                </c:pt>
                <c:pt idx="2847">
                  <c:v>-162.03155459999999</c:v>
                </c:pt>
                <c:pt idx="2848">
                  <c:v>-161.00171330000001</c:v>
                </c:pt>
                <c:pt idx="2849">
                  <c:v>-163.46856539999999</c:v>
                </c:pt>
                <c:pt idx="2850">
                  <c:v>-164.6093927</c:v>
                </c:pt>
                <c:pt idx="2851">
                  <c:v>-163.32871119999999</c:v>
                </c:pt>
                <c:pt idx="2852">
                  <c:v>-162.98426309999999</c:v>
                </c:pt>
                <c:pt idx="2853">
                  <c:v>-163.00007590000001</c:v>
                </c:pt>
                <c:pt idx="2854">
                  <c:v>-163.29689640000001</c:v>
                </c:pt>
                <c:pt idx="2855">
                  <c:v>-162.4069648</c:v>
                </c:pt>
                <c:pt idx="2856">
                  <c:v>-160.9701546</c:v>
                </c:pt>
                <c:pt idx="2857">
                  <c:v>-159.23626519999999</c:v>
                </c:pt>
                <c:pt idx="2858">
                  <c:v>-159.68915519999999</c:v>
                </c:pt>
                <c:pt idx="2859">
                  <c:v>-159.3452375</c:v>
                </c:pt>
                <c:pt idx="2860">
                  <c:v>-158.62806380000001</c:v>
                </c:pt>
                <c:pt idx="2861">
                  <c:v>-155.9411824</c:v>
                </c:pt>
                <c:pt idx="2862">
                  <c:v>-157.75187460000001</c:v>
                </c:pt>
                <c:pt idx="2863">
                  <c:v>-157.7545131</c:v>
                </c:pt>
                <c:pt idx="2864">
                  <c:v>-158.5963835</c:v>
                </c:pt>
                <c:pt idx="2865">
                  <c:v>-158.14323529999999</c:v>
                </c:pt>
                <c:pt idx="2866">
                  <c:v>-159.70520579999999</c:v>
                </c:pt>
                <c:pt idx="2867">
                  <c:v>-158.2069381</c:v>
                </c:pt>
                <c:pt idx="2868">
                  <c:v>-160.42279289999999</c:v>
                </c:pt>
                <c:pt idx="2869">
                  <c:v>-160.6899981</c:v>
                </c:pt>
                <c:pt idx="2870">
                  <c:v>-161.48677850000001</c:v>
                </c:pt>
                <c:pt idx="2871">
                  <c:v>-163.29726539999999</c:v>
                </c:pt>
                <c:pt idx="2872">
                  <c:v>-162.82881710000001</c:v>
                </c:pt>
                <c:pt idx="2873">
                  <c:v>-164.07815099999999</c:v>
                </c:pt>
                <c:pt idx="2874">
                  <c:v>-163.59381669999999</c:v>
                </c:pt>
                <c:pt idx="2875">
                  <c:v>-162.1562878</c:v>
                </c:pt>
                <c:pt idx="2876">
                  <c:v>-164.35849160000001</c:v>
                </c:pt>
                <c:pt idx="2877">
                  <c:v>-163.92196279999999</c:v>
                </c:pt>
                <c:pt idx="2878">
                  <c:v>-164.28182649999999</c:v>
                </c:pt>
                <c:pt idx="2879">
                  <c:v>-162.969279</c:v>
                </c:pt>
                <c:pt idx="2880">
                  <c:v>-165.9196901</c:v>
                </c:pt>
                <c:pt idx="2881">
                  <c:v>-165.1076741</c:v>
                </c:pt>
                <c:pt idx="2882">
                  <c:v>-162.29859619999999</c:v>
                </c:pt>
                <c:pt idx="2883">
                  <c:v>-163.79709869999999</c:v>
                </c:pt>
                <c:pt idx="2884">
                  <c:v>-163.9532877</c:v>
                </c:pt>
                <c:pt idx="2885">
                  <c:v>-165.23455089999999</c:v>
                </c:pt>
                <c:pt idx="2886">
                  <c:v>-164.12546599999999</c:v>
                </c:pt>
                <c:pt idx="2887">
                  <c:v>-164.4063257</c:v>
                </c:pt>
                <c:pt idx="2888">
                  <c:v>-163.70236180000001</c:v>
                </c:pt>
                <c:pt idx="2889">
                  <c:v>-164.23419699999999</c:v>
                </c:pt>
                <c:pt idx="2890">
                  <c:v>-164.70319219999999</c:v>
                </c:pt>
                <c:pt idx="2891">
                  <c:v>-165.99964399999999</c:v>
                </c:pt>
                <c:pt idx="2892">
                  <c:v>-164.53064449999999</c:v>
                </c:pt>
                <c:pt idx="2893">
                  <c:v>-164.07800109999999</c:v>
                </c:pt>
                <c:pt idx="2894">
                  <c:v>-164.75030459999999</c:v>
                </c:pt>
                <c:pt idx="2895">
                  <c:v>-165.0306952</c:v>
                </c:pt>
                <c:pt idx="2896">
                  <c:v>-163.76548729999999</c:v>
                </c:pt>
                <c:pt idx="2897">
                  <c:v>-164.37412090000001</c:v>
                </c:pt>
                <c:pt idx="2898">
                  <c:v>-165.0146092</c:v>
                </c:pt>
                <c:pt idx="2899">
                  <c:v>-164.75007489999999</c:v>
                </c:pt>
                <c:pt idx="2900">
                  <c:v>-164.99895889999999</c:v>
                </c:pt>
                <c:pt idx="2901">
                  <c:v>-165.35898520000001</c:v>
                </c:pt>
                <c:pt idx="2902">
                  <c:v>-165.1550331</c:v>
                </c:pt>
                <c:pt idx="2903">
                  <c:v>-165.1395176</c:v>
                </c:pt>
                <c:pt idx="2904">
                  <c:v>-164.87476770000001</c:v>
                </c:pt>
                <c:pt idx="2905">
                  <c:v>-164.26551810000001</c:v>
                </c:pt>
                <c:pt idx="2906">
                  <c:v>-164.26511550000001</c:v>
                </c:pt>
                <c:pt idx="2907">
                  <c:v>-164.68625710000001</c:v>
                </c:pt>
                <c:pt idx="2908">
                  <c:v>-164.43740360000001</c:v>
                </c:pt>
                <c:pt idx="2909">
                  <c:v>-164.8737888</c:v>
                </c:pt>
                <c:pt idx="2910">
                  <c:v>-166.10757240000001</c:v>
                </c:pt>
                <c:pt idx="2911">
                  <c:v>-165.43504659999999</c:v>
                </c:pt>
                <c:pt idx="2912">
                  <c:v>-165.23383369999999</c:v>
                </c:pt>
                <c:pt idx="2913">
                  <c:v>-165.35859210000001</c:v>
                </c:pt>
                <c:pt idx="2914">
                  <c:v>-164.57747169999999</c:v>
                </c:pt>
                <c:pt idx="2915">
                  <c:v>-165.17077320000001</c:v>
                </c:pt>
                <c:pt idx="2916">
                  <c:v>-165.81072209999999</c:v>
                </c:pt>
                <c:pt idx="2917">
                  <c:v>-166.54459230000001</c:v>
                </c:pt>
                <c:pt idx="2918">
                  <c:v>-164.99868069999999</c:v>
                </c:pt>
                <c:pt idx="2919">
                  <c:v>-165.45151770000001</c:v>
                </c:pt>
                <c:pt idx="2920">
                  <c:v>-165.65526500000001</c:v>
                </c:pt>
                <c:pt idx="2921">
                  <c:v>-165.63962230000001</c:v>
                </c:pt>
                <c:pt idx="2922">
                  <c:v>-163.59311360000001</c:v>
                </c:pt>
                <c:pt idx="2923">
                  <c:v>-164.35854760000001</c:v>
                </c:pt>
                <c:pt idx="2924">
                  <c:v>-165.0622161</c:v>
                </c:pt>
                <c:pt idx="2925">
                  <c:v>-164.6864755</c:v>
                </c:pt>
                <c:pt idx="2926">
                  <c:v>-166.05987469999999</c:v>
                </c:pt>
                <c:pt idx="2927">
                  <c:v>-166.1236787</c:v>
                </c:pt>
                <c:pt idx="2928">
                  <c:v>-165.62328600000001</c:v>
                </c:pt>
                <c:pt idx="2929">
                  <c:v>-164.0935096</c:v>
                </c:pt>
                <c:pt idx="2930">
                  <c:v>-165.2787592</c:v>
                </c:pt>
                <c:pt idx="2931">
                  <c:v>-166.91975489999999</c:v>
                </c:pt>
                <c:pt idx="2932">
                  <c:v>-165.17071279999999</c:v>
                </c:pt>
                <c:pt idx="2933">
                  <c:v>-165.6234403</c:v>
                </c:pt>
                <c:pt idx="2934">
                  <c:v>-165.9674316</c:v>
                </c:pt>
                <c:pt idx="2935">
                  <c:v>-165.81127190000001</c:v>
                </c:pt>
                <c:pt idx="2936">
                  <c:v>-167.54516369999999</c:v>
                </c:pt>
                <c:pt idx="2937">
                  <c:v>-165.4985428</c:v>
                </c:pt>
                <c:pt idx="2938">
                  <c:v>-165.96704919999999</c:v>
                </c:pt>
                <c:pt idx="2939">
                  <c:v>-167.48127840000001</c:v>
                </c:pt>
                <c:pt idx="2940">
                  <c:v>-174.0247167</c:v>
                </c:pt>
                <c:pt idx="2941">
                  <c:v>-173.5401076</c:v>
                </c:pt>
                <c:pt idx="2942">
                  <c:v>-173.61938040000001</c:v>
                </c:pt>
                <c:pt idx="2943">
                  <c:v>-172.9946966</c:v>
                </c:pt>
                <c:pt idx="2944">
                  <c:v>-173.91568710000001</c:v>
                </c:pt>
                <c:pt idx="2945">
                  <c:v>-172.6983328</c:v>
                </c:pt>
                <c:pt idx="2946">
                  <c:v>-171.76126070000001</c:v>
                </c:pt>
                <c:pt idx="2947">
                  <c:v>-174.58778799999999</c:v>
                </c:pt>
                <c:pt idx="2948">
                  <c:v>-172.07323700000001</c:v>
                </c:pt>
                <c:pt idx="2949">
                  <c:v>-171.66586380000001</c:v>
                </c:pt>
                <c:pt idx="2950">
                  <c:v>-172.99492860000001</c:v>
                </c:pt>
                <c:pt idx="2951">
                  <c:v>-172.3854379</c:v>
                </c:pt>
                <c:pt idx="2952">
                  <c:v>-172.0573157</c:v>
                </c:pt>
                <c:pt idx="2953">
                  <c:v>-173.15027900000001</c:v>
                </c:pt>
                <c:pt idx="2954">
                  <c:v>-172.08912409999999</c:v>
                </c:pt>
                <c:pt idx="2955">
                  <c:v>-173.29095100000001</c:v>
                </c:pt>
                <c:pt idx="2956">
                  <c:v>-174.2593722</c:v>
                </c:pt>
                <c:pt idx="2957">
                  <c:v>-173.38337279999999</c:v>
                </c:pt>
                <c:pt idx="2958">
                  <c:v>-171.19713870000001</c:v>
                </c:pt>
                <c:pt idx="2959">
                  <c:v>-174.2593918</c:v>
                </c:pt>
                <c:pt idx="2960">
                  <c:v>-174.3520604</c:v>
                </c:pt>
                <c:pt idx="2961">
                  <c:v>-173.61895380000001</c:v>
                </c:pt>
                <c:pt idx="2962">
                  <c:v>-174.19596730000001</c:v>
                </c:pt>
                <c:pt idx="2963">
                  <c:v>-172.21352730000001</c:v>
                </c:pt>
                <c:pt idx="2964">
                  <c:v>-172.61914139999999</c:v>
                </c:pt>
                <c:pt idx="2965">
                  <c:v>-173.2754195</c:v>
                </c:pt>
                <c:pt idx="2966">
                  <c:v>-171.57256799999999</c:v>
                </c:pt>
                <c:pt idx="2967">
                  <c:v>-172.838187</c:v>
                </c:pt>
                <c:pt idx="2968">
                  <c:v>-172.18157880000001</c:v>
                </c:pt>
                <c:pt idx="2969">
                  <c:v>-171.22922579999999</c:v>
                </c:pt>
                <c:pt idx="2970">
                  <c:v>-172.9308504</c:v>
                </c:pt>
                <c:pt idx="2971">
                  <c:v>-174.0550921</c:v>
                </c:pt>
                <c:pt idx="2972">
                  <c:v>-180.55044950000001</c:v>
                </c:pt>
                <c:pt idx="2973">
                  <c:v>-187.51643949999999</c:v>
                </c:pt>
                <c:pt idx="2974">
                  <c:v>-195.55806430000001</c:v>
                </c:pt>
                <c:pt idx="2975">
                  <c:v>-209.300084</c:v>
                </c:pt>
                <c:pt idx="2976">
                  <c:v>-221.55854479999999</c:v>
                </c:pt>
                <c:pt idx="2977">
                  <c:v>-241.32922930000001</c:v>
                </c:pt>
                <c:pt idx="2978">
                  <c:v>-257.95857230000001</c:v>
                </c:pt>
                <c:pt idx="2979">
                  <c:v>-271.76527220000003</c:v>
                </c:pt>
                <c:pt idx="2980">
                  <c:v>-281.52614770000002</c:v>
                </c:pt>
                <c:pt idx="2981">
                  <c:v>-284.02418230000001</c:v>
                </c:pt>
                <c:pt idx="2982">
                  <c:v>-287.64666099999999</c:v>
                </c:pt>
                <c:pt idx="2983">
                  <c:v>-291.53292140000002</c:v>
                </c:pt>
                <c:pt idx="2984">
                  <c:v>-293.28613899999999</c:v>
                </c:pt>
                <c:pt idx="2985">
                  <c:v>-295.3891802</c:v>
                </c:pt>
                <c:pt idx="2986">
                  <c:v>-300.72821060000001</c:v>
                </c:pt>
                <c:pt idx="2987">
                  <c:v>-301.13413919999999</c:v>
                </c:pt>
                <c:pt idx="2988">
                  <c:v>-301.04159299999998</c:v>
                </c:pt>
                <c:pt idx="2989">
                  <c:v>-300.87020059999998</c:v>
                </c:pt>
                <c:pt idx="2990">
                  <c:v>-300.43438709999998</c:v>
                </c:pt>
                <c:pt idx="2991">
                  <c:v>-300.68027169999999</c:v>
                </c:pt>
                <c:pt idx="2992">
                  <c:v>-299.63629350000002</c:v>
                </c:pt>
                <c:pt idx="2993">
                  <c:v>-300.58796469999999</c:v>
                </c:pt>
                <c:pt idx="2994">
                  <c:v>-302.10233649999998</c:v>
                </c:pt>
                <c:pt idx="2995">
                  <c:v>-301.58766980000001</c:v>
                </c:pt>
                <c:pt idx="2996">
                  <c:v>-301.63582020000001</c:v>
                </c:pt>
                <c:pt idx="2997">
                  <c:v>-301.50992179999997</c:v>
                </c:pt>
                <c:pt idx="2998">
                  <c:v>-300.35279789999998</c:v>
                </c:pt>
                <c:pt idx="2999">
                  <c:v>-302.3817742</c:v>
                </c:pt>
                <c:pt idx="3000">
                  <c:v>-301.32002920000002</c:v>
                </c:pt>
                <c:pt idx="3001">
                  <c:v>-301.50894690000001</c:v>
                </c:pt>
                <c:pt idx="3002">
                  <c:v>-301.36706359999999</c:v>
                </c:pt>
                <c:pt idx="3003">
                  <c:v>-301.8356268</c:v>
                </c:pt>
                <c:pt idx="3004">
                  <c:v>-302.26072820000002</c:v>
                </c:pt>
                <c:pt idx="3005">
                  <c:v>-301.18019729999997</c:v>
                </c:pt>
                <c:pt idx="3006">
                  <c:v>-300.91588960000001</c:v>
                </c:pt>
                <c:pt idx="3007">
                  <c:v>-300.90465330000001</c:v>
                </c:pt>
                <c:pt idx="3008">
                  <c:v>-300.75941549999999</c:v>
                </c:pt>
                <c:pt idx="3009">
                  <c:v>-301.5369915</c:v>
                </c:pt>
                <c:pt idx="3010">
                  <c:v>-301.50454880000001</c:v>
                </c:pt>
                <c:pt idx="3011">
                  <c:v>-302.0529889</c:v>
                </c:pt>
                <c:pt idx="3012">
                  <c:v>-300.119936</c:v>
                </c:pt>
                <c:pt idx="3013">
                  <c:v>-301.51332810000002</c:v>
                </c:pt>
                <c:pt idx="3014">
                  <c:v>-300.55562020000002</c:v>
                </c:pt>
                <c:pt idx="3015">
                  <c:v>-300.72575130000001</c:v>
                </c:pt>
                <c:pt idx="3016">
                  <c:v>-300.21208810000002</c:v>
                </c:pt>
                <c:pt idx="3017">
                  <c:v>-301.63496730000003</c:v>
                </c:pt>
                <c:pt idx="3018">
                  <c:v>-302.06957590000002</c:v>
                </c:pt>
                <c:pt idx="3019">
                  <c:v>-300.93223890000002</c:v>
                </c:pt>
                <c:pt idx="3020">
                  <c:v>-302.08571810000001</c:v>
                </c:pt>
                <c:pt idx="3021">
                  <c:v>-301.61844100000002</c:v>
                </c:pt>
                <c:pt idx="3022">
                  <c:v>-300.11869139999999</c:v>
                </c:pt>
                <c:pt idx="3023">
                  <c:v>-301.44783330000001</c:v>
                </c:pt>
                <c:pt idx="3024">
                  <c:v>-301.21187900000001</c:v>
                </c:pt>
                <c:pt idx="3025">
                  <c:v>-300.1056418</c:v>
                </c:pt>
                <c:pt idx="3026">
                  <c:v>-299.38600439999999</c:v>
                </c:pt>
                <c:pt idx="3027">
                  <c:v>-301.89990030000001</c:v>
                </c:pt>
                <c:pt idx="3028">
                  <c:v>-301.07095579999998</c:v>
                </c:pt>
                <c:pt idx="3029">
                  <c:v>-300.5400176</c:v>
                </c:pt>
                <c:pt idx="3030">
                  <c:v>-300.30652270000002</c:v>
                </c:pt>
                <c:pt idx="3031">
                  <c:v>-300.22871270000002</c:v>
                </c:pt>
                <c:pt idx="3032">
                  <c:v>-300.38479949999999</c:v>
                </c:pt>
                <c:pt idx="3033">
                  <c:v>-300.07226170000001</c:v>
                </c:pt>
                <c:pt idx="3034">
                  <c:v>-300.60395929999999</c:v>
                </c:pt>
                <c:pt idx="3035">
                  <c:v>-302.00852680000003</c:v>
                </c:pt>
                <c:pt idx="3036">
                  <c:v>-300.29342639999999</c:v>
                </c:pt>
                <c:pt idx="3037">
                  <c:v>-300.43261910000001</c:v>
                </c:pt>
                <c:pt idx="3038">
                  <c:v>-299.66558620000001</c:v>
                </c:pt>
                <c:pt idx="3039">
                  <c:v>-257.55009740000003</c:v>
                </c:pt>
                <c:pt idx="3040">
                  <c:v>-178.67519290000001</c:v>
                </c:pt>
                <c:pt idx="3041">
                  <c:v>-181.25436819999999</c:v>
                </c:pt>
                <c:pt idx="3042">
                  <c:v>-178.9116942</c:v>
                </c:pt>
                <c:pt idx="3043">
                  <c:v>-180.2700992</c:v>
                </c:pt>
                <c:pt idx="3044">
                  <c:v>-179.1770314</c:v>
                </c:pt>
                <c:pt idx="3045">
                  <c:v>-180.78656789999999</c:v>
                </c:pt>
                <c:pt idx="3046">
                  <c:v>-182.05269949999999</c:v>
                </c:pt>
                <c:pt idx="3047">
                  <c:v>-179.5541264</c:v>
                </c:pt>
                <c:pt idx="3048">
                  <c:v>-181.3799416</c:v>
                </c:pt>
                <c:pt idx="3049">
                  <c:v>-180.30116609999999</c:v>
                </c:pt>
                <c:pt idx="3050">
                  <c:v>-179.8169001</c:v>
                </c:pt>
                <c:pt idx="3051">
                  <c:v>-181.09849360000001</c:v>
                </c:pt>
                <c:pt idx="3052">
                  <c:v>-182.02001899999999</c:v>
                </c:pt>
                <c:pt idx="3053">
                  <c:v>-182.30077539999999</c:v>
                </c:pt>
                <c:pt idx="3054">
                  <c:v>-182.5201629</c:v>
                </c:pt>
                <c:pt idx="3055">
                  <c:v>-183.86196580000001</c:v>
                </c:pt>
                <c:pt idx="3056">
                  <c:v>-187.82989789999999</c:v>
                </c:pt>
                <c:pt idx="3057">
                  <c:v>-188.15772569999999</c:v>
                </c:pt>
                <c:pt idx="3058">
                  <c:v>-192.60740179999999</c:v>
                </c:pt>
                <c:pt idx="3059">
                  <c:v>-195.60625809999999</c:v>
                </c:pt>
                <c:pt idx="3060">
                  <c:v>-197.46366509999999</c:v>
                </c:pt>
                <c:pt idx="3061">
                  <c:v>-200.93148170000001</c:v>
                </c:pt>
                <c:pt idx="3062">
                  <c:v>-202.36850630000001</c:v>
                </c:pt>
                <c:pt idx="3063">
                  <c:v>-205.45833300000001</c:v>
                </c:pt>
                <c:pt idx="3064">
                  <c:v>-206.36450819999999</c:v>
                </c:pt>
                <c:pt idx="3065">
                  <c:v>-208.39359150000001</c:v>
                </c:pt>
                <c:pt idx="3066">
                  <c:v>-208.98834170000001</c:v>
                </c:pt>
                <c:pt idx="3067">
                  <c:v>-207.6290448</c:v>
                </c:pt>
                <c:pt idx="3068">
                  <c:v>-207.95572569999999</c:v>
                </c:pt>
                <c:pt idx="3069">
                  <c:v>-207.80142499999999</c:v>
                </c:pt>
                <c:pt idx="3070">
                  <c:v>-209.78477989999999</c:v>
                </c:pt>
                <c:pt idx="3071">
                  <c:v>-210.75228820000001</c:v>
                </c:pt>
                <c:pt idx="3072">
                  <c:v>-210.8003539</c:v>
                </c:pt>
                <c:pt idx="3073">
                  <c:v>-212.1596941</c:v>
                </c:pt>
                <c:pt idx="3074">
                  <c:v>-212.3798429</c:v>
                </c:pt>
                <c:pt idx="3075">
                  <c:v>-210.47424219999999</c:v>
                </c:pt>
                <c:pt idx="3076">
                  <c:v>-210.2721027</c:v>
                </c:pt>
                <c:pt idx="3077">
                  <c:v>-211.61301750000001</c:v>
                </c:pt>
                <c:pt idx="3078">
                  <c:v>-211.62709409999999</c:v>
                </c:pt>
                <c:pt idx="3079">
                  <c:v>-211.78401790000001</c:v>
                </c:pt>
                <c:pt idx="3080">
                  <c:v>-212.2825527</c:v>
                </c:pt>
                <c:pt idx="3081">
                  <c:v>-212.6448384</c:v>
                </c:pt>
                <c:pt idx="3082">
                  <c:v>-212.15936679999999</c:v>
                </c:pt>
                <c:pt idx="3083">
                  <c:v>-211.70573210000001</c:v>
                </c:pt>
                <c:pt idx="3084">
                  <c:v>-213.39217790000001</c:v>
                </c:pt>
                <c:pt idx="3085">
                  <c:v>-211.65775769999999</c:v>
                </c:pt>
                <c:pt idx="3086">
                  <c:v>-212.5161761</c:v>
                </c:pt>
                <c:pt idx="3087">
                  <c:v>-212.62653169999999</c:v>
                </c:pt>
                <c:pt idx="3088">
                  <c:v>-212.92270679999999</c:v>
                </c:pt>
                <c:pt idx="3089">
                  <c:v>-212.62712239999999</c:v>
                </c:pt>
                <c:pt idx="3090">
                  <c:v>-211.18904430000001</c:v>
                </c:pt>
                <c:pt idx="3091">
                  <c:v>-211.4865164</c:v>
                </c:pt>
                <c:pt idx="3092">
                  <c:v>-212.89367680000001</c:v>
                </c:pt>
                <c:pt idx="3093">
                  <c:v>-212.4878951</c:v>
                </c:pt>
                <c:pt idx="3094">
                  <c:v>-211.84763820000001</c:v>
                </c:pt>
                <c:pt idx="3095">
                  <c:v>-212.472767</c:v>
                </c:pt>
                <c:pt idx="3096">
                  <c:v>-212.48867559999999</c:v>
                </c:pt>
                <c:pt idx="3097">
                  <c:v>-212.94038459999999</c:v>
                </c:pt>
                <c:pt idx="3098">
                  <c:v>-214.21910109999999</c:v>
                </c:pt>
                <c:pt idx="3099">
                  <c:v>-211.90900479999999</c:v>
                </c:pt>
                <c:pt idx="3100">
                  <c:v>-211.5370188</c:v>
                </c:pt>
                <c:pt idx="3101">
                  <c:v>-212.28523960000001</c:v>
                </c:pt>
                <c:pt idx="3102">
                  <c:v>-213.06567530000001</c:v>
                </c:pt>
                <c:pt idx="3103">
                  <c:v>-212.02051280000001</c:v>
                </c:pt>
                <c:pt idx="3104">
                  <c:v>-212.73670960000001</c:v>
                </c:pt>
                <c:pt idx="3105">
                  <c:v>-212.1284454</c:v>
                </c:pt>
                <c:pt idx="3106">
                  <c:v>-212.23882380000001</c:v>
                </c:pt>
                <c:pt idx="3107">
                  <c:v>-211.62743040000001</c:v>
                </c:pt>
                <c:pt idx="3108">
                  <c:v>-212.8000491</c:v>
                </c:pt>
                <c:pt idx="3109">
                  <c:v>-213.9553798</c:v>
                </c:pt>
                <c:pt idx="3110">
                  <c:v>-212.7207123</c:v>
                </c:pt>
                <c:pt idx="3111">
                  <c:v>-213.3776024</c:v>
                </c:pt>
                <c:pt idx="3112">
                  <c:v>-213.48549539999999</c:v>
                </c:pt>
                <c:pt idx="3113">
                  <c:v>-212.39326489999999</c:v>
                </c:pt>
                <c:pt idx="3114">
                  <c:v>-212.8007753</c:v>
                </c:pt>
                <c:pt idx="3115">
                  <c:v>-212.9259816</c:v>
                </c:pt>
                <c:pt idx="3116">
                  <c:v>-214.29836309999999</c:v>
                </c:pt>
                <c:pt idx="3117">
                  <c:v>-212.66038750000001</c:v>
                </c:pt>
                <c:pt idx="3118">
                  <c:v>-212.16028449999999</c:v>
                </c:pt>
                <c:pt idx="3119">
                  <c:v>-212.4257307</c:v>
                </c:pt>
                <c:pt idx="3120">
                  <c:v>-212.47210050000001</c:v>
                </c:pt>
                <c:pt idx="3121">
                  <c:v>-214.3139146</c:v>
                </c:pt>
                <c:pt idx="3122">
                  <c:v>-212.73679509999999</c:v>
                </c:pt>
                <c:pt idx="3123">
                  <c:v>-213.7967663</c:v>
                </c:pt>
                <c:pt idx="3124">
                  <c:v>-212.64427470000001</c:v>
                </c:pt>
                <c:pt idx="3125">
                  <c:v>-213.0958909</c:v>
                </c:pt>
                <c:pt idx="3126">
                  <c:v>-210.7381906</c:v>
                </c:pt>
                <c:pt idx="3127">
                  <c:v>-213.5158983</c:v>
                </c:pt>
                <c:pt idx="3128">
                  <c:v>-213.32793290000001</c:v>
                </c:pt>
                <c:pt idx="3129">
                  <c:v>-212.58029440000001</c:v>
                </c:pt>
                <c:pt idx="3130">
                  <c:v>-213.18861709999999</c:v>
                </c:pt>
                <c:pt idx="3131">
                  <c:v>-213.65856389999999</c:v>
                </c:pt>
                <c:pt idx="3132">
                  <c:v>-211.7858209</c:v>
                </c:pt>
                <c:pt idx="3133">
                  <c:v>-213.5350373</c:v>
                </c:pt>
                <c:pt idx="3134">
                  <c:v>-211.78488809999999</c:v>
                </c:pt>
                <c:pt idx="3135">
                  <c:v>-212.75487290000001</c:v>
                </c:pt>
                <c:pt idx="3136">
                  <c:v>-213.56568530000001</c:v>
                </c:pt>
                <c:pt idx="3137">
                  <c:v>-201.66523459999999</c:v>
                </c:pt>
                <c:pt idx="3138">
                  <c:v>-199.43320800000001</c:v>
                </c:pt>
                <c:pt idx="3139">
                  <c:v>-198.1377229</c:v>
                </c:pt>
                <c:pt idx="3140">
                  <c:v>-199.16633010000001</c:v>
                </c:pt>
                <c:pt idx="3141">
                  <c:v>-198.5750444</c:v>
                </c:pt>
                <c:pt idx="3142">
                  <c:v>-197.80993330000001</c:v>
                </c:pt>
                <c:pt idx="3143">
                  <c:v>-199.1361876</c:v>
                </c:pt>
                <c:pt idx="3144">
                  <c:v>-198.2941324</c:v>
                </c:pt>
                <c:pt idx="3145">
                  <c:v>-199.3882965</c:v>
                </c:pt>
                <c:pt idx="3146">
                  <c:v>-198.87097600000001</c:v>
                </c:pt>
                <c:pt idx="3147">
                  <c:v>-197.46581219999999</c:v>
                </c:pt>
                <c:pt idx="3148">
                  <c:v>-199.16685279999999</c:v>
                </c:pt>
                <c:pt idx="3149">
                  <c:v>-198.45027020000001</c:v>
                </c:pt>
                <c:pt idx="3150">
                  <c:v>-198.13795479999999</c:v>
                </c:pt>
                <c:pt idx="3151">
                  <c:v>-197.6062201</c:v>
                </c:pt>
                <c:pt idx="3152">
                  <c:v>-197.6368746</c:v>
                </c:pt>
                <c:pt idx="3153">
                  <c:v>-197.79292989999999</c:v>
                </c:pt>
                <c:pt idx="3154">
                  <c:v>-198.5421661</c:v>
                </c:pt>
                <c:pt idx="3155">
                  <c:v>-199.23107099999999</c:v>
                </c:pt>
                <c:pt idx="3156">
                  <c:v>-198.043307</c:v>
                </c:pt>
                <c:pt idx="3157">
                  <c:v>-196.8726795</c:v>
                </c:pt>
                <c:pt idx="3158">
                  <c:v>-197.87056939999999</c:v>
                </c:pt>
                <c:pt idx="3159">
                  <c:v>-197.46660990000001</c:v>
                </c:pt>
                <c:pt idx="3160">
                  <c:v>-197.8258519</c:v>
                </c:pt>
                <c:pt idx="3161">
                  <c:v>-198.43435919999999</c:v>
                </c:pt>
                <c:pt idx="3162">
                  <c:v>-198.5428957</c:v>
                </c:pt>
                <c:pt idx="3163">
                  <c:v>-198.30977200000001</c:v>
                </c:pt>
                <c:pt idx="3164">
                  <c:v>-198.97885909999999</c:v>
                </c:pt>
                <c:pt idx="3165">
                  <c:v>-196.23029539999999</c:v>
                </c:pt>
                <c:pt idx="3166">
                  <c:v>-198.66597719999999</c:v>
                </c:pt>
                <c:pt idx="3167">
                  <c:v>-199.09033830000001</c:v>
                </c:pt>
                <c:pt idx="3168">
                  <c:v>-198.07389950000001</c:v>
                </c:pt>
                <c:pt idx="3169">
                  <c:v>-197.27795069999999</c:v>
                </c:pt>
                <c:pt idx="3170">
                  <c:v>-197.8576994</c:v>
                </c:pt>
                <c:pt idx="3171">
                  <c:v>-198.24671069999999</c:v>
                </c:pt>
                <c:pt idx="3172">
                  <c:v>-197.93457140000001</c:v>
                </c:pt>
                <c:pt idx="3173">
                  <c:v>-197.46570059999999</c:v>
                </c:pt>
                <c:pt idx="3174">
                  <c:v>-198.66723730000001</c:v>
                </c:pt>
                <c:pt idx="3175">
                  <c:v>-198.45025770000001</c:v>
                </c:pt>
                <c:pt idx="3176">
                  <c:v>-196.97982400000001</c:v>
                </c:pt>
                <c:pt idx="3177">
                  <c:v>-198.05731940000001</c:v>
                </c:pt>
                <c:pt idx="3178">
                  <c:v>-196.66848010000001</c:v>
                </c:pt>
                <c:pt idx="3179">
                  <c:v>-199.5265114</c:v>
                </c:pt>
                <c:pt idx="3180">
                  <c:v>-197.6847545</c:v>
                </c:pt>
                <c:pt idx="3181">
                  <c:v>-197.62128809999999</c:v>
                </c:pt>
                <c:pt idx="3182">
                  <c:v>-197.07488280000001</c:v>
                </c:pt>
                <c:pt idx="3183">
                  <c:v>-198.16619539999999</c:v>
                </c:pt>
                <c:pt idx="3184">
                  <c:v>-198.8855006</c:v>
                </c:pt>
                <c:pt idx="3185">
                  <c:v>-197.7760869</c:v>
                </c:pt>
                <c:pt idx="3186">
                  <c:v>-196.7747693</c:v>
                </c:pt>
                <c:pt idx="3187">
                  <c:v>-197.1510912</c:v>
                </c:pt>
                <c:pt idx="3188">
                  <c:v>-198.29168319999999</c:v>
                </c:pt>
                <c:pt idx="3189">
                  <c:v>-197.01036690000001</c:v>
                </c:pt>
                <c:pt idx="3190">
                  <c:v>-198.2588537</c:v>
                </c:pt>
                <c:pt idx="3191">
                  <c:v>-197.883273</c:v>
                </c:pt>
                <c:pt idx="3192">
                  <c:v>-197.16612670000001</c:v>
                </c:pt>
                <c:pt idx="3193">
                  <c:v>-197.7923716</c:v>
                </c:pt>
                <c:pt idx="3194">
                  <c:v>-198.540378</c:v>
                </c:pt>
                <c:pt idx="3195">
                  <c:v>-197.01117009999999</c:v>
                </c:pt>
                <c:pt idx="3196">
                  <c:v>-197.63557700000001</c:v>
                </c:pt>
                <c:pt idx="3197">
                  <c:v>-198.40023070000001</c:v>
                </c:pt>
                <c:pt idx="3198">
                  <c:v>-198.4326264</c:v>
                </c:pt>
                <c:pt idx="3199">
                  <c:v>-197.60401049999999</c:v>
                </c:pt>
                <c:pt idx="3200">
                  <c:v>-198.4630588</c:v>
                </c:pt>
                <c:pt idx="3201">
                  <c:v>-198.35336950000001</c:v>
                </c:pt>
                <c:pt idx="3202">
                  <c:v>-198.04038919999999</c:v>
                </c:pt>
                <c:pt idx="3203">
                  <c:v>-198.72792609999999</c:v>
                </c:pt>
                <c:pt idx="3204">
                  <c:v>-197.3862073</c:v>
                </c:pt>
                <c:pt idx="3205">
                  <c:v>-197.4625934</c:v>
                </c:pt>
                <c:pt idx="3206">
                  <c:v>-198.44790169999999</c:v>
                </c:pt>
                <c:pt idx="3207">
                  <c:v>-197.69649649999999</c:v>
                </c:pt>
                <c:pt idx="3208">
                  <c:v>-197.41671590000001</c:v>
                </c:pt>
                <c:pt idx="3209">
                  <c:v>-198.21287609999999</c:v>
                </c:pt>
                <c:pt idx="3210">
                  <c:v>-198.66579519999999</c:v>
                </c:pt>
                <c:pt idx="3211">
                  <c:v>-198.5566876</c:v>
                </c:pt>
                <c:pt idx="3212">
                  <c:v>-197.60422940000001</c:v>
                </c:pt>
                <c:pt idx="3213">
                  <c:v>-199.07336309999999</c:v>
                </c:pt>
                <c:pt idx="3214">
                  <c:v>-197.4954128</c:v>
                </c:pt>
                <c:pt idx="3215">
                  <c:v>-197.35566159999999</c:v>
                </c:pt>
                <c:pt idx="3216">
                  <c:v>-196.10581010000001</c:v>
                </c:pt>
                <c:pt idx="3217">
                  <c:v>-198.1207173</c:v>
                </c:pt>
                <c:pt idx="3218">
                  <c:v>-197.3707833</c:v>
                </c:pt>
                <c:pt idx="3219">
                  <c:v>-196.6356692</c:v>
                </c:pt>
                <c:pt idx="3220">
                  <c:v>-198.22914270000001</c:v>
                </c:pt>
                <c:pt idx="3221">
                  <c:v>-199.1067329</c:v>
                </c:pt>
                <c:pt idx="3222">
                  <c:v>-198.55780100000001</c:v>
                </c:pt>
                <c:pt idx="3223">
                  <c:v>-196.82382989999999</c:v>
                </c:pt>
                <c:pt idx="3224">
                  <c:v>-197.43174959999999</c:v>
                </c:pt>
                <c:pt idx="3225">
                  <c:v>-198.71279319999999</c:v>
                </c:pt>
                <c:pt idx="3226">
                  <c:v>-197.27641439999999</c:v>
                </c:pt>
                <c:pt idx="3227">
                  <c:v>-197.80923469999999</c:v>
                </c:pt>
                <c:pt idx="3228">
                  <c:v>-197.26041559999999</c:v>
                </c:pt>
                <c:pt idx="3229">
                  <c:v>-198.40101659999999</c:v>
                </c:pt>
                <c:pt idx="3230">
                  <c:v>-197.4163341</c:v>
                </c:pt>
                <c:pt idx="3231">
                  <c:v>-197.6050438</c:v>
                </c:pt>
                <c:pt idx="3232">
                  <c:v>-198.1053775</c:v>
                </c:pt>
                <c:pt idx="3233">
                  <c:v>-198.52568389999999</c:v>
                </c:pt>
                <c:pt idx="3234">
                  <c:v>-198.27722729999999</c:v>
                </c:pt>
                <c:pt idx="3235">
                  <c:v>-197.9332307</c:v>
                </c:pt>
                <c:pt idx="3236">
                  <c:v>-198.52590749999999</c:v>
                </c:pt>
                <c:pt idx="3237">
                  <c:v>-197.79353159999999</c:v>
                </c:pt>
                <c:pt idx="3238">
                  <c:v>-198.8705391</c:v>
                </c:pt>
                <c:pt idx="3239">
                  <c:v>-196.43399700000001</c:v>
                </c:pt>
                <c:pt idx="3240">
                  <c:v>-198.08804699999999</c:v>
                </c:pt>
                <c:pt idx="3241">
                  <c:v>-198.2928766</c:v>
                </c:pt>
                <c:pt idx="3242">
                  <c:v>-198.0575465</c:v>
                </c:pt>
                <c:pt idx="3243">
                  <c:v>-196.87239690000001</c:v>
                </c:pt>
                <c:pt idx="3244">
                  <c:v>-198.52455939999999</c:v>
                </c:pt>
                <c:pt idx="3245">
                  <c:v>-197.29203759999999</c:v>
                </c:pt>
                <c:pt idx="3246">
                  <c:v>-199.0265636</c:v>
                </c:pt>
                <c:pt idx="3247">
                  <c:v>-197.90213929999999</c:v>
                </c:pt>
                <c:pt idx="3248">
                  <c:v>-197.77762630000001</c:v>
                </c:pt>
                <c:pt idx="3249">
                  <c:v>-198.6983467</c:v>
                </c:pt>
                <c:pt idx="3250">
                  <c:v>-198.557323</c:v>
                </c:pt>
                <c:pt idx="3251">
                  <c:v>-198.02616230000001</c:v>
                </c:pt>
                <c:pt idx="3252">
                  <c:v>-198.0734454</c:v>
                </c:pt>
                <c:pt idx="3253">
                  <c:v>-196.18405859999999</c:v>
                </c:pt>
                <c:pt idx="3254">
                  <c:v>-198.0731935</c:v>
                </c:pt>
                <c:pt idx="3255">
                  <c:v>-198.13623050000001</c:v>
                </c:pt>
                <c:pt idx="3256">
                  <c:v>-198.8386266</c:v>
                </c:pt>
                <c:pt idx="3257">
                  <c:v>-198.35443570000001</c:v>
                </c:pt>
                <c:pt idx="3258">
                  <c:v>-197.9494832</c:v>
                </c:pt>
                <c:pt idx="3259">
                  <c:v>-197.94954490000001</c:v>
                </c:pt>
                <c:pt idx="3260">
                  <c:v>-199.02642370000001</c:v>
                </c:pt>
                <c:pt idx="3261">
                  <c:v>-199.32237459999999</c:v>
                </c:pt>
                <c:pt idx="3262">
                  <c:v>-198.62224230000001</c:v>
                </c:pt>
                <c:pt idx="3263">
                  <c:v>-197.76115390000001</c:v>
                </c:pt>
                <c:pt idx="3264">
                  <c:v>-198.12172150000001</c:v>
                </c:pt>
                <c:pt idx="3265">
                  <c:v>-198.54246879999999</c:v>
                </c:pt>
                <c:pt idx="3266">
                  <c:v>-197.37222800000001</c:v>
                </c:pt>
                <c:pt idx="3267">
                  <c:v>-198.1059152</c:v>
                </c:pt>
                <c:pt idx="3268">
                  <c:v>-196.65236010000001</c:v>
                </c:pt>
                <c:pt idx="3269">
                  <c:v>-197.9480901</c:v>
                </c:pt>
                <c:pt idx="3270">
                  <c:v>-197.37095149999999</c:v>
                </c:pt>
                <c:pt idx="3271">
                  <c:v>-196.60640849999999</c:v>
                </c:pt>
                <c:pt idx="3272">
                  <c:v>-197.44810330000001</c:v>
                </c:pt>
                <c:pt idx="3273">
                  <c:v>-197.7603336</c:v>
                </c:pt>
                <c:pt idx="3274">
                  <c:v>-196.6356026</c:v>
                </c:pt>
                <c:pt idx="3275">
                  <c:v>-197.94923360000001</c:v>
                </c:pt>
                <c:pt idx="3276">
                  <c:v>-198.25988079999999</c:v>
                </c:pt>
                <c:pt idx="3277">
                  <c:v>-197.8401901</c:v>
                </c:pt>
                <c:pt idx="3278">
                  <c:v>-197.3224922</c:v>
                </c:pt>
                <c:pt idx="3279">
                  <c:v>-197.63521639999999</c:v>
                </c:pt>
                <c:pt idx="3280">
                  <c:v>-197.12006260000001</c:v>
                </c:pt>
                <c:pt idx="3281">
                  <c:v>-197.79261059999999</c:v>
                </c:pt>
                <c:pt idx="3282">
                  <c:v>-197.6202945</c:v>
                </c:pt>
                <c:pt idx="3283">
                  <c:v>-196.96404680000001</c:v>
                </c:pt>
                <c:pt idx="3284">
                  <c:v>-197.4796934</c:v>
                </c:pt>
                <c:pt idx="3285">
                  <c:v>-198.43264389999999</c:v>
                </c:pt>
                <c:pt idx="3286">
                  <c:v>-198.71335450000001</c:v>
                </c:pt>
                <c:pt idx="3287">
                  <c:v>-199.02568160000001</c:v>
                </c:pt>
                <c:pt idx="3288">
                  <c:v>-197.4642048</c:v>
                </c:pt>
                <c:pt idx="3289">
                  <c:v>-197.44846369999999</c:v>
                </c:pt>
                <c:pt idx="3290">
                  <c:v>-199.1509786</c:v>
                </c:pt>
                <c:pt idx="3291">
                  <c:v>-198.26136700000001</c:v>
                </c:pt>
                <c:pt idx="3292">
                  <c:v>-198.7599324</c:v>
                </c:pt>
                <c:pt idx="3293">
                  <c:v>-198.54181890000001</c:v>
                </c:pt>
                <c:pt idx="3294">
                  <c:v>-197.97925559999999</c:v>
                </c:pt>
                <c:pt idx="3295">
                  <c:v>-198.03939149999999</c:v>
                </c:pt>
                <c:pt idx="3296">
                  <c:v>-197.3055847</c:v>
                </c:pt>
                <c:pt idx="3297">
                  <c:v>-197.0100128</c:v>
                </c:pt>
                <c:pt idx="3298">
                  <c:v>-197.5717712</c:v>
                </c:pt>
                <c:pt idx="3299">
                  <c:v>-198.25953509999999</c:v>
                </c:pt>
                <c:pt idx="3300">
                  <c:v>-198.6490234</c:v>
                </c:pt>
                <c:pt idx="3301">
                  <c:v>-197.7121965</c:v>
                </c:pt>
                <c:pt idx="3302">
                  <c:v>-199.1968656</c:v>
                </c:pt>
                <c:pt idx="3303">
                  <c:v>-198.02581230000001</c:v>
                </c:pt>
                <c:pt idx="3304">
                  <c:v>-197.15085550000001</c:v>
                </c:pt>
                <c:pt idx="3305">
                  <c:v>-199.4004516</c:v>
                </c:pt>
                <c:pt idx="3306">
                  <c:v>-197.9634164</c:v>
                </c:pt>
                <c:pt idx="3307">
                  <c:v>-197.8066948</c:v>
                </c:pt>
                <c:pt idx="3308">
                  <c:v>-198.29133870000001</c:v>
                </c:pt>
                <c:pt idx="3309">
                  <c:v>-197.02614790000001</c:v>
                </c:pt>
                <c:pt idx="3310">
                  <c:v>-197.22922489999999</c:v>
                </c:pt>
                <c:pt idx="3311">
                  <c:v>-198.8374263</c:v>
                </c:pt>
                <c:pt idx="3312">
                  <c:v>-198.900409</c:v>
                </c:pt>
                <c:pt idx="3313">
                  <c:v>-199.3205548</c:v>
                </c:pt>
                <c:pt idx="3314">
                  <c:v>-197.1031299</c:v>
                </c:pt>
                <c:pt idx="3315">
                  <c:v>-197.75907129999999</c:v>
                </c:pt>
                <c:pt idx="3316">
                  <c:v>-197.15056050000001</c:v>
                </c:pt>
                <c:pt idx="3317">
                  <c:v>-196.5582627</c:v>
                </c:pt>
                <c:pt idx="3318">
                  <c:v>-197.77555050000001</c:v>
                </c:pt>
                <c:pt idx="3319">
                  <c:v>-198.6365864</c:v>
                </c:pt>
                <c:pt idx="3320">
                  <c:v>-196.54233400000001</c:v>
                </c:pt>
                <c:pt idx="3321">
                  <c:v>-197.9655238</c:v>
                </c:pt>
                <c:pt idx="3322">
                  <c:v>-199.65125399999999</c:v>
                </c:pt>
                <c:pt idx="3323">
                  <c:v>-199.02518190000001</c:v>
                </c:pt>
                <c:pt idx="3324">
                  <c:v>-197.27644699999999</c:v>
                </c:pt>
                <c:pt idx="3325">
                  <c:v>-197.9163246</c:v>
                </c:pt>
                <c:pt idx="3326">
                  <c:v>-198.40069679999999</c:v>
                </c:pt>
                <c:pt idx="3327">
                  <c:v>-199.33829159999999</c:v>
                </c:pt>
                <c:pt idx="3328">
                  <c:v>-201.369777</c:v>
                </c:pt>
                <c:pt idx="3329">
                  <c:v>-204.6313763</c:v>
                </c:pt>
                <c:pt idx="3330">
                  <c:v>-205.42799880000001</c:v>
                </c:pt>
                <c:pt idx="3331">
                  <c:v>-206.96008230000001</c:v>
                </c:pt>
                <c:pt idx="3332">
                  <c:v>-212.44090869999999</c:v>
                </c:pt>
                <c:pt idx="3333">
                  <c:v>-211.31612720000001</c:v>
                </c:pt>
                <c:pt idx="3334">
                  <c:v>-211.941799</c:v>
                </c:pt>
                <c:pt idx="3335">
                  <c:v>-212.6291598</c:v>
                </c:pt>
                <c:pt idx="3336">
                  <c:v>-211.3018232</c:v>
                </c:pt>
                <c:pt idx="3337">
                  <c:v>-212.48951210000001</c:v>
                </c:pt>
                <c:pt idx="3338">
                  <c:v>-212.28572260000001</c:v>
                </c:pt>
                <c:pt idx="3339">
                  <c:v>-211.8308643</c:v>
                </c:pt>
                <c:pt idx="3340">
                  <c:v>-212.61448820000001</c:v>
                </c:pt>
                <c:pt idx="3341">
                  <c:v>-212.67362560000001</c:v>
                </c:pt>
                <c:pt idx="3342">
                  <c:v>-213.6738119</c:v>
                </c:pt>
                <c:pt idx="3343">
                  <c:v>-213.36125730000001</c:v>
                </c:pt>
                <c:pt idx="3344">
                  <c:v>-212.800972</c:v>
                </c:pt>
                <c:pt idx="3345">
                  <c:v>-212.73802520000001</c:v>
                </c:pt>
                <c:pt idx="3346">
                  <c:v>-211.11364069999999</c:v>
                </c:pt>
                <c:pt idx="3347">
                  <c:v>-212.92485339999999</c:v>
                </c:pt>
                <c:pt idx="3348">
                  <c:v>-213.73715970000001</c:v>
                </c:pt>
                <c:pt idx="3349">
                  <c:v>-213.9548776</c:v>
                </c:pt>
                <c:pt idx="3350">
                  <c:v>-214.42256309999999</c:v>
                </c:pt>
                <c:pt idx="3351">
                  <c:v>-213.87730060000001</c:v>
                </c:pt>
                <c:pt idx="3352">
                  <c:v>-213.37574119999999</c:v>
                </c:pt>
                <c:pt idx="3353">
                  <c:v>-213.61382069999999</c:v>
                </c:pt>
                <c:pt idx="3354">
                  <c:v>-213.56612440000001</c:v>
                </c:pt>
                <c:pt idx="3355">
                  <c:v>-212.02213069999999</c:v>
                </c:pt>
                <c:pt idx="3356">
                  <c:v>-213.70767979999999</c:v>
                </c:pt>
                <c:pt idx="3357">
                  <c:v>-211.91039470000001</c:v>
                </c:pt>
                <c:pt idx="3358">
                  <c:v>-213.00388100000001</c:v>
                </c:pt>
                <c:pt idx="3359">
                  <c:v>-212.58340029999999</c:v>
                </c:pt>
                <c:pt idx="3360">
                  <c:v>-212.28654169999999</c:v>
                </c:pt>
                <c:pt idx="3361">
                  <c:v>-213.7536556</c:v>
                </c:pt>
                <c:pt idx="3362">
                  <c:v>-213.8309098</c:v>
                </c:pt>
                <c:pt idx="3363">
                  <c:v>-213.5980648</c:v>
                </c:pt>
                <c:pt idx="3364">
                  <c:v>-212.42648819999999</c:v>
                </c:pt>
                <c:pt idx="3365">
                  <c:v>-212.1458221</c:v>
                </c:pt>
                <c:pt idx="3366">
                  <c:v>-211.49062720000001</c:v>
                </c:pt>
                <c:pt idx="3367">
                  <c:v>-213.08264919999999</c:v>
                </c:pt>
                <c:pt idx="3368">
                  <c:v>-212.1155886</c:v>
                </c:pt>
                <c:pt idx="3369">
                  <c:v>-214.4263584</c:v>
                </c:pt>
                <c:pt idx="3370">
                  <c:v>-213.0045954</c:v>
                </c:pt>
                <c:pt idx="3371">
                  <c:v>-214.14467440000001</c:v>
                </c:pt>
                <c:pt idx="3372">
                  <c:v>-212.55249169999999</c:v>
                </c:pt>
                <c:pt idx="3373">
                  <c:v>-212.8628405</c:v>
                </c:pt>
                <c:pt idx="3374">
                  <c:v>-213.81649970000001</c:v>
                </c:pt>
                <c:pt idx="3375">
                  <c:v>-213.25312719999999</c:v>
                </c:pt>
                <c:pt idx="3376">
                  <c:v>-214.64368440000001</c:v>
                </c:pt>
                <c:pt idx="3377">
                  <c:v>-214.47164040000001</c:v>
                </c:pt>
                <c:pt idx="3378">
                  <c:v>-213.86246929999999</c:v>
                </c:pt>
                <c:pt idx="3379">
                  <c:v>-213.2218048</c:v>
                </c:pt>
                <c:pt idx="3380">
                  <c:v>-214.767214</c:v>
                </c:pt>
                <c:pt idx="3381">
                  <c:v>-214.5046931</c:v>
                </c:pt>
                <c:pt idx="3382">
                  <c:v>-212.09883590000001</c:v>
                </c:pt>
                <c:pt idx="3383">
                  <c:v>-213.83239560000001</c:v>
                </c:pt>
                <c:pt idx="3384">
                  <c:v>-214.57967199999999</c:v>
                </c:pt>
                <c:pt idx="3385">
                  <c:v>-213.83029210000001</c:v>
                </c:pt>
                <c:pt idx="3386">
                  <c:v>-213.0337706</c:v>
                </c:pt>
                <c:pt idx="3387">
                  <c:v>-214.33219410000001</c:v>
                </c:pt>
                <c:pt idx="3388">
                  <c:v>-215.28597060000001</c:v>
                </c:pt>
                <c:pt idx="3389">
                  <c:v>-213.89288920000001</c:v>
                </c:pt>
                <c:pt idx="3390">
                  <c:v>-213.75407820000001</c:v>
                </c:pt>
                <c:pt idx="3391">
                  <c:v>-214.424059</c:v>
                </c:pt>
                <c:pt idx="3392">
                  <c:v>-215.1896595</c:v>
                </c:pt>
                <c:pt idx="3393">
                  <c:v>-214.31477419999999</c:v>
                </c:pt>
                <c:pt idx="3394">
                  <c:v>-215.67560119999999</c:v>
                </c:pt>
                <c:pt idx="3395">
                  <c:v>-215.37706309999999</c:v>
                </c:pt>
                <c:pt idx="3396">
                  <c:v>-214.86020970000001</c:v>
                </c:pt>
                <c:pt idx="3397">
                  <c:v>-214.0191408</c:v>
                </c:pt>
                <c:pt idx="3398">
                  <c:v>-215.40972980000001</c:v>
                </c:pt>
                <c:pt idx="3399">
                  <c:v>-212.89479209999999</c:v>
                </c:pt>
                <c:pt idx="3400">
                  <c:v>-213.86385659999999</c:v>
                </c:pt>
                <c:pt idx="3401">
                  <c:v>-214.37841069999999</c:v>
                </c:pt>
                <c:pt idx="3402">
                  <c:v>-215.8455347</c:v>
                </c:pt>
                <c:pt idx="3403">
                  <c:v>-214.61237299999999</c:v>
                </c:pt>
                <c:pt idx="3404">
                  <c:v>-213.5184466</c:v>
                </c:pt>
                <c:pt idx="3405">
                  <c:v>-213.86410240000001</c:v>
                </c:pt>
                <c:pt idx="3406">
                  <c:v>-215.06514999999999</c:v>
                </c:pt>
                <c:pt idx="3407">
                  <c:v>-215.09476760000001</c:v>
                </c:pt>
                <c:pt idx="3408">
                  <c:v>-214.42557540000001</c:v>
                </c:pt>
                <c:pt idx="3409">
                  <c:v>-214.7369175</c:v>
                </c:pt>
                <c:pt idx="3410">
                  <c:v>-214.28426390000001</c:v>
                </c:pt>
                <c:pt idx="3411">
                  <c:v>-215.08150900000001</c:v>
                </c:pt>
                <c:pt idx="3412">
                  <c:v>-212.95625250000001</c:v>
                </c:pt>
                <c:pt idx="3413">
                  <c:v>-215.84556559999999</c:v>
                </c:pt>
                <c:pt idx="3414">
                  <c:v>-215.42418309999999</c:v>
                </c:pt>
                <c:pt idx="3415">
                  <c:v>-213.90951039999999</c:v>
                </c:pt>
                <c:pt idx="3416">
                  <c:v>-215.26988220000001</c:v>
                </c:pt>
                <c:pt idx="3417">
                  <c:v>-214.45701600000001</c:v>
                </c:pt>
                <c:pt idx="3418">
                  <c:v>-213.7078157</c:v>
                </c:pt>
                <c:pt idx="3419">
                  <c:v>-214.17685510000001</c:v>
                </c:pt>
                <c:pt idx="3420">
                  <c:v>-214.06723210000001</c:v>
                </c:pt>
                <c:pt idx="3421">
                  <c:v>-215.4255617</c:v>
                </c:pt>
                <c:pt idx="3422">
                  <c:v>-214.83273299999999</c:v>
                </c:pt>
                <c:pt idx="3423">
                  <c:v>-214.13095039999999</c:v>
                </c:pt>
                <c:pt idx="3424">
                  <c:v>-215.69393339999999</c:v>
                </c:pt>
                <c:pt idx="3425">
                  <c:v>-216.78455159999999</c:v>
                </c:pt>
                <c:pt idx="3426">
                  <c:v>-215.09746229999999</c:v>
                </c:pt>
                <c:pt idx="3427">
                  <c:v>-216.04970599999999</c:v>
                </c:pt>
                <c:pt idx="3428">
                  <c:v>-216.6272501</c:v>
                </c:pt>
                <c:pt idx="3429">
                  <c:v>-213.81647090000001</c:v>
                </c:pt>
                <c:pt idx="3430">
                  <c:v>-214.47022150000001</c:v>
                </c:pt>
                <c:pt idx="3431">
                  <c:v>-215.23637120000001</c:v>
                </c:pt>
                <c:pt idx="3432">
                  <c:v>-214.84908659999999</c:v>
                </c:pt>
                <c:pt idx="3433">
                  <c:v>-214.8168344</c:v>
                </c:pt>
                <c:pt idx="3434">
                  <c:v>-213.8627291</c:v>
                </c:pt>
                <c:pt idx="3435">
                  <c:v>-215.73698569999999</c:v>
                </c:pt>
                <c:pt idx="3436">
                  <c:v>-215.40969219999999</c:v>
                </c:pt>
                <c:pt idx="3437">
                  <c:v>-214.9413447</c:v>
                </c:pt>
                <c:pt idx="3438">
                  <c:v>-214.48884770000001</c:v>
                </c:pt>
                <c:pt idx="3439">
                  <c:v>-214.7679377</c:v>
                </c:pt>
                <c:pt idx="3440">
                  <c:v>-213.4116181</c:v>
                </c:pt>
                <c:pt idx="3441">
                  <c:v>-213.25509629999999</c:v>
                </c:pt>
                <c:pt idx="3442">
                  <c:v>-214.7840851</c:v>
                </c:pt>
                <c:pt idx="3443">
                  <c:v>-216.3135029</c:v>
                </c:pt>
                <c:pt idx="3444">
                  <c:v>-214.1268666</c:v>
                </c:pt>
                <c:pt idx="3445">
                  <c:v>-214.90891020000001</c:v>
                </c:pt>
                <c:pt idx="3446">
                  <c:v>-215.75367890000001</c:v>
                </c:pt>
                <c:pt idx="3447">
                  <c:v>-215.8771903</c:v>
                </c:pt>
                <c:pt idx="3448">
                  <c:v>-215.003355</c:v>
                </c:pt>
                <c:pt idx="3449">
                  <c:v>-215.56392059999999</c:v>
                </c:pt>
                <c:pt idx="3450">
                  <c:v>-215.2532022</c:v>
                </c:pt>
                <c:pt idx="3451">
                  <c:v>-215.596327</c:v>
                </c:pt>
                <c:pt idx="3452">
                  <c:v>-209.6451064</c:v>
                </c:pt>
                <c:pt idx="3453">
                  <c:v>-199.2614739</c:v>
                </c:pt>
                <c:pt idx="3454">
                  <c:v>-199.07412930000001</c:v>
                </c:pt>
                <c:pt idx="3455">
                  <c:v>-197.94927039999999</c:v>
                </c:pt>
                <c:pt idx="3456">
                  <c:v>-198.23053680000001</c:v>
                </c:pt>
                <c:pt idx="3457">
                  <c:v>-199.6201059</c:v>
                </c:pt>
                <c:pt idx="3458">
                  <c:v>-198.41746259999999</c:v>
                </c:pt>
                <c:pt idx="3459">
                  <c:v>-199.2916721</c:v>
                </c:pt>
                <c:pt idx="3460">
                  <c:v>-199.77610799999999</c:v>
                </c:pt>
                <c:pt idx="3461">
                  <c:v>-199.52586729999999</c:v>
                </c:pt>
                <c:pt idx="3462">
                  <c:v>-198.5264091</c:v>
                </c:pt>
                <c:pt idx="3463">
                  <c:v>-199.51082479999999</c:v>
                </c:pt>
                <c:pt idx="3464">
                  <c:v>-199.6986943</c:v>
                </c:pt>
                <c:pt idx="3465">
                  <c:v>-199.82301440000001</c:v>
                </c:pt>
                <c:pt idx="3466">
                  <c:v>-198.24600000000001</c:v>
                </c:pt>
                <c:pt idx="3467">
                  <c:v>-198.5742697</c:v>
                </c:pt>
                <c:pt idx="3468">
                  <c:v>-199.32448020000001</c:v>
                </c:pt>
                <c:pt idx="3469">
                  <c:v>-199.02556870000001</c:v>
                </c:pt>
                <c:pt idx="3470">
                  <c:v>-198.86916099999999</c:v>
                </c:pt>
                <c:pt idx="3471">
                  <c:v>-198.58822670000001</c:v>
                </c:pt>
                <c:pt idx="3472">
                  <c:v>-199.16675219999999</c:v>
                </c:pt>
                <c:pt idx="3473">
                  <c:v>-199.6986168</c:v>
                </c:pt>
                <c:pt idx="3474">
                  <c:v>-199.35388309999999</c:v>
                </c:pt>
                <c:pt idx="3475">
                  <c:v>-199.0420091</c:v>
                </c:pt>
                <c:pt idx="3476">
                  <c:v>-199.2754027</c:v>
                </c:pt>
                <c:pt idx="3477">
                  <c:v>-198.62270820000001</c:v>
                </c:pt>
                <c:pt idx="3478">
                  <c:v>-200.32375039999999</c:v>
                </c:pt>
                <c:pt idx="3479">
                  <c:v>-197.96641260000001</c:v>
                </c:pt>
                <c:pt idx="3480">
                  <c:v>-199.35429110000001</c:v>
                </c:pt>
                <c:pt idx="3481">
                  <c:v>-200.10393239999999</c:v>
                </c:pt>
                <c:pt idx="3482">
                  <c:v>-199.00991060000001</c:v>
                </c:pt>
                <c:pt idx="3483">
                  <c:v>-200.60493210000001</c:v>
                </c:pt>
                <c:pt idx="3484">
                  <c:v>-198.83955349999999</c:v>
                </c:pt>
                <c:pt idx="3485">
                  <c:v>-197.90284819999999</c:v>
                </c:pt>
                <c:pt idx="3486">
                  <c:v>-200.30768449999999</c:v>
                </c:pt>
                <c:pt idx="3487">
                  <c:v>-198.4666843</c:v>
                </c:pt>
                <c:pt idx="3488">
                  <c:v>-198.8711496</c:v>
                </c:pt>
                <c:pt idx="3489">
                  <c:v>-199.1517509</c:v>
                </c:pt>
                <c:pt idx="3490">
                  <c:v>-199.51225669999999</c:v>
                </c:pt>
                <c:pt idx="3491">
                  <c:v>-198.35473189999999</c:v>
                </c:pt>
                <c:pt idx="3492">
                  <c:v>-198.88650290000001</c:v>
                </c:pt>
                <c:pt idx="3493">
                  <c:v>-200.0270634</c:v>
                </c:pt>
                <c:pt idx="3494">
                  <c:v>-197.4638659</c:v>
                </c:pt>
                <c:pt idx="3495">
                  <c:v>-198.4173547</c:v>
                </c:pt>
                <c:pt idx="3496">
                  <c:v>-199.76006129999999</c:v>
                </c:pt>
                <c:pt idx="3497">
                  <c:v>-199.1839861</c:v>
                </c:pt>
                <c:pt idx="3498">
                  <c:v>-198.90227820000001</c:v>
                </c:pt>
                <c:pt idx="3499">
                  <c:v>-198.4497044</c:v>
                </c:pt>
                <c:pt idx="3500">
                  <c:v>-199.02763999999999</c:v>
                </c:pt>
                <c:pt idx="3501">
                  <c:v>-198.73139</c:v>
                </c:pt>
                <c:pt idx="3502">
                  <c:v>-198.99577550000001</c:v>
                </c:pt>
                <c:pt idx="3503">
                  <c:v>-198.69896309999999</c:v>
                </c:pt>
                <c:pt idx="3504">
                  <c:v>-199.8237527</c:v>
                </c:pt>
                <c:pt idx="3505">
                  <c:v>-199.20048879999999</c:v>
                </c:pt>
                <c:pt idx="3506">
                  <c:v>-198.99643839999999</c:v>
                </c:pt>
                <c:pt idx="3507">
                  <c:v>-198.23119650000001</c:v>
                </c:pt>
                <c:pt idx="3508">
                  <c:v>-198.8082033</c:v>
                </c:pt>
                <c:pt idx="3509">
                  <c:v>-199.13548209999999</c:v>
                </c:pt>
                <c:pt idx="3510">
                  <c:v>-198.74686510000001</c:v>
                </c:pt>
                <c:pt idx="3511">
                  <c:v>-199.51180980000001</c:v>
                </c:pt>
                <c:pt idx="3512">
                  <c:v>-197.9824745</c:v>
                </c:pt>
                <c:pt idx="3513">
                  <c:v>-199.18195470000001</c:v>
                </c:pt>
                <c:pt idx="3514">
                  <c:v>-199.8218919</c:v>
                </c:pt>
                <c:pt idx="3515">
                  <c:v>-198.27610799999999</c:v>
                </c:pt>
                <c:pt idx="3516">
                  <c:v>-199.8057498</c:v>
                </c:pt>
                <c:pt idx="3517">
                  <c:v>-199.18178019999999</c:v>
                </c:pt>
                <c:pt idx="3518">
                  <c:v>-197.63596279999999</c:v>
                </c:pt>
                <c:pt idx="3519">
                  <c:v>-200.07130179999999</c:v>
                </c:pt>
                <c:pt idx="3520">
                  <c:v>-199.35346060000001</c:v>
                </c:pt>
                <c:pt idx="3521">
                  <c:v>-199.82209660000001</c:v>
                </c:pt>
                <c:pt idx="3522">
                  <c:v>-199.51075159999999</c:v>
                </c:pt>
                <c:pt idx="3523">
                  <c:v>-198.1661599</c:v>
                </c:pt>
                <c:pt idx="3524">
                  <c:v>-198.5583407</c:v>
                </c:pt>
                <c:pt idx="3525">
                  <c:v>-199.64906429999999</c:v>
                </c:pt>
                <c:pt idx="3526">
                  <c:v>-198.0727335</c:v>
                </c:pt>
                <c:pt idx="3527">
                  <c:v>-199.29077409999999</c:v>
                </c:pt>
                <c:pt idx="3528">
                  <c:v>-198.3848539</c:v>
                </c:pt>
                <c:pt idx="3529">
                  <c:v>-200.24296709999999</c:v>
                </c:pt>
                <c:pt idx="3530">
                  <c:v>-198.66455110000001</c:v>
                </c:pt>
                <c:pt idx="3531">
                  <c:v>-198.74388429999999</c:v>
                </c:pt>
                <c:pt idx="3532">
                  <c:v>-200.39836629999999</c:v>
                </c:pt>
                <c:pt idx="3533">
                  <c:v>-199.57207299999999</c:v>
                </c:pt>
                <c:pt idx="3534">
                  <c:v>-200.789984</c:v>
                </c:pt>
                <c:pt idx="3535">
                  <c:v>-199.6180554</c:v>
                </c:pt>
                <c:pt idx="3536">
                  <c:v>-197.777536</c:v>
                </c:pt>
                <c:pt idx="3537">
                  <c:v>-199.30633109999999</c:v>
                </c:pt>
                <c:pt idx="3538">
                  <c:v>-198.71340649999999</c:v>
                </c:pt>
                <c:pt idx="3539">
                  <c:v>-198.57306700000001</c:v>
                </c:pt>
                <c:pt idx="3540">
                  <c:v>-198.6964705</c:v>
                </c:pt>
                <c:pt idx="3541">
                  <c:v>-199.1658171</c:v>
                </c:pt>
                <c:pt idx="3542">
                  <c:v>-199.46132019999999</c:v>
                </c:pt>
                <c:pt idx="3543">
                  <c:v>-198.52564570000001</c:v>
                </c:pt>
                <c:pt idx="3544">
                  <c:v>-198.0568863</c:v>
                </c:pt>
                <c:pt idx="3545">
                  <c:v>-198.99269609999999</c:v>
                </c:pt>
                <c:pt idx="3546">
                  <c:v>-198.88566890000001</c:v>
                </c:pt>
                <c:pt idx="3547">
                  <c:v>-197.7761199</c:v>
                </c:pt>
                <c:pt idx="3548">
                  <c:v>-198.8530643</c:v>
                </c:pt>
                <c:pt idx="3549">
                  <c:v>-199.8382469</c:v>
                </c:pt>
                <c:pt idx="3550">
                  <c:v>-197.65176</c:v>
                </c:pt>
                <c:pt idx="3551">
                  <c:v>-197.54066879999999</c:v>
                </c:pt>
                <c:pt idx="3552">
                  <c:v>-198.38444799999999</c:v>
                </c:pt>
                <c:pt idx="3553">
                  <c:v>-199.05708530000001</c:v>
                </c:pt>
                <c:pt idx="3554">
                  <c:v>-200.1033243</c:v>
                </c:pt>
                <c:pt idx="3555">
                  <c:v>-196.8088032</c:v>
                </c:pt>
                <c:pt idx="3556">
                  <c:v>-199.18083300000001</c:v>
                </c:pt>
                <c:pt idx="3557">
                  <c:v>-199.2609693</c:v>
                </c:pt>
                <c:pt idx="3558">
                  <c:v>-200.1028532</c:v>
                </c:pt>
                <c:pt idx="3559">
                  <c:v>-199.5424209</c:v>
                </c:pt>
                <c:pt idx="3560">
                  <c:v>-198.9935941</c:v>
                </c:pt>
                <c:pt idx="3561">
                  <c:v>-198.27709580000001</c:v>
                </c:pt>
                <c:pt idx="3562">
                  <c:v>-199.1497694</c:v>
                </c:pt>
                <c:pt idx="3563">
                  <c:v>-197.29129649999999</c:v>
                </c:pt>
                <c:pt idx="3564">
                  <c:v>-198.1031772</c:v>
                </c:pt>
                <c:pt idx="3565">
                  <c:v>-199.44614300000001</c:v>
                </c:pt>
                <c:pt idx="3566">
                  <c:v>-199.78895890000001</c:v>
                </c:pt>
                <c:pt idx="3567">
                  <c:v>-199.97851600000001</c:v>
                </c:pt>
                <c:pt idx="3568">
                  <c:v>-199.1196865</c:v>
                </c:pt>
                <c:pt idx="3569">
                  <c:v>-197.6669364</c:v>
                </c:pt>
                <c:pt idx="3570">
                  <c:v>-197.7751576</c:v>
                </c:pt>
                <c:pt idx="3571">
                  <c:v>-196.05695420000001</c:v>
                </c:pt>
                <c:pt idx="3572">
                  <c:v>-194.3232466</c:v>
                </c:pt>
                <c:pt idx="3573">
                  <c:v>-193.6064739</c:v>
                </c:pt>
                <c:pt idx="3574">
                  <c:v>-194.76017479999999</c:v>
                </c:pt>
                <c:pt idx="3575">
                  <c:v>-193.13715619999999</c:v>
                </c:pt>
                <c:pt idx="3576">
                  <c:v>-195.6375932</c:v>
                </c:pt>
                <c:pt idx="3577">
                  <c:v>-198.58896429999999</c:v>
                </c:pt>
                <c:pt idx="3578">
                  <c:v>-201.4903917</c:v>
                </c:pt>
                <c:pt idx="3579">
                  <c:v>-203.24115760000001</c:v>
                </c:pt>
                <c:pt idx="3580">
                  <c:v>-202.0993412</c:v>
                </c:pt>
                <c:pt idx="3581">
                  <c:v>-202.7711534</c:v>
                </c:pt>
                <c:pt idx="3582">
                  <c:v>-203.87884059999999</c:v>
                </c:pt>
                <c:pt idx="3583">
                  <c:v>-204.90843039999999</c:v>
                </c:pt>
                <c:pt idx="3584">
                  <c:v>-205.3311142</c:v>
                </c:pt>
                <c:pt idx="3585">
                  <c:v>-203.53505490000001</c:v>
                </c:pt>
                <c:pt idx="3586">
                  <c:v>-204.1435027</c:v>
                </c:pt>
                <c:pt idx="3587">
                  <c:v>-202.833417</c:v>
                </c:pt>
                <c:pt idx="3588">
                  <c:v>-204.59633640000001</c:v>
                </c:pt>
                <c:pt idx="3589">
                  <c:v>-204.1583162</c:v>
                </c:pt>
                <c:pt idx="3590">
                  <c:v>-204.4868281</c:v>
                </c:pt>
                <c:pt idx="3591">
                  <c:v>-204.11196469999999</c:v>
                </c:pt>
                <c:pt idx="3592">
                  <c:v>-203.56639300000001</c:v>
                </c:pt>
                <c:pt idx="3593">
                  <c:v>-204.22258149999999</c:v>
                </c:pt>
                <c:pt idx="3594">
                  <c:v>-204.6586356</c:v>
                </c:pt>
                <c:pt idx="3595">
                  <c:v>-204.5670269</c:v>
                </c:pt>
                <c:pt idx="3596">
                  <c:v>-205.0969011</c:v>
                </c:pt>
                <c:pt idx="3597">
                  <c:v>-204.06746680000001</c:v>
                </c:pt>
                <c:pt idx="3598">
                  <c:v>-203.44307019999999</c:v>
                </c:pt>
                <c:pt idx="3599">
                  <c:v>-204.02052929999999</c:v>
                </c:pt>
                <c:pt idx="3600">
                  <c:v>-205.09631419999999</c:v>
                </c:pt>
                <c:pt idx="3601">
                  <c:v>-205.1600262</c:v>
                </c:pt>
                <c:pt idx="3602">
                  <c:v>-205.33070660000001</c:v>
                </c:pt>
                <c:pt idx="3603">
                  <c:v>-203.7079406</c:v>
                </c:pt>
                <c:pt idx="3604">
                  <c:v>-205.23788429999999</c:v>
                </c:pt>
                <c:pt idx="3605">
                  <c:v>-205.34817190000001</c:v>
                </c:pt>
                <c:pt idx="3606">
                  <c:v>-204.81701330000001</c:v>
                </c:pt>
                <c:pt idx="3607">
                  <c:v>-205.23809249999999</c:v>
                </c:pt>
                <c:pt idx="3608">
                  <c:v>-204.75331259999999</c:v>
                </c:pt>
                <c:pt idx="3609">
                  <c:v>-203.51966379999999</c:v>
                </c:pt>
                <c:pt idx="3610">
                  <c:v>-204.37906140000001</c:v>
                </c:pt>
                <c:pt idx="3611">
                  <c:v>-203.69019800000001</c:v>
                </c:pt>
                <c:pt idx="3612">
                  <c:v>-204.95548779999999</c:v>
                </c:pt>
                <c:pt idx="3613">
                  <c:v>-204.0365022</c:v>
                </c:pt>
                <c:pt idx="3614">
                  <c:v>-205.73729829999999</c:v>
                </c:pt>
                <c:pt idx="3615">
                  <c:v>-205.33208479999999</c:v>
                </c:pt>
                <c:pt idx="3616">
                  <c:v>-204.09686819999999</c:v>
                </c:pt>
                <c:pt idx="3617">
                  <c:v>-204.69085469999999</c:v>
                </c:pt>
                <c:pt idx="3618">
                  <c:v>-204.33218859999999</c:v>
                </c:pt>
                <c:pt idx="3619">
                  <c:v>-204.8467521</c:v>
                </c:pt>
                <c:pt idx="3620">
                  <c:v>-204.3356699</c:v>
                </c:pt>
                <c:pt idx="3621">
                  <c:v>-203.8663957</c:v>
                </c:pt>
                <c:pt idx="3622">
                  <c:v>-204.61610279999999</c:v>
                </c:pt>
                <c:pt idx="3623">
                  <c:v>-205.41267500000001</c:v>
                </c:pt>
                <c:pt idx="3624">
                  <c:v>-204.2103353</c:v>
                </c:pt>
                <c:pt idx="3625">
                  <c:v>-204.4909845</c:v>
                </c:pt>
                <c:pt idx="3626">
                  <c:v>-204.83610870000001</c:v>
                </c:pt>
                <c:pt idx="3627">
                  <c:v>-204.50740350000001</c:v>
                </c:pt>
                <c:pt idx="3628">
                  <c:v>-204.5376038</c:v>
                </c:pt>
                <c:pt idx="3629">
                  <c:v>-206.34913850000001</c:v>
                </c:pt>
                <c:pt idx="3630">
                  <c:v>-204.8347435</c:v>
                </c:pt>
                <c:pt idx="3631">
                  <c:v>-204.7724982</c:v>
                </c:pt>
                <c:pt idx="3632">
                  <c:v>-205.1796172</c:v>
                </c:pt>
                <c:pt idx="3633">
                  <c:v>-204.0227582</c:v>
                </c:pt>
                <c:pt idx="3634">
                  <c:v>-204.93991869999999</c:v>
                </c:pt>
                <c:pt idx="3635">
                  <c:v>-204.47298570000001</c:v>
                </c:pt>
                <c:pt idx="3636">
                  <c:v>-204.75394470000001</c:v>
                </c:pt>
                <c:pt idx="3637">
                  <c:v>-206.04982010000001</c:v>
                </c:pt>
                <c:pt idx="3638">
                  <c:v>-204.3493699</c:v>
                </c:pt>
                <c:pt idx="3639">
                  <c:v>-204.4577907</c:v>
                </c:pt>
                <c:pt idx="3640">
                  <c:v>-204.7085093</c:v>
                </c:pt>
                <c:pt idx="3641">
                  <c:v>-203.847973</c:v>
                </c:pt>
                <c:pt idx="3642">
                  <c:v>-203.5672227</c:v>
                </c:pt>
                <c:pt idx="3643">
                  <c:v>-205.75469709999999</c:v>
                </c:pt>
                <c:pt idx="3644">
                  <c:v>-203.58388360000001</c:v>
                </c:pt>
                <c:pt idx="3645">
                  <c:v>-204.64424080000001</c:v>
                </c:pt>
                <c:pt idx="3646">
                  <c:v>-204.14331229999999</c:v>
                </c:pt>
                <c:pt idx="3647">
                  <c:v>-204.80019139999999</c:v>
                </c:pt>
                <c:pt idx="3648">
                  <c:v>-204.81633579999999</c:v>
                </c:pt>
                <c:pt idx="3649">
                  <c:v>-204.504783</c:v>
                </c:pt>
                <c:pt idx="3650">
                  <c:v>-205.8939092</c:v>
                </c:pt>
                <c:pt idx="3651">
                  <c:v>-205.0043153</c:v>
                </c:pt>
                <c:pt idx="3652">
                  <c:v>-204.9086064</c:v>
                </c:pt>
                <c:pt idx="3653">
                  <c:v>-215.4203014</c:v>
                </c:pt>
                <c:pt idx="3654">
                  <c:v>-201.3355478</c:v>
                </c:pt>
                <c:pt idx="3655">
                  <c:v>-201.9582393</c:v>
                </c:pt>
                <c:pt idx="3656">
                  <c:v>-201.97465320000001</c:v>
                </c:pt>
                <c:pt idx="3657">
                  <c:v>-202.4588589</c:v>
                </c:pt>
                <c:pt idx="3658">
                  <c:v>-201.97347350000001</c:v>
                </c:pt>
                <c:pt idx="3659">
                  <c:v>-202.6459897</c:v>
                </c:pt>
                <c:pt idx="3660">
                  <c:v>-201.19310369999999</c:v>
                </c:pt>
                <c:pt idx="3661">
                  <c:v>-202.0386393</c:v>
                </c:pt>
                <c:pt idx="3662">
                  <c:v>-202.69512810000001</c:v>
                </c:pt>
                <c:pt idx="3663">
                  <c:v>-203.89625179999999</c:v>
                </c:pt>
                <c:pt idx="3664">
                  <c:v>-203.3948829</c:v>
                </c:pt>
                <c:pt idx="3665">
                  <c:v>-200.91296159999999</c:v>
                </c:pt>
                <c:pt idx="3666">
                  <c:v>-201.72637499999999</c:v>
                </c:pt>
                <c:pt idx="3667">
                  <c:v>-202.114463</c:v>
                </c:pt>
                <c:pt idx="3668">
                  <c:v>-200.71000409999999</c:v>
                </c:pt>
                <c:pt idx="3669">
                  <c:v>-202.28693989999999</c:v>
                </c:pt>
                <c:pt idx="3670">
                  <c:v>-201.959339</c:v>
                </c:pt>
                <c:pt idx="3671">
                  <c:v>-201.80155540000001</c:v>
                </c:pt>
                <c:pt idx="3672">
                  <c:v>-200.3202876</c:v>
                </c:pt>
                <c:pt idx="3673">
                  <c:v>-201.1933933</c:v>
                </c:pt>
                <c:pt idx="3674">
                  <c:v>-200.72585269999999</c:v>
                </c:pt>
                <c:pt idx="3675">
                  <c:v>-199.02485540000001</c:v>
                </c:pt>
                <c:pt idx="3676">
                  <c:v>-196.97799449999999</c:v>
                </c:pt>
                <c:pt idx="3677">
                  <c:v>-197.5223814</c:v>
                </c:pt>
                <c:pt idx="3678">
                  <c:v>-196.04014240000001</c:v>
                </c:pt>
                <c:pt idx="3679">
                  <c:v>-196.6971949</c:v>
                </c:pt>
                <c:pt idx="3680">
                  <c:v>-196.71336539999999</c:v>
                </c:pt>
                <c:pt idx="3681">
                  <c:v>-197.75817900000001</c:v>
                </c:pt>
                <c:pt idx="3682">
                  <c:v>-198.13348070000001</c:v>
                </c:pt>
                <c:pt idx="3683">
                  <c:v>-198.36761279999999</c:v>
                </c:pt>
                <c:pt idx="3684">
                  <c:v>-199.116501</c:v>
                </c:pt>
                <c:pt idx="3685">
                  <c:v>-199.64859960000001</c:v>
                </c:pt>
                <c:pt idx="3686">
                  <c:v>-199.64846829999999</c:v>
                </c:pt>
                <c:pt idx="3687">
                  <c:v>-201.5064127</c:v>
                </c:pt>
                <c:pt idx="3688">
                  <c:v>-200.5698247</c:v>
                </c:pt>
                <c:pt idx="3689">
                  <c:v>-200.49320349999999</c:v>
                </c:pt>
                <c:pt idx="3690">
                  <c:v>-201.3674384</c:v>
                </c:pt>
                <c:pt idx="3691">
                  <c:v>-200.16609769999999</c:v>
                </c:pt>
                <c:pt idx="3692">
                  <c:v>-200.32171299999999</c:v>
                </c:pt>
                <c:pt idx="3693">
                  <c:v>-199.58559589999999</c:v>
                </c:pt>
                <c:pt idx="3694">
                  <c:v>-200.00824470000001</c:v>
                </c:pt>
                <c:pt idx="3695">
                  <c:v>-201.10080730000001</c:v>
                </c:pt>
                <c:pt idx="3696">
                  <c:v>-201.4150842</c:v>
                </c:pt>
                <c:pt idx="3697">
                  <c:v>-201.50836749999999</c:v>
                </c:pt>
                <c:pt idx="3698">
                  <c:v>-199.9293758</c:v>
                </c:pt>
                <c:pt idx="3699">
                  <c:v>-198.85259350000001</c:v>
                </c:pt>
                <c:pt idx="3700">
                  <c:v>-198.07203459999999</c:v>
                </c:pt>
                <c:pt idx="3701">
                  <c:v>-200.2892295</c:v>
                </c:pt>
                <c:pt idx="3702">
                  <c:v>-201.3045831</c:v>
                </c:pt>
                <c:pt idx="3703">
                  <c:v>-200.20950389999999</c:v>
                </c:pt>
                <c:pt idx="3704">
                  <c:v>-201.55389120000001</c:v>
                </c:pt>
                <c:pt idx="3705">
                  <c:v>-200.64865889999999</c:v>
                </c:pt>
                <c:pt idx="3706">
                  <c:v>-199.80510570000001</c:v>
                </c:pt>
                <c:pt idx="3707">
                  <c:v>-200.79027120000001</c:v>
                </c:pt>
                <c:pt idx="3708">
                  <c:v>-200.46212969999999</c:v>
                </c:pt>
                <c:pt idx="3709">
                  <c:v>-201.72608249999999</c:v>
                </c:pt>
                <c:pt idx="3710">
                  <c:v>-199.82037339999999</c:v>
                </c:pt>
                <c:pt idx="3711">
                  <c:v>-200.5856517</c:v>
                </c:pt>
                <c:pt idx="3712">
                  <c:v>-200.74243609999999</c:v>
                </c:pt>
                <c:pt idx="3713">
                  <c:v>-200.8353621</c:v>
                </c:pt>
                <c:pt idx="3714">
                  <c:v>-200.30575730000001</c:v>
                </c:pt>
                <c:pt idx="3715">
                  <c:v>-202.80336610000001</c:v>
                </c:pt>
                <c:pt idx="3716">
                  <c:v>-200.28939410000001</c:v>
                </c:pt>
                <c:pt idx="3717">
                  <c:v>-200.39888619999999</c:v>
                </c:pt>
                <c:pt idx="3718">
                  <c:v>-200.94601520000001</c:v>
                </c:pt>
                <c:pt idx="3719">
                  <c:v>-202.44458969999999</c:v>
                </c:pt>
                <c:pt idx="3720">
                  <c:v>-200.5215058</c:v>
                </c:pt>
                <c:pt idx="3721">
                  <c:v>-199.3048804</c:v>
                </c:pt>
                <c:pt idx="3722">
                  <c:v>-200.11670029999999</c:v>
                </c:pt>
                <c:pt idx="3723">
                  <c:v>-201.6180579</c:v>
                </c:pt>
                <c:pt idx="3724">
                  <c:v>-201.74215419999999</c:v>
                </c:pt>
                <c:pt idx="3725">
                  <c:v>-200.7411984</c:v>
                </c:pt>
                <c:pt idx="3726">
                  <c:v>-201.5699046</c:v>
                </c:pt>
                <c:pt idx="3727">
                  <c:v>-201.81894750000001</c:v>
                </c:pt>
                <c:pt idx="3728">
                  <c:v>-199.1786481</c:v>
                </c:pt>
                <c:pt idx="3729">
                  <c:v>-201.64597699999999</c:v>
                </c:pt>
                <c:pt idx="3730">
                  <c:v>-200.5855573</c:v>
                </c:pt>
                <c:pt idx="3731">
                  <c:v>-200.78820350000001</c:v>
                </c:pt>
                <c:pt idx="3732">
                  <c:v>-201.05363270000001</c:v>
                </c:pt>
                <c:pt idx="3733">
                  <c:v>-199.52346800000001</c:v>
                </c:pt>
                <c:pt idx="3734">
                  <c:v>-200.46101229999999</c:v>
                </c:pt>
                <c:pt idx="3735">
                  <c:v>-200.89727009999999</c:v>
                </c:pt>
                <c:pt idx="3736">
                  <c:v>-201.81807649999999</c:v>
                </c:pt>
                <c:pt idx="3737">
                  <c:v>-200.92972570000001</c:v>
                </c:pt>
                <c:pt idx="3738">
                  <c:v>-201.39884040000001</c:v>
                </c:pt>
                <c:pt idx="3739">
                  <c:v>-199.07212530000001</c:v>
                </c:pt>
                <c:pt idx="3740">
                  <c:v>-200.47803279999999</c:v>
                </c:pt>
                <c:pt idx="3741">
                  <c:v>-198.509266</c:v>
                </c:pt>
                <c:pt idx="3742">
                  <c:v>-201.41435300000001</c:v>
                </c:pt>
                <c:pt idx="3743">
                  <c:v>-200.99234319999999</c:v>
                </c:pt>
                <c:pt idx="3744">
                  <c:v>-201.0863885</c:v>
                </c:pt>
                <c:pt idx="3745">
                  <c:v>-201.14704929999999</c:v>
                </c:pt>
                <c:pt idx="3746">
                  <c:v>-201.08603170000001</c:v>
                </c:pt>
                <c:pt idx="3747">
                  <c:v>-201.39740090000001</c:v>
                </c:pt>
                <c:pt idx="3748">
                  <c:v>-201.9581609</c:v>
                </c:pt>
                <c:pt idx="3749">
                  <c:v>-200.16333090000001</c:v>
                </c:pt>
                <c:pt idx="3750">
                  <c:v>-199.97730559999999</c:v>
                </c:pt>
                <c:pt idx="3751">
                  <c:v>-202.02293969999999</c:v>
                </c:pt>
                <c:pt idx="3752">
                  <c:v>-201.52301879999999</c:v>
                </c:pt>
                <c:pt idx="3753">
                  <c:v>-201.835024</c:v>
                </c:pt>
                <c:pt idx="3754">
                  <c:v>-199.52491910000001</c:v>
                </c:pt>
                <c:pt idx="3755">
                  <c:v>-201.3828867</c:v>
                </c:pt>
                <c:pt idx="3756">
                  <c:v>-199.47798710000001</c:v>
                </c:pt>
                <c:pt idx="3757">
                  <c:v>-198.9322784</c:v>
                </c:pt>
                <c:pt idx="3758">
                  <c:v>-200.0230133</c:v>
                </c:pt>
                <c:pt idx="3759">
                  <c:v>-199.9136379</c:v>
                </c:pt>
                <c:pt idx="3760">
                  <c:v>-202.33499979999999</c:v>
                </c:pt>
                <c:pt idx="3761">
                  <c:v>-201.5064059</c:v>
                </c:pt>
                <c:pt idx="3762">
                  <c:v>-200.42855650000001</c:v>
                </c:pt>
                <c:pt idx="3763">
                  <c:v>-200.46168689999999</c:v>
                </c:pt>
                <c:pt idx="3764">
                  <c:v>-202.0670006</c:v>
                </c:pt>
                <c:pt idx="3765">
                  <c:v>-201.146545</c:v>
                </c:pt>
                <c:pt idx="3766">
                  <c:v>-201.63088440000001</c:v>
                </c:pt>
                <c:pt idx="3767">
                  <c:v>-200.47787959999999</c:v>
                </c:pt>
                <c:pt idx="3768">
                  <c:v>-200.27374470000001</c:v>
                </c:pt>
                <c:pt idx="3769">
                  <c:v>-200.05397339999999</c:v>
                </c:pt>
                <c:pt idx="3770">
                  <c:v>-201.22581360000001</c:v>
                </c:pt>
                <c:pt idx="3771">
                  <c:v>-201.56983779999999</c:v>
                </c:pt>
                <c:pt idx="3772">
                  <c:v>-201.52278290000001</c:v>
                </c:pt>
                <c:pt idx="3773">
                  <c:v>-202.1617947</c:v>
                </c:pt>
                <c:pt idx="3774">
                  <c:v>-201.03718000000001</c:v>
                </c:pt>
                <c:pt idx="3775">
                  <c:v>-201.20919960000001</c:v>
                </c:pt>
                <c:pt idx="3776">
                  <c:v>-202.14674869999999</c:v>
                </c:pt>
                <c:pt idx="3777">
                  <c:v>-203.33232899999999</c:v>
                </c:pt>
                <c:pt idx="3778">
                  <c:v>-201.84984919999999</c:v>
                </c:pt>
                <c:pt idx="3779">
                  <c:v>-202.59922460000001</c:v>
                </c:pt>
                <c:pt idx="3780">
                  <c:v>-201.86568930000001</c:v>
                </c:pt>
                <c:pt idx="3781">
                  <c:v>-201.209202</c:v>
                </c:pt>
                <c:pt idx="3782">
                  <c:v>-202.3179317</c:v>
                </c:pt>
                <c:pt idx="3783">
                  <c:v>-201.3811771</c:v>
                </c:pt>
                <c:pt idx="3784">
                  <c:v>-201.27103930000001</c:v>
                </c:pt>
                <c:pt idx="3785">
                  <c:v>-202.00759650000001</c:v>
                </c:pt>
                <c:pt idx="3786">
                  <c:v>-200.46056899999999</c:v>
                </c:pt>
                <c:pt idx="3787">
                  <c:v>-201.10050609999999</c:v>
                </c:pt>
                <c:pt idx="3788">
                  <c:v>-200.20873370000001</c:v>
                </c:pt>
                <c:pt idx="3789">
                  <c:v>-201.58635269999999</c:v>
                </c:pt>
                <c:pt idx="3790">
                  <c:v>-201.31915910000001</c:v>
                </c:pt>
                <c:pt idx="3791">
                  <c:v>-201.53834620000001</c:v>
                </c:pt>
                <c:pt idx="3792">
                  <c:v>-202.80203990000001</c:v>
                </c:pt>
                <c:pt idx="3793">
                  <c:v>-201.20983219999999</c:v>
                </c:pt>
                <c:pt idx="3794">
                  <c:v>-201.35028500000001</c:v>
                </c:pt>
                <c:pt idx="3795">
                  <c:v>-200.3968078</c:v>
                </c:pt>
                <c:pt idx="3796">
                  <c:v>-202.4430763</c:v>
                </c:pt>
                <c:pt idx="3797">
                  <c:v>-200.92781099999999</c:v>
                </c:pt>
                <c:pt idx="3798">
                  <c:v>-201.7866186</c:v>
                </c:pt>
                <c:pt idx="3799">
                  <c:v>-199.55592369999999</c:v>
                </c:pt>
                <c:pt idx="3800">
                  <c:v>-201.35051000000001</c:v>
                </c:pt>
                <c:pt idx="3801">
                  <c:v>-201.61475200000001</c:v>
                </c:pt>
                <c:pt idx="3802">
                  <c:v>-201.2423354</c:v>
                </c:pt>
                <c:pt idx="3803">
                  <c:v>-202.58323859999999</c:v>
                </c:pt>
                <c:pt idx="3804">
                  <c:v>-203.23968339999999</c:v>
                </c:pt>
                <c:pt idx="3805">
                  <c:v>-200.9770513</c:v>
                </c:pt>
                <c:pt idx="3806">
                  <c:v>-202.02264550000001</c:v>
                </c:pt>
                <c:pt idx="3807">
                  <c:v>-201.8502852</c:v>
                </c:pt>
                <c:pt idx="3808">
                  <c:v>-202.47416630000001</c:v>
                </c:pt>
                <c:pt idx="3809">
                  <c:v>-200.88103029999999</c:v>
                </c:pt>
                <c:pt idx="3810">
                  <c:v>-200.2739143</c:v>
                </c:pt>
                <c:pt idx="3811">
                  <c:v>-201.5856278</c:v>
                </c:pt>
                <c:pt idx="3812">
                  <c:v>-201.10149329999999</c:v>
                </c:pt>
                <c:pt idx="3813">
                  <c:v>-202.11722520000001</c:v>
                </c:pt>
                <c:pt idx="3814">
                  <c:v>-201.86606230000001</c:v>
                </c:pt>
                <c:pt idx="3815">
                  <c:v>-200.96145240000001</c:v>
                </c:pt>
                <c:pt idx="3816">
                  <c:v>-202.41187880000001</c:v>
                </c:pt>
                <c:pt idx="3817">
                  <c:v>-202.02253200000001</c:v>
                </c:pt>
                <c:pt idx="3818">
                  <c:v>-202.08216340000001</c:v>
                </c:pt>
                <c:pt idx="3819">
                  <c:v>-200.64623589999999</c:v>
                </c:pt>
                <c:pt idx="3820">
                  <c:v>-202.6318421</c:v>
                </c:pt>
                <c:pt idx="3821">
                  <c:v>-201.7105876</c:v>
                </c:pt>
                <c:pt idx="3822">
                  <c:v>-200.41222060000001</c:v>
                </c:pt>
                <c:pt idx="3823">
                  <c:v>-201.05323859999999</c:v>
                </c:pt>
                <c:pt idx="3824">
                  <c:v>-201.52171200000001</c:v>
                </c:pt>
                <c:pt idx="3825">
                  <c:v>-200.38195630000001</c:v>
                </c:pt>
                <c:pt idx="3826">
                  <c:v>-202.0076435</c:v>
                </c:pt>
                <c:pt idx="3827">
                  <c:v>-201.52363890000001</c:v>
                </c:pt>
                <c:pt idx="3828">
                  <c:v>-201.9755983</c:v>
                </c:pt>
                <c:pt idx="3829">
                  <c:v>-202.00665860000001</c:v>
                </c:pt>
                <c:pt idx="3830">
                  <c:v>-200.85003990000001</c:v>
                </c:pt>
                <c:pt idx="3831">
                  <c:v>-202.47513889999999</c:v>
                </c:pt>
                <c:pt idx="3832">
                  <c:v>-202.13055689999999</c:v>
                </c:pt>
                <c:pt idx="3833">
                  <c:v>-201.3010324</c:v>
                </c:pt>
                <c:pt idx="3834">
                  <c:v>-200.8047578</c:v>
                </c:pt>
                <c:pt idx="3835">
                  <c:v>-202.02221410000001</c:v>
                </c:pt>
                <c:pt idx="3836">
                  <c:v>-201.11749560000001</c:v>
                </c:pt>
                <c:pt idx="3837">
                  <c:v>-201.0857997</c:v>
                </c:pt>
                <c:pt idx="3838">
                  <c:v>-201.69399749999999</c:v>
                </c:pt>
                <c:pt idx="3839">
                  <c:v>-202.09940750000001</c:v>
                </c:pt>
                <c:pt idx="3840">
                  <c:v>-203.0528534</c:v>
                </c:pt>
                <c:pt idx="3841">
                  <c:v>-201.21013640000001</c:v>
                </c:pt>
                <c:pt idx="3842">
                  <c:v>-201.1014634</c:v>
                </c:pt>
                <c:pt idx="3843">
                  <c:v>-201.8335888</c:v>
                </c:pt>
                <c:pt idx="3844">
                  <c:v>-201.50666770000001</c:v>
                </c:pt>
                <c:pt idx="3845">
                  <c:v>-201.31764140000001</c:v>
                </c:pt>
                <c:pt idx="3846">
                  <c:v>-201.3029276</c:v>
                </c:pt>
                <c:pt idx="3847">
                  <c:v>-201.71059930000001</c:v>
                </c:pt>
                <c:pt idx="3848">
                  <c:v>-201.48993239999999</c:v>
                </c:pt>
                <c:pt idx="3849">
                  <c:v>-201.69454300000001</c:v>
                </c:pt>
                <c:pt idx="3850">
                  <c:v>-202.25484489999999</c:v>
                </c:pt>
                <c:pt idx="3851">
                  <c:v>-200.3968763</c:v>
                </c:pt>
                <c:pt idx="3852">
                  <c:v>-202.35013119999999</c:v>
                </c:pt>
                <c:pt idx="3853">
                  <c:v>-201.912882</c:v>
                </c:pt>
                <c:pt idx="3854">
                  <c:v>-202.73841279999999</c:v>
                </c:pt>
                <c:pt idx="3855">
                  <c:v>-200.7585325</c:v>
                </c:pt>
                <c:pt idx="3856">
                  <c:v>-203.69263230000001</c:v>
                </c:pt>
                <c:pt idx="3857">
                  <c:v>-202.45936169999999</c:v>
                </c:pt>
                <c:pt idx="3858">
                  <c:v>-202.47463870000001</c:v>
                </c:pt>
                <c:pt idx="3859">
                  <c:v>-202.33468450000001</c:v>
                </c:pt>
                <c:pt idx="3860">
                  <c:v>-202.44310870000001</c:v>
                </c:pt>
                <c:pt idx="3861">
                  <c:v>-201.33456000000001</c:v>
                </c:pt>
                <c:pt idx="3862">
                  <c:v>-200.70863410000001</c:v>
                </c:pt>
                <c:pt idx="3863">
                  <c:v>-201.08370679999999</c:v>
                </c:pt>
                <c:pt idx="3864">
                  <c:v>-201.89554029999999</c:v>
                </c:pt>
                <c:pt idx="3865">
                  <c:v>-202.5382104</c:v>
                </c:pt>
                <c:pt idx="3866">
                  <c:v>-203.41365500000001</c:v>
                </c:pt>
                <c:pt idx="3867">
                  <c:v>-201.99338299999999</c:v>
                </c:pt>
                <c:pt idx="3868">
                  <c:v>-201.8026673</c:v>
                </c:pt>
                <c:pt idx="3869">
                  <c:v>-202.41230329999999</c:v>
                </c:pt>
                <c:pt idx="3870">
                  <c:v>-202.14780239999999</c:v>
                </c:pt>
                <c:pt idx="3871">
                  <c:v>-200.60133300000001</c:v>
                </c:pt>
                <c:pt idx="3872">
                  <c:v>-201.39896640000001</c:v>
                </c:pt>
                <c:pt idx="3873">
                  <c:v>-200.86655300000001</c:v>
                </c:pt>
                <c:pt idx="3874">
                  <c:v>-203.0676029</c:v>
                </c:pt>
                <c:pt idx="3875">
                  <c:v>-201.55500459999999</c:v>
                </c:pt>
                <c:pt idx="3876">
                  <c:v>-201.29015530000001</c:v>
                </c:pt>
                <c:pt idx="3877">
                  <c:v>-201.96012390000001</c:v>
                </c:pt>
                <c:pt idx="3878">
                  <c:v>-201.52301309999999</c:v>
                </c:pt>
                <c:pt idx="3879">
                  <c:v>-202.14724039999999</c:v>
                </c:pt>
                <c:pt idx="3880">
                  <c:v>-202.92785169999999</c:v>
                </c:pt>
                <c:pt idx="3881">
                  <c:v>-202.6474704</c:v>
                </c:pt>
                <c:pt idx="3882">
                  <c:v>-200.7104132</c:v>
                </c:pt>
                <c:pt idx="3883">
                  <c:v>-200.38217660000001</c:v>
                </c:pt>
                <c:pt idx="3884">
                  <c:v>-202.95973090000001</c:v>
                </c:pt>
                <c:pt idx="3885">
                  <c:v>-202.07093760000001</c:v>
                </c:pt>
                <c:pt idx="3886">
                  <c:v>-202.13211960000001</c:v>
                </c:pt>
                <c:pt idx="3887">
                  <c:v>-201.19625790000001</c:v>
                </c:pt>
                <c:pt idx="3888">
                  <c:v>-202.41247530000001</c:v>
                </c:pt>
                <c:pt idx="3889">
                  <c:v>-200.3043404</c:v>
                </c:pt>
                <c:pt idx="3890">
                  <c:v>-200.5849638</c:v>
                </c:pt>
                <c:pt idx="3891">
                  <c:v>-202.2547654</c:v>
                </c:pt>
                <c:pt idx="3892">
                  <c:v>-200.89715820000001</c:v>
                </c:pt>
                <c:pt idx="3893">
                  <c:v>-201.44302540000001</c:v>
                </c:pt>
                <c:pt idx="3894">
                  <c:v>-206.56663499999999</c:v>
                </c:pt>
                <c:pt idx="3895">
                  <c:v>-204.3010744</c:v>
                </c:pt>
                <c:pt idx="3896">
                  <c:v>-204.02095030000001</c:v>
                </c:pt>
                <c:pt idx="3897">
                  <c:v>-202.48974799999999</c:v>
                </c:pt>
                <c:pt idx="3898">
                  <c:v>-205.7538864</c:v>
                </c:pt>
                <c:pt idx="3899">
                  <c:v>-204.39392960000001</c:v>
                </c:pt>
                <c:pt idx="3900">
                  <c:v>-203.39572390000001</c:v>
                </c:pt>
                <c:pt idx="3901">
                  <c:v>-204.62831629999999</c:v>
                </c:pt>
                <c:pt idx="3902">
                  <c:v>-203.659357</c:v>
                </c:pt>
                <c:pt idx="3903">
                  <c:v>-203.3948086</c:v>
                </c:pt>
                <c:pt idx="3904">
                  <c:v>-203.58378630000001</c:v>
                </c:pt>
                <c:pt idx="3905">
                  <c:v>-203.2560282</c:v>
                </c:pt>
                <c:pt idx="3906">
                  <c:v>-203.42811979999999</c:v>
                </c:pt>
                <c:pt idx="3907">
                  <c:v>-201.84998709999999</c:v>
                </c:pt>
                <c:pt idx="3908">
                  <c:v>-203.84887190000001</c:v>
                </c:pt>
                <c:pt idx="3909">
                  <c:v>-202.61544309999999</c:v>
                </c:pt>
                <c:pt idx="3910">
                  <c:v>-202.28744470000001</c:v>
                </c:pt>
                <c:pt idx="3911">
                  <c:v>-202.0059435</c:v>
                </c:pt>
                <c:pt idx="3912">
                  <c:v>-203.552144</c:v>
                </c:pt>
                <c:pt idx="3913">
                  <c:v>-203.75519869999999</c:v>
                </c:pt>
                <c:pt idx="3914">
                  <c:v>-203.84636549999999</c:v>
                </c:pt>
                <c:pt idx="3915">
                  <c:v>-204.3161546</c:v>
                </c:pt>
                <c:pt idx="3916">
                  <c:v>-202.36284449999999</c:v>
                </c:pt>
                <c:pt idx="3917">
                  <c:v>-204.03563489999999</c:v>
                </c:pt>
                <c:pt idx="3918">
                  <c:v>-202.78519539999999</c:v>
                </c:pt>
                <c:pt idx="3919">
                  <c:v>-202.9574581</c:v>
                </c:pt>
                <c:pt idx="3920">
                  <c:v>-204.83076410000001</c:v>
                </c:pt>
                <c:pt idx="3921">
                  <c:v>-202.00584430000001</c:v>
                </c:pt>
                <c:pt idx="3922">
                  <c:v>-202.75428260000001</c:v>
                </c:pt>
                <c:pt idx="3923">
                  <c:v>-203.58253640000001</c:v>
                </c:pt>
                <c:pt idx="3924">
                  <c:v>-202.9434541</c:v>
                </c:pt>
                <c:pt idx="3925">
                  <c:v>-203.39555340000001</c:v>
                </c:pt>
                <c:pt idx="3926">
                  <c:v>-202.70814240000001</c:v>
                </c:pt>
                <c:pt idx="3927">
                  <c:v>-203.22462200000001</c:v>
                </c:pt>
                <c:pt idx="3928">
                  <c:v>-201.8351984</c:v>
                </c:pt>
                <c:pt idx="3929">
                  <c:v>-202.302436</c:v>
                </c:pt>
                <c:pt idx="3930">
                  <c:v>-203.79991369999999</c:v>
                </c:pt>
                <c:pt idx="3931">
                  <c:v>-203.91187170000001</c:v>
                </c:pt>
                <c:pt idx="3932">
                  <c:v>-202.88012169999999</c:v>
                </c:pt>
                <c:pt idx="3933">
                  <c:v>-203.87982289999999</c:v>
                </c:pt>
                <c:pt idx="3934">
                  <c:v>-202.91065470000001</c:v>
                </c:pt>
                <c:pt idx="3935">
                  <c:v>-204.37969340000001</c:v>
                </c:pt>
                <c:pt idx="3936">
                  <c:v>-202.21016119999999</c:v>
                </c:pt>
                <c:pt idx="3937">
                  <c:v>-202.75458549999999</c:v>
                </c:pt>
                <c:pt idx="3938">
                  <c:v>-201.99049819999999</c:v>
                </c:pt>
                <c:pt idx="3939">
                  <c:v>-202.94239920000001</c:v>
                </c:pt>
                <c:pt idx="3940">
                  <c:v>-203.72343979999999</c:v>
                </c:pt>
                <c:pt idx="3941">
                  <c:v>-203.83322699999999</c:v>
                </c:pt>
                <c:pt idx="3942">
                  <c:v>-201.50779009999999</c:v>
                </c:pt>
                <c:pt idx="3943">
                  <c:v>-202.4439734</c:v>
                </c:pt>
                <c:pt idx="3944">
                  <c:v>-201.71053900000001</c:v>
                </c:pt>
                <c:pt idx="3945">
                  <c:v>-203.11656819999999</c:v>
                </c:pt>
                <c:pt idx="3946">
                  <c:v>-202.0999382</c:v>
                </c:pt>
                <c:pt idx="3947">
                  <c:v>-202.11642320000001</c:v>
                </c:pt>
                <c:pt idx="3948">
                  <c:v>-200.586286</c:v>
                </c:pt>
                <c:pt idx="3949">
                  <c:v>-203.39759179999999</c:v>
                </c:pt>
                <c:pt idx="3950">
                  <c:v>-202.8977021</c:v>
                </c:pt>
                <c:pt idx="3951">
                  <c:v>-202.7728037</c:v>
                </c:pt>
                <c:pt idx="3952">
                  <c:v>-203.06839020000001</c:v>
                </c:pt>
                <c:pt idx="3953">
                  <c:v>-203.10098869999999</c:v>
                </c:pt>
                <c:pt idx="3954">
                  <c:v>-201.70955190000001</c:v>
                </c:pt>
                <c:pt idx="3955">
                  <c:v>-202.27079069999999</c:v>
                </c:pt>
                <c:pt idx="3956">
                  <c:v>-202.3359676</c:v>
                </c:pt>
                <c:pt idx="3957">
                  <c:v>-203.78592979999999</c:v>
                </c:pt>
                <c:pt idx="3958">
                  <c:v>-202.98980299999999</c:v>
                </c:pt>
                <c:pt idx="3959">
                  <c:v>-202.4914081</c:v>
                </c:pt>
                <c:pt idx="3960">
                  <c:v>-204.95857699999999</c:v>
                </c:pt>
                <c:pt idx="3961">
                  <c:v>-204.0206939</c:v>
                </c:pt>
                <c:pt idx="3962">
                  <c:v>-204.36464000000001</c:v>
                </c:pt>
                <c:pt idx="3963">
                  <c:v>-203.06878850000001</c:v>
                </c:pt>
                <c:pt idx="3964">
                  <c:v>-203.0990596</c:v>
                </c:pt>
                <c:pt idx="3965">
                  <c:v>-202.28825230000001</c:v>
                </c:pt>
                <c:pt idx="3966">
                  <c:v>-202.64790249999999</c:v>
                </c:pt>
                <c:pt idx="3967">
                  <c:v>-202.1942617</c:v>
                </c:pt>
                <c:pt idx="3968">
                  <c:v>-203.5518825</c:v>
                </c:pt>
                <c:pt idx="3969">
                  <c:v>-202.64536670000001</c:v>
                </c:pt>
                <c:pt idx="3970">
                  <c:v>-203.39553849999999</c:v>
                </c:pt>
                <c:pt idx="3971">
                  <c:v>-203.5212228</c:v>
                </c:pt>
                <c:pt idx="3972">
                  <c:v>-203.42754289999999</c:v>
                </c:pt>
                <c:pt idx="3973">
                  <c:v>-203.59964070000001</c:v>
                </c:pt>
                <c:pt idx="3974">
                  <c:v>-203.8478562</c:v>
                </c:pt>
                <c:pt idx="3975">
                  <c:v>-202.28656549999999</c:v>
                </c:pt>
                <c:pt idx="3976">
                  <c:v>-203.24005880000001</c:v>
                </c:pt>
                <c:pt idx="3977">
                  <c:v>-201.36571309999999</c:v>
                </c:pt>
                <c:pt idx="3978">
                  <c:v>-203.41137560000001</c:v>
                </c:pt>
                <c:pt idx="3979">
                  <c:v>-202.6614146</c:v>
                </c:pt>
                <c:pt idx="3980">
                  <c:v>-203.03498310000001</c:v>
                </c:pt>
                <c:pt idx="3981">
                  <c:v>-202.9421456</c:v>
                </c:pt>
                <c:pt idx="3982">
                  <c:v>-201.7097024</c:v>
                </c:pt>
                <c:pt idx="3983">
                  <c:v>-202.9111163</c:v>
                </c:pt>
                <c:pt idx="3984">
                  <c:v>-203.08283739999999</c:v>
                </c:pt>
                <c:pt idx="3985">
                  <c:v>-203.28719319999999</c:v>
                </c:pt>
                <c:pt idx="3986">
                  <c:v>-203.86278920000001</c:v>
                </c:pt>
                <c:pt idx="3987">
                  <c:v>-203.411902</c:v>
                </c:pt>
                <c:pt idx="3988">
                  <c:v>-201.53776920000001</c:v>
                </c:pt>
                <c:pt idx="3989">
                  <c:v>-203.77138729999999</c:v>
                </c:pt>
                <c:pt idx="3990">
                  <c:v>-202.94296009999999</c:v>
                </c:pt>
                <c:pt idx="3991">
                  <c:v>-201.89652810000001</c:v>
                </c:pt>
                <c:pt idx="3992">
                  <c:v>-202.7693658</c:v>
                </c:pt>
                <c:pt idx="3993">
                  <c:v>-203.3809085</c:v>
                </c:pt>
                <c:pt idx="3994">
                  <c:v>-203.8955234</c:v>
                </c:pt>
                <c:pt idx="3995">
                  <c:v>-202.16302780000001</c:v>
                </c:pt>
                <c:pt idx="3996">
                  <c:v>-202.707041</c:v>
                </c:pt>
                <c:pt idx="3997">
                  <c:v>-204.05136730000001</c:v>
                </c:pt>
                <c:pt idx="3998">
                  <c:v>-203.13038879999999</c:v>
                </c:pt>
                <c:pt idx="3999">
                  <c:v>-202.4726757</c:v>
                </c:pt>
                <c:pt idx="4000">
                  <c:v>-202.16108</c:v>
                </c:pt>
                <c:pt idx="4001">
                  <c:v>-203.6150988</c:v>
                </c:pt>
                <c:pt idx="4002">
                  <c:v>-203.2096502</c:v>
                </c:pt>
                <c:pt idx="4003">
                  <c:v>-203.22443530000001</c:v>
                </c:pt>
                <c:pt idx="4004">
                  <c:v>-203.8962401</c:v>
                </c:pt>
                <c:pt idx="4005">
                  <c:v>-202.11505529999999</c:v>
                </c:pt>
                <c:pt idx="4006">
                  <c:v>-201.92867340000001</c:v>
                </c:pt>
                <c:pt idx="4007">
                  <c:v>-202.88083270000001</c:v>
                </c:pt>
                <c:pt idx="4008">
                  <c:v>-202.46047609999999</c:v>
                </c:pt>
                <c:pt idx="4009">
                  <c:v>-202.61615430000001</c:v>
                </c:pt>
                <c:pt idx="4010">
                  <c:v>-202.44460100000001</c:v>
                </c:pt>
                <c:pt idx="4011">
                  <c:v>-203.3811446</c:v>
                </c:pt>
                <c:pt idx="4012">
                  <c:v>-202.46091870000001</c:v>
                </c:pt>
                <c:pt idx="4013">
                  <c:v>-203.3811585</c:v>
                </c:pt>
                <c:pt idx="4014">
                  <c:v>-203.9897952</c:v>
                </c:pt>
                <c:pt idx="4015">
                  <c:v>-204.0530886</c:v>
                </c:pt>
                <c:pt idx="4016">
                  <c:v>-204.8332518</c:v>
                </c:pt>
                <c:pt idx="4017">
                  <c:v>-201.4468382</c:v>
                </c:pt>
                <c:pt idx="4018">
                  <c:v>-203.0691769</c:v>
                </c:pt>
                <c:pt idx="4019">
                  <c:v>-202.89516889999999</c:v>
                </c:pt>
                <c:pt idx="4020">
                  <c:v>-202.74108670000001</c:v>
                </c:pt>
                <c:pt idx="4021">
                  <c:v>-202.08340530000001</c:v>
                </c:pt>
                <c:pt idx="4022">
                  <c:v>-203.70941049999999</c:v>
                </c:pt>
                <c:pt idx="4023">
                  <c:v>-204.02143989999999</c:v>
                </c:pt>
                <c:pt idx="4024">
                  <c:v>-202.9282168</c:v>
                </c:pt>
                <c:pt idx="4025">
                  <c:v>-203.37944139999999</c:v>
                </c:pt>
                <c:pt idx="4026">
                  <c:v>-203.37923309999999</c:v>
                </c:pt>
                <c:pt idx="4027">
                  <c:v>-201.78680460000001</c:v>
                </c:pt>
                <c:pt idx="4028">
                  <c:v>-203.3650313</c:v>
                </c:pt>
                <c:pt idx="4029">
                  <c:v>-202.1472991</c:v>
                </c:pt>
                <c:pt idx="4030">
                  <c:v>-202.63201699999999</c:v>
                </c:pt>
                <c:pt idx="4031">
                  <c:v>-203.86558489999999</c:v>
                </c:pt>
                <c:pt idx="4032">
                  <c:v>-203.58567859999999</c:v>
                </c:pt>
                <c:pt idx="4033">
                  <c:v>-201.6959343</c:v>
                </c:pt>
                <c:pt idx="4034">
                  <c:v>-203.7096995</c:v>
                </c:pt>
                <c:pt idx="4035">
                  <c:v>-203.10035329999999</c:v>
                </c:pt>
                <c:pt idx="4036">
                  <c:v>-203.44509350000001</c:v>
                </c:pt>
                <c:pt idx="4037">
                  <c:v>-202.9601782</c:v>
                </c:pt>
                <c:pt idx="4038">
                  <c:v>-202.03941380000001</c:v>
                </c:pt>
                <c:pt idx="4039">
                  <c:v>-201.5230612</c:v>
                </c:pt>
                <c:pt idx="4040">
                  <c:v>-202.63326549999999</c:v>
                </c:pt>
                <c:pt idx="4041">
                  <c:v>-202.5667167</c:v>
                </c:pt>
                <c:pt idx="4042">
                  <c:v>-202.3192397</c:v>
                </c:pt>
                <c:pt idx="4043">
                  <c:v>-202.67948010000001</c:v>
                </c:pt>
                <c:pt idx="4044">
                  <c:v>-203.41308050000001</c:v>
                </c:pt>
                <c:pt idx="4045">
                  <c:v>-202.19518020000001</c:v>
                </c:pt>
                <c:pt idx="4046">
                  <c:v>-202.4274446</c:v>
                </c:pt>
                <c:pt idx="4047">
                  <c:v>-202.91275820000001</c:v>
                </c:pt>
                <c:pt idx="4048">
                  <c:v>-203.6930438</c:v>
                </c:pt>
                <c:pt idx="4049">
                  <c:v>-200.77437689999999</c:v>
                </c:pt>
                <c:pt idx="4050">
                  <c:v>-201.81990099999999</c:v>
                </c:pt>
                <c:pt idx="4051">
                  <c:v>-202.77311</c:v>
                </c:pt>
                <c:pt idx="4052">
                  <c:v>-203.41350589999999</c:v>
                </c:pt>
                <c:pt idx="4053">
                  <c:v>-201.66308620000001</c:v>
                </c:pt>
                <c:pt idx="4054">
                  <c:v>-203.07037299999999</c:v>
                </c:pt>
                <c:pt idx="4055">
                  <c:v>-201.4318495</c:v>
                </c:pt>
                <c:pt idx="4056">
                  <c:v>-203.56992220000001</c:v>
                </c:pt>
                <c:pt idx="4057">
                  <c:v>-204.2429903</c:v>
                </c:pt>
                <c:pt idx="4058">
                  <c:v>-204.27395089999999</c:v>
                </c:pt>
                <c:pt idx="4059">
                  <c:v>-202.72458090000001</c:v>
                </c:pt>
                <c:pt idx="4060">
                  <c:v>-201.85114350000001</c:v>
                </c:pt>
                <c:pt idx="4061">
                  <c:v>-202.58418789999999</c:v>
                </c:pt>
                <c:pt idx="4062">
                  <c:v>-201.99161670000001</c:v>
                </c:pt>
                <c:pt idx="4063">
                  <c:v>-202.16269080000001</c:v>
                </c:pt>
                <c:pt idx="4064">
                  <c:v>-201.53846200000001</c:v>
                </c:pt>
                <c:pt idx="4065">
                  <c:v>-203.16338859999999</c:v>
                </c:pt>
                <c:pt idx="4066">
                  <c:v>-202.28732919999999</c:v>
                </c:pt>
                <c:pt idx="4067">
                  <c:v>-204.6294638</c:v>
                </c:pt>
                <c:pt idx="4068">
                  <c:v>-203.41344950000001</c:v>
                </c:pt>
                <c:pt idx="4069">
                  <c:v>-201.53888649999999</c:v>
                </c:pt>
                <c:pt idx="4070">
                  <c:v>-202.00893310000001</c:v>
                </c:pt>
                <c:pt idx="4071">
                  <c:v>-203.0528808</c:v>
                </c:pt>
                <c:pt idx="4072">
                  <c:v>-203.84900010000001</c:v>
                </c:pt>
                <c:pt idx="4073">
                  <c:v>-203.28733940000001</c:v>
                </c:pt>
                <c:pt idx="4074">
                  <c:v>-202.8953587</c:v>
                </c:pt>
                <c:pt idx="4075">
                  <c:v>-202.9283011</c:v>
                </c:pt>
                <c:pt idx="4076">
                  <c:v>-201.50748709999999</c:v>
                </c:pt>
                <c:pt idx="4077">
                  <c:v>-202.7726485</c:v>
                </c:pt>
                <c:pt idx="4078">
                  <c:v>-202.4444962</c:v>
                </c:pt>
                <c:pt idx="4079">
                  <c:v>-201.2261523</c:v>
                </c:pt>
                <c:pt idx="4080">
                  <c:v>-204.05301499999999</c:v>
                </c:pt>
                <c:pt idx="4081">
                  <c:v>-203.74159589999999</c:v>
                </c:pt>
                <c:pt idx="4082">
                  <c:v>-203.05366190000001</c:v>
                </c:pt>
                <c:pt idx="4083">
                  <c:v>-203.10175630000001</c:v>
                </c:pt>
                <c:pt idx="4084">
                  <c:v>-201.66452720000001</c:v>
                </c:pt>
                <c:pt idx="4085">
                  <c:v>-203.177944</c:v>
                </c:pt>
                <c:pt idx="4086">
                  <c:v>-203.03801680000001</c:v>
                </c:pt>
                <c:pt idx="4087">
                  <c:v>-201.99255479999999</c:v>
                </c:pt>
                <c:pt idx="4088">
                  <c:v>-204.16205500000001</c:v>
                </c:pt>
                <c:pt idx="4089">
                  <c:v>-203.7081886</c:v>
                </c:pt>
                <c:pt idx="4090">
                  <c:v>-202.61608079999999</c:v>
                </c:pt>
                <c:pt idx="4091">
                  <c:v>-203.08394390000001</c:v>
                </c:pt>
                <c:pt idx="4092">
                  <c:v>-202.31891870000001</c:v>
                </c:pt>
                <c:pt idx="4093">
                  <c:v>-202.56928439999999</c:v>
                </c:pt>
                <c:pt idx="4094">
                  <c:v>-202.49135480000001</c:v>
                </c:pt>
                <c:pt idx="4095">
                  <c:v>-203.7097636</c:v>
                </c:pt>
                <c:pt idx="4096">
                  <c:v>-201.91448209999999</c:v>
                </c:pt>
                <c:pt idx="4097">
                  <c:v>-202.3192507</c:v>
                </c:pt>
                <c:pt idx="4098">
                  <c:v>-202.5526467</c:v>
                </c:pt>
                <c:pt idx="4099">
                  <c:v>-203.20920000000001</c:v>
                </c:pt>
                <c:pt idx="4100">
                  <c:v>-203.24070040000001</c:v>
                </c:pt>
                <c:pt idx="4101">
                  <c:v>-202.69525100000001</c:v>
                </c:pt>
                <c:pt idx="4102">
                  <c:v>-203.38130749999999</c:v>
                </c:pt>
                <c:pt idx="4103">
                  <c:v>-203.34925490000001</c:v>
                </c:pt>
                <c:pt idx="4104">
                  <c:v>-202.0387504</c:v>
                </c:pt>
                <c:pt idx="4105">
                  <c:v>-201.50499500000001</c:v>
                </c:pt>
                <c:pt idx="4106">
                  <c:v>-202.11363990000001</c:v>
                </c:pt>
                <c:pt idx="4107">
                  <c:v>-202.5998472</c:v>
                </c:pt>
                <c:pt idx="4108">
                  <c:v>-202.31979860000001</c:v>
                </c:pt>
                <c:pt idx="4109">
                  <c:v>-202.94339819999999</c:v>
                </c:pt>
                <c:pt idx="4110">
                  <c:v>-201.382465</c:v>
                </c:pt>
                <c:pt idx="4111">
                  <c:v>-202.50638140000001</c:v>
                </c:pt>
                <c:pt idx="4112">
                  <c:v>-201.83545290000001</c:v>
                </c:pt>
                <c:pt idx="4113">
                  <c:v>-203.08511909999999</c:v>
                </c:pt>
                <c:pt idx="4114">
                  <c:v>-202.91201710000001</c:v>
                </c:pt>
                <c:pt idx="4115">
                  <c:v>-202.91049469999999</c:v>
                </c:pt>
                <c:pt idx="4116">
                  <c:v>-203.3644994</c:v>
                </c:pt>
                <c:pt idx="4117">
                  <c:v>-201.56949599999999</c:v>
                </c:pt>
                <c:pt idx="4118">
                  <c:v>-202.86374420000001</c:v>
                </c:pt>
                <c:pt idx="4119">
                  <c:v>-202.78798159999999</c:v>
                </c:pt>
                <c:pt idx="4120">
                  <c:v>-201.5234068</c:v>
                </c:pt>
                <c:pt idx="4121">
                  <c:v>-203.72471849999999</c:v>
                </c:pt>
                <c:pt idx="4122">
                  <c:v>-202.16372290000001</c:v>
                </c:pt>
                <c:pt idx="4123">
                  <c:v>-202.56853580000001</c:v>
                </c:pt>
                <c:pt idx="4124">
                  <c:v>-203.1638815</c:v>
                </c:pt>
                <c:pt idx="4125">
                  <c:v>-202.28743220000001</c:v>
                </c:pt>
                <c:pt idx="4126">
                  <c:v>-201.97488630000001</c:v>
                </c:pt>
                <c:pt idx="4127">
                  <c:v>-201.64767309999999</c:v>
                </c:pt>
                <c:pt idx="4128">
                  <c:v>-202.8522107</c:v>
                </c:pt>
                <c:pt idx="4129">
                  <c:v>-202.47620499999999</c:v>
                </c:pt>
                <c:pt idx="4130">
                  <c:v>-203.5232421</c:v>
                </c:pt>
                <c:pt idx="4131">
                  <c:v>-203.6780291</c:v>
                </c:pt>
                <c:pt idx="4132">
                  <c:v>-203.08477450000001</c:v>
                </c:pt>
                <c:pt idx="4133">
                  <c:v>-203.2729755</c:v>
                </c:pt>
                <c:pt idx="4134">
                  <c:v>-202.56810400000001</c:v>
                </c:pt>
                <c:pt idx="4135">
                  <c:v>-202.6156632</c:v>
                </c:pt>
                <c:pt idx="4136">
                  <c:v>-202.5832226</c:v>
                </c:pt>
                <c:pt idx="4137">
                  <c:v>-203.535853</c:v>
                </c:pt>
                <c:pt idx="4138">
                  <c:v>-202.8960012</c:v>
                </c:pt>
                <c:pt idx="4139">
                  <c:v>-202.335364</c:v>
                </c:pt>
                <c:pt idx="4140">
                  <c:v>-201.8832444</c:v>
                </c:pt>
                <c:pt idx="4141">
                  <c:v>-202.5231661</c:v>
                </c:pt>
                <c:pt idx="4142">
                  <c:v>-201.6792591</c:v>
                </c:pt>
                <c:pt idx="4143">
                  <c:v>-201.6958577</c:v>
                </c:pt>
                <c:pt idx="4144">
                  <c:v>-203.349433</c:v>
                </c:pt>
                <c:pt idx="4145">
                  <c:v>-203.3971574</c:v>
                </c:pt>
                <c:pt idx="4146">
                  <c:v>-200.61846320000001</c:v>
                </c:pt>
                <c:pt idx="4147">
                  <c:v>-203.25618399999999</c:v>
                </c:pt>
                <c:pt idx="4148">
                  <c:v>-202.85140770000001</c:v>
                </c:pt>
                <c:pt idx="4149">
                  <c:v>-203.2401558</c:v>
                </c:pt>
                <c:pt idx="4150">
                  <c:v>-205.39573240000001</c:v>
                </c:pt>
                <c:pt idx="4151">
                  <c:v>-204.3497399</c:v>
                </c:pt>
                <c:pt idx="4152">
                  <c:v>-203.88085319999999</c:v>
                </c:pt>
                <c:pt idx="4153">
                  <c:v>-202.19383310000001</c:v>
                </c:pt>
                <c:pt idx="4154">
                  <c:v>-201.9740631</c:v>
                </c:pt>
                <c:pt idx="4155">
                  <c:v>-203.4730721</c:v>
                </c:pt>
                <c:pt idx="4156">
                  <c:v>-202.66232600000001</c:v>
                </c:pt>
                <c:pt idx="4157">
                  <c:v>-203.19270420000001</c:v>
                </c:pt>
                <c:pt idx="4158">
                  <c:v>-201.61595819999999</c:v>
                </c:pt>
                <c:pt idx="4159">
                  <c:v>-202.9278285</c:v>
                </c:pt>
                <c:pt idx="4160">
                  <c:v>-203.8486206</c:v>
                </c:pt>
                <c:pt idx="4161">
                  <c:v>-202.61361629999999</c:v>
                </c:pt>
                <c:pt idx="4162">
                  <c:v>-201.21068880000001</c:v>
                </c:pt>
                <c:pt idx="4163">
                  <c:v>-202.99077320000001</c:v>
                </c:pt>
                <c:pt idx="4164">
                  <c:v>-202.0052651</c:v>
                </c:pt>
                <c:pt idx="4165">
                  <c:v>-203.74062140000001</c:v>
                </c:pt>
                <c:pt idx="4166">
                  <c:v>-202.97565349999999</c:v>
                </c:pt>
                <c:pt idx="4167">
                  <c:v>-203.2712372</c:v>
                </c:pt>
                <c:pt idx="4168">
                  <c:v>-201.4438672</c:v>
                </c:pt>
                <c:pt idx="4169">
                  <c:v>-202.6319335</c:v>
                </c:pt>
                <c:pt idx="4170">
                  <c:v>-202.9111552</c:v>
                </c:pt>
                <c:pt idx="4171">
                  <c:v>-202.41055789999999</c:v>
                </c:pt>
                <c:pt idx="4172">
                  <c:v>-202.7706695</c:v>
                </c:pt>
                <c:pt idx="4173">
                  <c:v>-202.13124999999999</c:v>
                </c:pt>
                <c:pt idx="4174">
                  <c:v>-202.97647420000001</c:v>
                </c:pt>
                <c:pt idx="4175">
                  <c:v>-201.9764352</c:v>
                </c:pt>
                <c:pt idx="4176">
                  <c:v>-202.4765902</c:v>
                </c:pt>
                <c:pt idx="4177">
                  <c:v>-203.21002970000001</c:v>
                </c:pt>
                <c:pt idx="4178">
                  <c:v>-202.63309340000001</c:v>
                </c:pt>
                <c:pt idx="4179">
                  <c:v>-203.9420178</c:v>
                </c:pt>
                <c:pt idx="4180">
                  <c:v>-203.0845601</c:v>
                </c:pt>
                <c:pt idx="4181">
                  <c:v>-202.0392196</c:v>
                </c:pt>
                <c:pt idx="4182">
                  <c:v>-201.94451530000001</c:v>
                </c:pt>
                <c:pt idx="4183">
                  <c:v>-204.19369940000001</c:v>
                </c:pt>
                <c:pt idx="4184">
                  <c:v>-202.11608129999999</c:v>
                </c:pt>
                <c:pt idx="4185">
                  <c:v>-201.80359780000001</c:v>
                </c:pt>
                <c:pt idx="4186">
                  <c:v>-203.67670889999999</c:v>
                </c:pt>
                <c:pt idx="4187">
                  <c:v>-203.9884295</c:v>
                </c:pt>
                <c:pt idx="4188">
                  <c:v>-203.3337836</c:v>
                </c:pt>
                <c:pt idx="4189">
                  <c:v>-201.97669740000001</c:v>
                </c:pt>
                <c:pt idx="4190">
                  <c:v>-201.86686030000001</c:v>
                </c:pt>
                <c:pt idx="4191">
                  <c:v>-202.11641650000001</c:v>
                </c:pt>
                <c:pt idx="4192">
                  <c:v>-202.28812669999999</c:v>
                </c:pt>
                <c:pt idx="4193">
                  <c:v>-202.58438409999999</c:v>
                </c:pt>
                <c:pt idx="4194">
                  <c:v>-202.67992469999999</c:v>
                </c:pt>
                <c:pt idx="4195">
                  <c:v>-203.11586729999999</c:v>
                </c:pt>
                <c:pt idx="4196">
                  <c:v>-201.63096849999999</c:v>
                </c:pt>
                <c:pt idx="4197">
                  <c:v>-201.24282220000001</c:v>
                </c:pt>
                <c:pt idx="4198">
                  <c:v>-202.99307870000001</c:v>
                </c:pt>
                <c:pt idx="4199">
                  <c:v>-202.13275139999999</c:v>
                </c:pt>
                <c:pt idx="4200">
                  <c:v>-201.6635551</c:v>
                </c:pt>
                <c:pt idx="4201">
                  <c:v>-202.4764256</c:v>
                </c:pt>
                <c:pt idx="4202">
                  <c:v>-202.41270449999999</c:v>
                </c:pt>
                <c:pt idx="4203">
                  <c:v>-202.64752440000001</c:v>
                </c:pt>
                <c:pt idx="4204">
                  <c:v>-202.91252679999999</c:v>
                </c:pt>
                <c:pt idx="4205">
                  <c:v>-201.41419640000001</c:v>
                </c:pt>
                <c:pt idx="4206">
                  <c:v>-202.50769439999999</c:v>
                </c:pt>
                <c:pt idx="4207">
                  <c:v>-203.11606660000001</c:v>
                </c:pt>
                <c:pt idx="4208">
                  <c:v>-203.47663230000001</c:v>
                </c:pt>
                <c:pt idx="4209">
                  <c:v>-202.91269209999999</c:v>
                </c:pt>
                <c:pt idx="4210">
                  <c:v>-203.3971975</c:v>
                </c:pt>
                <c:pt idx="4211">
                  <c:v>-201.89804119999999</c:v>
                </c:pt>
                <c:pt idx="4212">
                  <c:v>-203.34903940000001</c:v>
                </c:pt>
                <c:pt idx="4213">
                  <c:v>-202.99144670000001</c:v>
                </c:pt>
                <c:pt idx="4214">
                  <c:v>-203.06800229999999</c:v>
                </c:pt>
                <c:pt idx="4215">
                  <c:v>-201.81958610000001</c:v>
                </c:pt>
                <c:pt idx="4216">
                  <c:v>-202.89510469999999</c:v>
                </c:pt>
                <c:pt idx="4217">
                  <c:v>-202.77470009999999</c:v>
                </c:pt>
                <c:pt idx="4218">
                  <c:v>-203.72771839999999</c:v>
                </c:pt>
                <c:pt idx="4219">
                  <c:v>-203.68182870000001</c:v>
                </c:pt>
                <c:pt idx="4220">
                  <c:v>-203.68006020000001</c:v>
                </c:pt>
                <c:pt idx="4221">
                  <c:v>-203.05276430000001</c:v>
                </c:pt>
                <c:pt idx="4222">
                  <c:v>-203.5838827</c:v>
                </c:pt>
                <c:pt idx="4223">
                  <c:v>-203.49085919999999</c:v>
                </c:pt>
                <c:pt idx="4224">
                  <c:v>-202.5520535</c:v>
                </c:pt>
                <c:pt idx="4225">
                  <c:v>-204.38230680000001</c:v>
                </c:pt>
                <c:pt idx="4226">
                  <c:v>-202.0682113</c:v>
                </c:pt>
                <c:pt idx="4227">
                  <c:v>-203.47649229999999</c:v>
                </c:pt>
                <c:pt idx="4228">
                  <c:v>-202.33643789999999</c:v>
                </c:pt>
                <c:pt idx="4229">
                  <c:v>-201.25847329999999</c:v>
                </c:pt>
                <c:pt idx="4230">
                  <c:v>-203.98793240000001</c:v>
                </c:pt>
                <c:pt idx="4231">
                  <c:v>-204.6446267</c:v>
                </c:pt>
                <c:pt idx="4232">
                  <c:v>-201.56890039999999</c:v>
                </c:pt>
                <c:pt idx="4233">
                  <c:v>-201.53735280000001</c:v>
                </c:pt>
                <c:pt idx="4234">
                  <c:v>-202.59808079999999</c:v>
                </c:pt>
                <c:pt idx="4235">
                  <c:v>-202.73885820000001</c:v>
                </c:pt>
                <c:pt idx="4236">
                  <c:v>-202.86453520000001</c:v>
                </c:pt>
                <c:pt idx="4237">
                  <c:v>-201.83428620000001</c:v>
                </c:pt>
                <c:pt idx="4238">
                  <c:v>-201.03819820000001</c:v>
                </c:pt>
                <c:pt idx="4239">
                  <c:v>-203.4113266</c:v>
                </c:pt>
                <c:pt idx="4240">
                  <c:v>-203.53705540000001</c:v>
                </c:pt>
                <c:pt idx="4241">
                  <c:v>-203.02075360000001</c:v>
                </c:pt>
                <c:pt idx="4242">
                  <c:v>-203.09968370000001</c:v>
                </c:pt>
                <c:pt idx="4243">
                  <c:v>-203.69210709999999</c:v>
                </c:pt>
                <c:pt idx="4244">
                  <c:v>-202.4757042</c:v>
                </c:pt>
                <c:pt idx="4245">
                  <c:v>-202.89773349999999</c:v>
                </c:pt>
                <c:pt idx="4246">
                  <c:v>-203.0542088</c:v>
                </c:pt>
                <c:pt idx="4247">
                  <c:v>-201.2588523</c:v>
                </c:pt>
                <c:pt idx="4248">
                  <c:v>-201.83515969999999</c:v>
                </c:pt>
                <c:pt idx="4249">
                  <c:v>-202.49098789999999</c:v>
                </c:pt>
                <c:pt idx="4250">
                  <c:v>-201.53775759999999</c:v>
                </c:pt>
                <c:pt idx="4251">
                  <c:v>-201.4433401</c:v>
                </c:pt>
                <c:pt idx="4252">
                  <c:v>-201.03896370000001</c:v>
                </c:pt>
                <c:pt idx="4253">
                  <c:v>-201.81963150000001</c:v>
                </c:pt>
                <c:pt idx="4254">
                  <c:v>-203.08537430000001</c:v>
                </c:pt>
                <c:pt idx="4255">
                  <c:v>-202.89676360000001</c:v>
                </c:pt>
                <c:pt idx="4256">
                  <c:v>-201.97605870000001</c:v>
                </c:pt>
                <c:pt idx="4257">
                  <c:v>-202.66309000000001</c:v>
                </c:pt>
                <c:pt idx="4258">
                  <c:v>-202.27167890000001</c:v>
                </c:pt>
                <c:pt idx="4259">
                  <c:v>-203.09946489999999</c:v>
                </c:pt>
                <c:pt idx="4260">
                  <c:v>-202.318973</c:v>
                </c:pt>
                <c:pt idx="4261">
                  <c:v>-203.0852179</c:v>
                </c:pt>
                <c:pt idx="4262">
                  <c:v>-203.11623320000001</c:v>
                </c:pt>
                <c:pt idx="4263">
                  <c:v>-203.39743770000001</c:v>
                </c:pt>
                <c:pt idx="4264">
                  <c:v>-201.1473689</c:v>
                </c:pt>
                <c:pt idx="4265">
                  <c:v>-203.3972436</c:v>
                </c:pt>
                <c:pt idx="4266">
                  <c:v>-202.0543528</c:v>
                </c:pt>
                <c:pt idx="4267">
                  <c:v>-203.7566439</c:v>
                </c:pt>
                <c:pt idx="4268">
                  <c:v>-202.97614759999999</c:v>
                </c:pt>
                <c:pt idx="4269">
                  <c:v>-201.85227459999999</c:v>
                </c:pt>
                <c:pt idx="4270">
                  <c:v>-202.80497980000001</c:v>
                </c:pt>
                <c:pt idx="4271">
                  <c:v>-202.30293359999999</c:v>
                </c:pt>
                <c:pt idx="4272">
                  <c:v>-202.75683860000001</c:v>
                </c:pt>
                <c:pt idx="4273">
                  <c:v>-204.06907749999999</c:v>
                </c:pt>
                <c:pt idx="4274">
                  <c:v>-203.55328800000001</c:v>
                </c:pt>
                <c:pt idx="4275">
                  <c:v>-204.2705344</c:v>
                </c:pt>
                <c:pt idx="4276">
                  <c:v>-202.58478170000001</c:v>
                </c:pt>
                <c:pt idx="4277">
                  <c:v>-202.88133999999999</c:v>
                </c:pt>
                <c:pt idx="4278">
                  <c:v>-201.4295247</c:v>
                </c:pt>
                <c:pt idx="4279">
                  <c:v>-203.19461240000001</c:v>
                </c:pt>
                <c:pt idx="4280">
                  <c:v>-202.3049068</c:v>
                </c:pt>
                <c:pt idx="4281">
                  <c:v>-203.55375169999999</c:v>
                </c:pt>
                <c:pt idx="4282">
                  <c:v>-202.91488849999999</c:v>
                </c:pt>
                <c:pt idx="4283">
                  <c:v>-201.86792539999999</c:v>
                </c:pt>
                <c:pt idx="4284">
                  <c:v>-203.24073630000001</c:v>
                </c:pt>
                <c:pt idx="4285">
                  <c:v>-203.38199800000001</c:v>
                </c:pt>
                <c:pt idx="4286">
                  <c:v>-202.27044029999999</c:v>
                </c:pt>
                <c:pt idx="4287">
                  <c:v>-201.99062309999999</c:v>
                </c:pt>
                <c:pt idx="4288">
                  <c:v>-202.3959265</c:v>
                </c:pt>
                <c:pt idx="4289">
                  <c:v>-203.0535759</c:v>
                </c:pt>
                <c:pt idx="4290">
                  <c:v>-203.38185709999999</c:v>
                </c:pt>
                <c:pt idx="4291">
                  <c:v>-203.89714979999999</c:v>
                </c:pt>
                <c:pt idx="4292">
                  <c:v>-203.0541581</c:v>
                </c:pt>
                <c:pt idx="4293">
                  <c:v>-202.7728276</c:v>
                </c:pt>
                <c:pt idx="4294">
                  <c:v>-203.5706788</c:v>
                </c:pt>
                <c:pt idx="4295">
                  <c:v>-202.1171894</c:v>
                </c:pt>
                <c:pt idx="4296">
                  <c:v>-202.60240920000001</c:v>
                </c:pt>
                <c:pt idx="4297">
                  <c:v>-203.6949497</c:v>
                </c:pt>
                <c:pt idx="4298">
                  <c:v>-203.1944044</c:v>
                </c:pt>
                <c:pt idx="4299">
                  <c:v>-203.7563318</c:v>
                </c:pt>
                <c:pt idx="4300">
                  <c:v>-200.85190510000001</c:v>
                </c:pt>
                <c:pt idx="4301">
                  <c:v>-202.61728529999999</c:v>
                </c:pt>
                <c:pt idx="4302">
                  <c:v>-202.8211455</c:v>
                </c:pt>
                <c:pt idx="4303">
                  <c:v>-203.02261530000001</c:v>
                </c:pt>
                <c:pt idx="4304">
                  <c:v>-204.0234863</c:v>
                </c:pt>
                <c:pt idx="4305">
                  <c:v>-202.6651186</c:v>
                </c:pt>
                <c:pt idx="4306">
                  <c:v>-204.1780617</c:v>
                </c:pt>
                <c:pt idx="4307">
                  <c:v>-200.05592909999999</c:v>
                </c:pt>
                <c:pt idx="4308">
                  <c:v>-202.929787</c:v>
                </c:pt>
                <c:pt idx="4309">
                  <c:v>-203.41365210000001</c:v>
                </c:pt>
                <c:pt idx="4310">
                  <c:v>-202.1158437</c:v>
                </c:pt>
                <c:pt idx="4311">
                  <c:v>-202.6801585</c:v>
                </c:pt>
                <c:pt idx="4312">
                  <c:v>-201.52440989999999</c:v>
                </c:pt>
                <c:pt idx="4313">
                  <c:v>-203.88194129999999</c:v>
                </c:pt>
                <c:pt idx="4314">
                  <c:v>-202.4280517</c:v>
                </c:pt>
                <c:pt idx="4315">
                  <c:v>-202.16417240000001</c:v>
                </c:pt>
                <c:pt idx="4316">
                  <c:v>-203.78745660000001</c:v>
                </c:pt>
                <c:pt idx="4317">
                  <c:v>-202.49286280000001</c:v>
                </c:pt>
                <c:pt idx="4318">
                  <c:v>-202.89819109999999</c:v>
                </c:pt>
                <c:pt idx="4319">
                  <c:v>-203.55308020000001</c:v>
                </c:pt>
                <c:pt idx="4320">
                  <c:v>-203.3509549</c:v>
                </c:pt>
                <c:pt idx="4321">
                  <c:v>-202.05467540000001</c:v>
                </c:pt>
                <c:pt idx="4322">
                  <c:v>-201.9918414</c:v>
                </c:pt>
                <c:pt idx="4323">
                  <c:v>-202.93061660000001</c:v>
                </c:pt>
                <c:pt idx="4324">
                  <c:v>-201.91490089999999</c:v>
                </c:pt>
                <c:pt idx="4325">
                  <c:v>-202.72595150000001</c:v>
                </c:pt>
                <c:pt idx="4326">
                  <c:v>-202.17966989999999</c:v>
                </c:pt>
                <c:pt idx="4327">
                  <c:v>-202.44434910000001</c:v>
                </c:pt>
                <c:pt idx="4328">
                  <c:v>-203.3051432</c:v>
                </c:pt>
                <c:pt idx="4329">
                  <c:v>-202.77364399999999</c:v>
                </c:pt>
                <c:pt idx="4330">
                  <c:v>-202.61668470000001</c:v>
                </c:pt>
                <c:pt idx="4331">
                  <c:v>-203.43113109999999</c:v>
                </c:pt>
                <c:pt idx="4332">
                  <c:v>-203.19439439999999</c:v>
                </c:pt>
                <c:pt idx="4333">
                  <c:v>-202.36896440000001</c:v>
                </c:pt>
                <c:pt idx="4334">
                  <c:v>-202.02425310000001</c:v>
                </c:pt>
                <c:pt idx="4335">
                  <c:v>-203.77359240000001</c:v>
                </c:pt>
                <c:pt idx="4336">
                  <c:v>-202.4927347</c:v>
                </c:pt>
                <c:pt idx="4337">
                  <c:v>-202.5719263</c:v>
                </c:pt>
                <c:pt idx="4338">
                  <c:v>-202.65045910000001</c:v>
                </c:pt>
                <c:pt idx="4339">
                  <c:v>-201.63396040000001</c:v>
                </c:pt>
                <c:pt idx="4340">
                  <c:v>-203.10344240000001</c:v>
                </c:pt>
                <c:pt idx="4341">
                  <c:v>-202.89807210000001</c:v>
                </c:pt>
                <c:pt idx="4342">
                  <c:v>-202.46266209999999</c:v>
                </c:pt>
                <c:pt idx="4343">
                  <c:v>-202.8854541</c:v>
                </c:pt>
                <c:pt idx="4344">
                  <c:v>-201.96376950000001</c:v>
                </c:pt>
                <c:pt idx="4345">
                  <c:v>-202.5878074</c:v>
                </c:pt>
                <c:pt idx="4346">
                  <c:v>-203.6957511</c:v>
                </c:pt>
                <c:pt idx="4347">
                  <c:v>-201.97665559999999</c:v>
                </c:pt>
                <c:pt idx="4348">
                  <c:v>-202.3214371</c:v>
                </c:pt>
                <c:pt idx="4349">
                  <c:v>-202.58662899999999</c:v>
                </c:pt>
                <c:pt idx="4350">
                  <c:v>-203.75926459999999</c:v>
                </c:pt>
                <c:pt idx="4351">
                  <c:v>-202.43094740000001</c:v>
                </c:pt>
                <c:pt idx="4352">
                  <c:v>-202.33819339999999</c:v>
                </c:pt>
                <c:pt idx="4353">
                  <c:v>-204.49132560000001</c:v>
                </c:pt>
                <c:pt idx="4354">
                  <c:v>-202.63348239999999</c:v>
                </c:pt>
                <c:pt idx="4355">
                  <c:v>-202.52527620000001</c:v>
                </c:pt>
                <c:pt idx="4356">
                  <c:v>-203.07139169999999</c:v>
                </c:pt>
                <c:pt idx="4357">
                  <c:v>-202.52638590000001</c:v>
                </c:pt>
                <c:pt idx="4358">
                  <c:v>-203.41655879999999</c:v>
                </c:pt>
                <c:pt idx="4359">
                  <c:v>-203.36855109999999</c:v>
                </c:pt>
                <c:pt idx="4360">
                  <c:v>-201.69723579999999</c:v>
                </c:pt>
                <c:pt idx="4361">
                  <c:v>-204.4453953</c:v>
                </c:pt>
                <c:pt idx="4362">
                  <c:v>-202.9159847</c:v>
                </c:pt>
                <c:pt idx="4363">
                  <c:v>-203.49688689999999</c:v>
                </c:pt>
                <c:pt idx="4364">
                  <c:v>-202.4948981</c:v>
                </c:pt>
                <c:pt idx="4365">
                  <c:v>-202.4630176</c:v>
                </c:pt>
                <c:pt idx="4366">
                  <c:v>-201.51063959999999</c:v>
                </c:pt>
                <c:pt idx="4367">
                  <c:v>-202.60478649999999</c:v>
                </c:pt>
                <c:pt idx="4368">
                  <c:v>-202.3087208</c:v>
                </c:pt>
                <c:pt idx="4369">
                  <c:v>-201.94807030000001</c:v>
                </c:pt>
                <c:pt idx="4370">
                  <c:v>-202.4957838</c:v>
                </c:pt>
                <c:pt idx="4371">
                  <c:v>-203.339742</c:v>
                </c:pt>
                <c:pt idx="4372">
                  <c:v>-202.51128349999999</c:v>
                </c:pt>
                <c:pt idx="4373">
                  <c:v>-203.05685009999999</c:v>
                </c:pt>
                <c:pt idx="4374">
                  <c:v>-201.88614480000001</c:v>
                </c:pt>
                <c:pt idx="4375">
                  <c:v>-203.99309389999999</c:v>
                </c:pt>
                <c:pt idx="4376">
                  <c:v>-203.38478359999999</c:v>
                </c:pt>
                <c:pt idx="4377">
                  <c:v>-201.85407739999999</c:v>
                </c:pt>
                <c:pt idx="4378">
                  <c:v>-202.963255</c:v>
                </c:pt>
                <c:pt idx="4379">
                  <c:v>-202.00974930000001</c:v>
                </c:pt>
                <c:pt idx="4380">
                  <c:v>-202.64992419999999</c:v>
                </c:pt>
                <c:pt idx="4381">
                  <c:v>-202.4942465</c:v>
                </c:pt>
                <c:pt idx="4382">
                  <c:v>-203.759434</c:v>
                </c:pt>
                <c:pt idx="4383">
                  <c:v>-203.2281997</c:v>
                </c:pt>
                <c:pt idx="4384">
                  <c:v>-202.18266829999999</c:v>
                </c:pt>
                <c:pt idx="4385">
                  <c:v>-202.99506550000001</c:v>
                </c:pt>
                <c:pt idx="4386">
                  <c:v>-203.5396571</c:v>
                </c:pt>
                <c:pt idx="4387">
                  <c:v>-201.8858754</c:v>
                </c:pt>
                <c:pt idx="4388">
                  <c:v>-203.07116379999999</c:v>
                </c:pt>
                <c:pt idx="4389">
                  <c:v>-203.38459810000001</c:v>
                </c:pt>
                <c:pt idx="4390">
                  <c:v>-203.47708789999999</c:v>
                </c:pt>
                <c:pt idx="4391">
                  <c:v>-203.2917966</c:v>
                </c:pt>
                <c:pt idx="4392">
                  <c:v>-201.96318009999999</c:v>
                </c:pt>
                <c:pt idx="4393">
                  <c:v>-203.54042670000001</c:v>
                </c:pt>
                <c:pt idx="4394">
                  <c:v>-202.49481019999999</c:v>
                </c:pt>
                <c:pt idx="4395">
                  <c:v>-202.63473250000001</c:v>
                </c:pt>
                <c:pt idx="4396">
                  <c:v>-202.163903</c:v>
                </c:pt>
                <c:pt idx="4397">
                  <c:v>-203.6781695</c:v>
                </c:pt>
                <c:pt idx="4398">
                  <c:v>-203.39817489999999</c:v>
                </c:pt>
                <c:pt idx="4399">
                  <c:v>-203.8654722</c:v>
                </c:pt>
                <c:pt idx="4400">
                  <c:v>-204.0550566</c:v>
                </c:pt>
                <c:pt idx="4401">
                  <c:v>-202.13263430000001</c:v>
                </c:pt>
                <c:pt idx="4402">
                  <c:v>-203.24217239999999</c:v>
                </c:pt>
                <c:pt idx="4403">
                  <c:v>-202.0564109</c:v>
                </c:pt>
                <c:pt idx="4404">
                  <c:v>-202.44448610000001</c:v>
                </c:pt>
                <c:pt idx="4405">
                  <c:v>-202.60027769999999</c:v>
                </c:pt>
                <c:pt idx="4406">
                  <c:v>-203.42872310000001</c:v>
                </c:pt>
                <c:pt idx="4407">
                  <c:v>-201.49101139999999</c:v>
                </c:pt>
                <c:pt idx="4408">
                  <c:v>-202.2878048</c:v>
                </c:pt>
                <c:pt idx="4409">
                  <c:v>-203.32080479999999</c:v>
                </c:pt>
                <c:pt idx="4410">
                  <c:v>-202.2728717</c:v>
                </c:pt>
                <c:pt idx="4411">
                  <c:v>-202.63274569999999</c:v>
                </c:pt>
                <c:pt idx="4412">
                  <c:v>-202.3208784</c:v>
                </c:pt>
                <c:pt idx="4413">
                  <c:v>-204.0394431</c:v>
                </c:pt>
                <c:pt idx="4414">
                  <c:v>-202.80604109999999</c:v>
                </c:pt>
                <c:pt idx="4415">
                  <c:v>-202.13336849999999</c:v>
                </c:pt>
                <c:pt idx="4416">
                  <c:v>-203.10152059999999</c:v>
                </c:pt>
                <c:pt idx="4417">
                  <c:v>-203.60157820000001</c:v>
                </c:pt>
                <c:pt idx="4418">
                  <c:v>-203.0709684</c:v>
                </c:pt>
                <c:pt idx="4419">
                  <c:v>-202.9288425</c:v>
                </c:pt>
                <c:pt idx="4420">
                  <c:v>-204.9290398</c:v>
                </c:pt>
                <c:pt idx="4421">
                  <c:v>-202.41411120000001</c:v>
                </c:pt>
                <c:pt idx="4422">
                  <c:v>-201.6325105</c:v>
                </c:pt>
                <c:pt idx="4423">
                  <c:v>-201.8518139</c:v>
                </c:pt>
                <c:pt idx="4424">
                  <c:v>-202.52398790000001</c:v>
                </c:pt>
                <c:pt idx="4425">
                  <c:v>-202.7415743</c:v>
                </c:pt>
                <c:pt idx="4426">
                  <c:v>-203.5536262</c:v>
                </c:pt>
                <c:pt idx="4427">
                  <c:v>-202.3038846</c:v>
                </c:pt>
                <c:pt idx="4428">
                  <c:v>-203.4899619</c:v>
                </c:pt>
                <c:pt idx="4429">
                  <c:v>-200.97634969999999</c:v>
                </c:pt>
                <c:pt idx="4430">
                  <c:v>-202.91487710000001</c:v>
                </c:pt>
                <c:pt idx="4431">
                  <c:v>-201.33687889999999</c:v>
                </c:pt>
                <c:pt idx="4432">
                  <c:v>-202.40116829999999</c:v>
                </c:pt>
                <c:pt idx="4433">
                  <c:v>-202.30364270000001</c:v>
                </c:pt>
                <c:pt idx="4434">
                  <c:v>-202.86567149999999</c:v>
                </c:pt>
                <c:pt idx="4435">
                  <c:v>-202.75713930000001</c:v>
                </c:pt>
                <c:pt idx="4436">
                  <c:v>-201.71193769999999</c:v>
                </c:pt>
                <c:pt idx="4437">
                  <c:v>-201.4315273</c:v>
                </c:pt>
                <c:pt idx="4438">
                  <c:v>-202.4131922</c:v>
                </c:pt>
                <c:pt idx="4439">
                  <c:v>-202.2728702</c:v>
                </c:pt>
                <c:pt idx="4440">
                  <c:v>-202.585061</c:v>
                </c:pt>
                <c:pt idx="4441">
                  <c:v>-201.05478489999999</c:v>
                </c:pt>
                <c:pt idx="4442">
                  <c:v>-202.50849909999999</c:v>
                </c:pt>
                <c:pt idx="4443">
                  <c:v>-202.7732259</c:v>
                </c:pt>
                <c:pt idx="4444">
                  <c:v>-203.4134751</c:v>
                </c:pt>
                <c:pt idx="4445">
                  <c:v>-201.9938655</c:v>
                </c:pt>
                <c:pt idx="4446">
                  <c:v>-201.8200525</c:v>
                </c:pt>
                <c:pt idx="4447">
                  <c:v>-202.336656</c:v>
                </c:pt>
                <c:pt idx="4448">
                  <c:v>-202.1643732</c:v>
                </c:pt>
                <c:pt idx="4449">
                  <c:v>-201.8852402</c:v>
                </c:pt>
                <c:pt idx="4450">
                  <c:v>-203.24167729999999</c:v>
                </c:pt>
                <c:pt idx="4451">
                  <c:v>-202.4128326</c:v>
                </c:pt>
                <c:pt idx="4452">
                  <c:v>-203.24094009999999</c:v>
                </c:pt>
                <c:pt idx="4453">
                  <c:v>-203.42782439999999</c:v>
                </c:pt>
                <c:pt idx="4454">
                  <c:v>-202.61582670000001</c:v>
                </c:pt>
                <c:pt idx="4455">
                  <c:v>-204.5978595</c:v>
                </c:pt>
                <c:pt idx="4456">
                  <c:v>-204.33315579999999</c:v>
                </c:pt>
                <c:pt idx="4457">
                  <c:v>-206.16124629999999</c:v>
                </c:pt>
                <c:pt idx="4458">
                  <c:v>-206.19364870000001</c:v>
                </c:pt>
                <c:pt idx="4459">
                  <c:v>-205.25567559999999</c:v>
                </c:pt>
                <c:pt idx="4460">
                  <c:v>-199.493157</c:v>
                </c:pt>
                <c:pt idx="4461">
                  <c:v>-198.74396949999999</c:v>
                </c:pt>
                <c:pt idx="4462">
                  <c:v>-199.66656699999999</c:v>
                </c:pt>
                <c:pt idx="4463">
                  <c:v>-201.3349652</c:v>
                </c:pt>
                <c:pt idx="4464">
                  <c:v>-201.2107068</c:v>
                </c:pt>
                <c:pt idx="4465">
                  <c:v>-202.58475100000001</c:v>
                </c:pt>
                <c:pt idx="4466">
                  <c:v>-203.84724589999999</c:v>
                </c:pt>
                <c:pt idx="4467">
                  <c:v>-203.47492890000001</c:v>
                </c:pt>
                <c:pt idx="4468">
                  <c:v>-203.17672580000001</c:v>
                </c:pt>
                <c:pt idx="4469">
                  <c:v>-202.60135009999999</c:v>
                </c:pt>
                <c:pt idx="4470">
                  <c:v>-203.83475580000001</c:v>
                </c:pt>
                <c:pt idx="4471">
                  <c:v>-203.4123572</c:v>
                </c:pt>
                <c:pt idx="4472">
                  <c:v>-204.19340149999999</c:v>
                </c:pt>
                <c:pt idx="4473">
                  <c:v>-204.16173209999999</c:v>
                </c:pt>
                <c:pt idx="4474">
                  <c:v>-202.13137459999999</c:v>
                </c:pt>
                <c:pt idx="4475">
                  <c:v>-202.21121880000001</c:v>
                </c:pt>
                <c:pt idx="4476">
                  <c:v>-202.7725394</c:v>
                </c:pt>
                <c:pt idx="4477">
                  <c:v>-203.42770580000001</c:v>
                </c:pt>
                <c:pt idx="4478">
                  <c:v>-204.86612819999999</c:v>
                </c:pt>
                <c:pt idx="4479">
                  <c:v>-204.89443019999999</c:v>
                </c:pt>
                <c:pt idx="4480">
                  <c:v>-204.92609820000001</c:v>
                </c:pt>
                <c:pt idx="4481">
                  <c:v>-203.8811231</c:v>
                </c:pt>
                <c:pt idx="4482">
                  <c:v>-205.36475909999999</c:v>
                </c:pt>
                <c:pt idx="4483">
                  <c:v>-204.63118890000001</c:v>
                </c:pt>
                <c:pt idx="4484">
                  <c:v>-203.223614</c:v>
                </c:pt>
                <c:pt idx="4485">
                  <c:v>-204.1788823</c:v>
                </c:pt>
                <c:pt idx="4486">
                  <c:v>-204.03868800000001</c:v>
                </c:pt>
                <c:pt idx="4487">
                  <c:v>-204.31915380000001</c:v>
                </c:pt>
                <c:pt idx="4488">
                  <c:v>-204.2416029</c:v>
                </c:pt>
                <c:pt idx="4489">
                  <c:v>-203.89809980000001</c:v>
                </c:pt>
                <c:pt idx="4490">
                  <c:v>-205.3348843</c:v>
                </c:pt>
                <c:pt idx="4491">
                  <c:v>-204.242186</c:v>
                </c:pt>
                <c:pt idx="4492">
                  <c:v>-205.05452650000001</c:v>
                </c:pt>
                <c:pt idx="4493">
                  <c:v>-204.59891200000001</c:v>
                </c:pt>
                <c:pt idx="4494">
                  <c:v>-203.69404950000001</c:v>
                </c:pt>
                <c:pt idx="4495">
                  <c:v>-205.08397640000001</c:v>
                </c:pt>
                <c:pt idx="4496">
                  <c:v>-204.47504570000001</c:v>
                </c:pt>
                <c:pt idx="4497">
                  <c:v>-204.67827320000001</c:v>
                </c:pt>
                <c:pt idx="4498">
                  <c:v>-203.41335269999999</c:v>
                </c:pt>
                <c:pt idx="4499">
                  <c:v>-203.64850010000001</c:v>
                </c:pt>
                <c:pt idx="4500">
                  <c:v>-206.11476909999999</c:v>
                </c:pt>
                <c:pt idx="4501">
                  <c:v>-205.49201740000001</c:v>
                </c:pt>
                <c:pt idx="4502">
                  <c:v>-204.04005609999999</c:v>
                </c:pt>
                <c:pt idx="4503">
                  <c:v>-205.60025899999999</c:v>
                </c:pt>
                <c:pt idx="4504">
                  <c:v>-204.3662405</c:v>
                </c:pt>
                <c:pt idx="4505">
                  <c:v>-204.6949382</c:v>
                </c:pt>
                <c:pt idx="4506">
                  <c:v>-205.1005079</c:v>
                </c:pt>
                <c:pt idx="4507">
                  <c:v>-205.70807500000001</c:v>
                </c:pt>
                <c:pt idx="4508">
                  <c:v>-205.2717797</c:v>
                </c:pt>
                <c:pt idx="4509">
                  <c:v>-204.45885860000001</c:v>
                </c:pt>
                <c:pt idx="4510">
                  <c:v>-204.95918280000001</c:v>
                </c:pt>
                <c:pt idx="4511">
                  <c:v>-203.74173300000001</c:v>
                </c:pt>
                <c:pt idx="4512">
                  <c:v>-204.17729019999999</c:v>
                </c:pt>
                <c:pt idx="4513">
                  <c:v>-204.8818182</c:v>
                </c:pt>
                <c:pt idx="4514">
                  <c:v>-205.16243410000001</c:v>
                </c:pt>
                <c:pt idx="4515">
                  <c:v>-205.77151549999999</c:v>
                </c:pt>
                <c:pt idx="4516">
                  <c:v>-204.1472608</c:v>
                </c:pt>
                <c:pt idx="4517">
                  <c:v>-205.4270511</c:v>
                </c:pt>
                <c:pt idx="4518">
                  <c:v>-204.69355179999999</c:v>
                </c:pt>
                <c:pt idx="4519">
                  <c:v>-204.19570210000001</c:v>
                </c:pt>
                <c:pt idx="4520">
                  <c:v>-204.52345750000001</c:v>
                </c:pt>
                <c:pt idx="4521">
                  <c:v>-203.25853359999999</c:v>
                </c:pt>
                <c:pt idx="4522">
                  <c:v>-203.8975762</c:v>
                </c:pt>
                <c:pt idx="4523">
                  <c:v>-205.0845602</c:v>
                </c:pt>
                <c:pt idx="4524">
                  <c:v>-204.50693849999999</c:v>
                </c:pt>
                <c:pt idx="4525">
                  <c:v>-204.13082900000001</c:v>
                </c:pt>
                <c:pt idx="4526">
                  <c:v>-204.8517228</c:v>
                </c:pt>
                <c:pt idx="4527">
                  <c:v>-204.97552329999999</c:v>
                </c:pt>
                <c:pt idx="4528">
                  <c:v>-204.66389939999999</c:v>
                </c:pt>
                <c:pt idx="4529">
                  <c:v>-204.03894109999999</c:v>
                </c:pt>
                <c:pt idx="4530">
                  <c:v>-204.85196959999999</c:v>
                </c:pt>
                <c:pt idx="4531">
                  <c:v>-204.78862620000001</c:v>
                </c:pt>
                <c:pt idx="4532">
                  <c:v>-204.4599308</c:v>
                </c:pt>
                <c:pt idx="4533">
                  <c:v>-203.7100202</c:v>
                </c:pt>
                <c:pt idx="4534">
                  <c:v>-204.9766319</c:v>
                </c:pt>
                <c:pt idx="4535">
                  <c:v>-204.00875869999999</c:v>
                </c:pt>
                <c:pt idx="4536">
                  <c:v>-205.60226270000001</c:v>
                </c:pt>
                <c:pt idx="4537">
                  <c:v>-204.30314340000001</c:v>
                </c:pt>
                <c:pt idx="4538">
                  <c:v>-204.03900960000001</c:v>
                </c:pt>
                <c:pt idx="4539">
                  <c:v>-206.69404539999999</c:v>
                </c:pt>
                <c:pt idx="4540">
                  <c:v>-203.53862330000001</c:v>
                </c:pt>
                <c:pt idx="4541">
                  <c:v>-203.81961240000001</c:v>
                </c:pt>
                <c:pt idx="4542">
                  <c:v>-202.78983729999999</c:v>
                </c:pt>
                <c:pt idx="4543">
                  <c:v>-203.6199105</c:v>
                </c:pt>
                <c:pt idx="4544">
                  <c:v>-204.49164350000001</c:v>
                </c:pt>
                <c:pt idx="4545">
                  <c:v>-203.8993136</c:v>
                </c:pt>
                <c:pt idx="4546">
                  <c:v>-203.9599188</c:v>
                </c:pt>
                <c:pt idx="4547">
                  <c:v>-205.24157149999999</c:v>
                </c:pt>
                <c:pt idx="4548">
                  <c:v>-205.14736260000001</c:v>
                </c:pt>
                <c:pt idx="4549">
                  <c:v>-205.8972205</c:v>
                </c:pt>
                <c:pt idx="4550">
                  <c:v>-205.56819419999999</c:v>
                </c:pt>
                <c:pt idx="4551">
                  <c:v>-205.13437189999999</c:v>
                </c:pt>
                <c:pt idx="4552">
                  <c:v>-206.42900969999999</c:v>
                </c:pt>
                <c:pt idx="4553">
                  <c:v>-204.3523836</c:v>
                </c:pt>
                <c:pt idx="4554">
                  <c:v>-204.6320121</c:v>
                </c:pt>
                <c:pt idx="4555">
                  <c:v>-205.42957809999999</c:v>
                </c:pt>
                <c:pt idx="4556">
                  <c:v>-205.89740069999999</c:v>
                </c:pt>
                <c:pt idx="4557">
                  <c:v>-205.77029870000001</c:v>
                </c:pt>
                <c:pt idx="4558">
                  <c:v>-204.38237040000001</c:v>
                </c:pt>
                <c:pt idx="4559">
                  <c:v>-205.7733873</c:v>
                </c:pt>
                <c:pt idx="4560">
                  <c:v>-204.99372969999999</c:v>
                </c:pt>
                <c:pt idx="4561">
                  <c:v>-205.14881310000001</c:v>
                </c:pt>
                <c:pt idx="4562">
                  <c:v>-204.14836700000001</c:v>
                </c:pt>
                <c:pt idx="4563">
                  <c:v>-205.86667170000001</c:v>
                </c:pt>
                <c:pt idx="4564">
                  <c:v>-205.898696</c:v>
                </c:pt>
                <c:pt idx="4565">
                  <c:v>-203.8684255</c:v>
                </c:pt>
                <c:pt idx="4566">
                  <c:v>-205.1176911</c:v>
                </c:pt>
                <c:pt idx="4567">
                  <c:v>-205.39814089999999</c:v>
                </c:pt>
                <c:pt idx="4568">
                  <c:v>-204.634164</c:v>
                </c:pt>
                <c:pt idx="4569">
                  <c:v>-205.64746030000001</c:v>
                </c:pt>
                <c:pt idx="4570">
                  <c:v>-204.7416456</c:v>
                </c:pt>
                <c:pt idx="4571">
                  <c:v>-204.93039440000001</c:v>
                </c:pt>
                <c:pt idx="4572">
                  <c:v>-206.631336</c:v>
                </c:pt>
                <c:pt idx="4573">
                  <c:v>-204.79063669999999</c:v>
                </c:pt>
                <c:pt idx="4574">
                  <c:v>-204.04083929999999</c:v>
                </c:pt>
                <c:pt idx="4575">
                  <c:v>-203.7435917</c:v>
                </c:pt>
                <c:pt idx="4576">
                  <c:v>-204.83703370000001</c:v>
                </c:pt>
                <c:pt idx="4577">
                  <c:v>-205.08573920000001</c:v>
                </c:pt>
                <c:pt idx="4578">
                  <c:v>-205.16452799999999</c:v>
                </c:pt>
                <c:pt idx="4579">
                  <c:v>-205.5372983</c:v>
                </c:pt>
                <c:pt idx="4580">
                  <c:v>-204.1636943</c:v>
                </c:pt>
                <c:pt idx="4581">
                  <c:v>-205.2722622</c:v>
                </c:pt>
                <c:pt idx="4582">
                  <c:v>-203.72681700000001</c:v>
                </c:pt>
                <c:pt idx="4583">
                  <c:v>-204.36822480000001</c:v>
                </c:pt>
                <c:pt idx="4584">
                  <c:v>-205.77291700000001</c:v>
                </c:pt>
                <c:pt idx="4585">
                  <c:v>-206.538408</c:v>
                </c:pt>
                <c:pt idx="4586">
                  <c:v>-204.91328960000001</c:v>
                </c:pt>
                <c:pt idx="4587">
                  <c:v>-205.92921469999999</c:v>
                </c:pt>
                <c:pt idx="4588">
                  <c:v>-205.14815440000001</c:v>
                </c:pt>
                <c:pt idx="4589">
                  <c:v>-205.25784669999999</c:v>
                </c:pt>
                <c:pt idx="4590">
                  <c:v>-206.53912360000001</c:v>
                </c:pt>
                <c:pt idx="4591">
                  <c:v>-204.05616789999999</c:v>
                </c:pt>
                <c:pt idx="4592">
                  <c:v>-206.14749860000001</c:v>
                </c:pt>
                <c:pt idx="4593">
                  <c:v>-204.55458490000001</c:v>
                </c:pt>
                <c:pt idx="4594">
                  <c:v>-204.96107620000001</c:v>
                </c:pt>
                <c:pt idx="4595">
                  <c:v>-204.50891970000001</c:v>
                </c:pt>
                <c:pt idx="4596">
                  <c:v>-204.80489230000001</c:v>
                </c:pt>
                <c:pt idx="4597">
                  <c:v>-205.13270610000001</c:v>
                </c:pt>
                <c:pt idx="4598">
                  <c:v>-203.0543303</c:v>
                </c:pt>
                <c:pt idx="4599">
                  <c:v>-204.6639662</c:v>
                </c:pt>
                <c:pt idx="4600">
                  <c:v>-204.50701470000001</c:v>
                </c:pt>
                <c:pt idx="4601">
                  <c:v>-203.3808506</c:v>
                </c:pt>
                <c:pt idx="4602">
                  <c:v>-205.41089919999999</c:v>
                </c:pt>
                <c:pt idx="4603">
                  <c:v>-205.2084701</c:v>
                </c:pt>
                <c:pt idx="4604">
                  <c:v>-204.8030938</c:v>
                </c:pt>
                <c:pt idx="4605">
                  <c:v>-205.86469170000001</c:v>
                </c:pt>
                <c:pt idx="4606">
                  <c:v>-205.39673690000001</c:v>
                </c:pt>
                <c:pt idx="4607">
                  <c:v>-206.52098839999999</c:v>
                </c:pt>
                <c:pt idx="4608">
                  <c:v>-205.1477878</c:v>
                </c:pt>
                <c:pt idx="4609">
                  <c:v>-204.11468410000001</c:v>
                </c:pt>
                <c:pt idx="4610">
                  <c:v>-204.6002202</c:v>
                </c:pt>
                <c:pt idx="4611">
                  <c:v>-205.89660720000001</c:v>
                </c:pt>
                <c:pt idx="4612">
                  <c:v>-204.8825745</c:v>
                </c:pt>
                <c:pt idx="4613">
                  <c:v>-204.7733561</c:v>
                </c:pt>
                <c:pt idx="4614">
                  <c:v>-204.33741939999999</c:v>
                </c:pt>
                <c:pt idx="4615">
                  <c:v>-204.85291520000001</c:v>
                </c:pt>
                <c:pt idx="4616">
                  <c:v>-205.2277832</c:v>
                </c:pt>
                <c:pt idx="4617">
                  <c:v>-204.63442549999999</c:v>
                </c:pt>
                <c:pt idx="4618">
                  <c:v>-205.5551183</c:v>
                </c:pt>
                <c:pt idx="4619">
                  <c:v>-205.03911429999999</c:v>
                </c:pt>
                <c:pt idx="4620">
                  <c:v>-205.6354369</c:v>
                </c:pt>
                <c:pt idx="4621">
                  <c:v>-204.4304874</c:v>
                </c:pt>
                <c:pt idx="4622">
                  <c:v>-205.27433070000001</c:v>
                </c:pt>
                <c:pt idx="4623">
                  <c:v>-205.85238200000001</c:v>
                </c:pt>
                <c:pt idx="4624">
                  <c:v>-206.0720364</c:v>
                </c:pt>
                <c:pt idx="4625">
                  <c:v>-205.7283802</c:v>
                </c:pt>
                <c:pt idx="4626">
                  <c:v>-205.9157525</c:v>
                </c:pt>
                <c:pt idx="4627">
                  <c:v>-206.1188473</c:v>
                </c:pt>
                <c:pt idx="4628">
                  <c:v>-205.85201739999999</c:v>
                </c:pt>
                <c:pt idx="4629">
                  <c:v>-204.51102470000001</c:v>
                </c:pt>
                <c:pt idx="4630">
                  <c:v>-203.8061304</c:v>
                </c:pt>
                <c:pt idx="4631">
                  <c:v>-204.6350971</c:v>
                </c:pt>
                <c:pt idx="4632">
                  <c:v>-205.52401520000001</c:v>
                </c:pt>
                <c:pt idx="4633">
                  <c:v>-205.52342390000001</c:v>
                </c:pt>
                <c:pt idx="4634">
                  <c:v>-205.24240839999999</c:v>
                </c:pt>
                <c:pt idx="4635">
                  <c:v>-205.30513490000001</c:v>
                </c:pt>
                <c:pt idx="4636">
                  <c:v>-206.0550144</c:v>
                </c:pt>
                <c:pt idx="4637">
                  <c:v>-204.66538180000001</c:v>
                </c:pt>
                <c:pt idx="4638">
                  <c:v>-204.1494873</c:v>
                </c:pt>
                <c:pt idx="4639">
                  <c:v>-204.85306840000001</c:v>
                </c:pt>
                <c:pt idx="4640">
                  <c:v>-203.9477899</c:v>
                </c:pt>
                <c:pt idx="4641">
                  <c:v>-206.6336886</c:v>
                </c:pt>
                <c:pt idx="4642">
                  <c:v>-204.21198559999999</c:v>
                </c:pt>
                <c:pt idx="4643">
                  <c:v>-206.03840030000001</c:v>
                </c:pt>
                <c:pt idx="4644">
                  <c:v>-204.0870396</c:v>
                </c:pt>
                <c:pt idx="4645">
                  <c:v>-205.8520437</c:v>
                </c:pt>
                <c:pt idx="4646">
                  <c:v>-205.1652077</c:v>
                </c:pt>
                <c:pt idx="4647">
                  <c:v>-204.8217684</c:v>
                </c:pt>
                <c:pt idx="4648">
                  <c:v>-206.18066809999999</c:v>
                </c:pt>
                <c:pt idx="4649">
                  <c:v>-204.57182710000001</c:v>
                </c:pt>
                <c:pt idx="4650">
                  <c:v>-205.53764630000001</c:v>
                </c:pt>
                <c:pt idx="4651">
                  <c:v>-205.28901970000001</c:v>
                </c:pt>
                <c:pt idx="4652">
                  <c:v>-205.2275861</c:v>
                </c:pt>
                <c:pt idx="4653">
                  <c:v>-206.2741632</c:v>
                </c:pt>
                <c:pt idx="4654">
                  <c:v>-204.50840070000001</c:v>
                </c:pt>
                <c:pt idx="4655">
                  <c:v>-205.19481289999999</c:v>
                </c:pt>
                <c:pt idx="4656">
                  <c:v>-205.28964070000001</c:v>
                </c:pt>
                <c:pt idx="4657">
                  <c:v>-202.9640086</c:v>
                </c:pt>
                <c:pt idx="4658">
                  <c:v>-207.47659189999999</c:v>
                </c:pt>
                <c:pt idx="4659">
                  <c:v>-209.194546</c:v>
                </c:pt>
                <c:pt idx="4660">
                  <c:v>-208.78752800000001</c:v>
                </c:pt>
                <c:pt idx="4661">
                  <c:v>-208.7262805</c:v>
                </c:pt>
                <c:pt idx="4662">
                  <c:v>-209.1773752</c:v>
                </c:pt>
                <c:pt idx="4663">
                  <c:v>-209.39674529999999</c:v>
                </c:pt>
                <c:pt idx="4664">
                  <c:v>-207.13176369999999</c:v>
                </c:pt>
                <c:pt idx="4665">
                  <c:v>-207.77037580000001</c:v>
                </c:pt>
                <c:pt idx="4666">
                  <c:v>-207.9740496</c:v>
                </c:pt>
                <c:pt idx="4667">
                  <c:v>-206.67909700000001</c:v>
                </c:pt>
                <c:pt idx="4668">
                  <c:v>-207.7391934</c:v>
                </c:pt>
                <c:pt idx="4669">
                  <c:v>-207.70679000000001</c:v>
                </c:pt>
                <c:pt idx="4670">
                  <c:v>-208.67633979999999</c:v>
                </c:pt>
                <c:pt idx="4671">
                  <c:v>-207.91279689999999</c:v>
                </c:pt>
                <c:pt idx="4672">
                  <c:v>-208.7716144</c:v>
                </c:pt>
                <c:pt idx="4673">
                  <c:v>-209.6292584</c:v>
                </c:pt>
                <c:pt idx="4674">
                  <c:v>-212.28469799999999</c:v>
                </c:pt>
                <c:pt idx="4675">
                  <c:v>-212.579399</c:v>
                </c:pt>
                <c:pt idx="4676">
                  <c:v>-215.56314090000001</c:v>
                </c:pt>
                <c:pt idx="4677">
                  <c:v>-218.67264209999999</c:v>
                </c:pt>
                <c:pt idx="4678">
                  <c:v>-220.4829824</c:v>
                </c:pt>
                <c:pt idx="4679">
                  <c:v>-223.38837939999999</c:v>
                </c:pt>
                <c:pt idx="4680">
                  <c:v>-224.089358</c:v>
                </c:pt>
                <c:pt idx="4681">
                  <c:v>-226.02701300000001</c:v>
                </c:pt>
                <c:pt idx="4682">
                  <c:v>-228.04227969999999</c:v>
                </c:pt>
                <c:pt idx="4683">
                  <c:v>-228.0117487</c:v>
                </c:pt>
                <c:pt idx="4684">
                  <c:v>-226.69891000000001</c:v>
                </c:pt>
                <c:pt idx="4685">
                  <c:v>-228.68247919999999</c:v>
                </c:pt>
                <c:pt idx="4686">
                  <c:v>-227.87097399999999</c:v>
                </c:pt>
                <c:pt idx="4687">
                  <c:v>-228.02677159999999</c:v>
                </c:pt>
                <c:pt idx="4688">
                  <c:v>-227.35608819999999</c:v>
                </c:pt>
                <c:pt idx="4689">
                  <c:v>-227.44991200000001</c:v>
                </c:pt>
                <c:pt idx="4690">
                  <c:v>-227.34247640000001</c:v>
                </c:pt>
                <c:pt idx="4691">
                  <c:v>-227.57489760000001</c:v>
                </c:pt>
                <c:pt idx="4692">
                  <c:v>-226.7935727</c:v>
                </c:pt>
                <c:pt idx="4693">
                  <c:v>-227.12275299999999</c:v>
                </c:pt>
                <c:pt idx="4694">
                  <c:v>-226.97904130000001</c:v>
                </c:pt>
                <c:pt idx="4695">
                  <c:v>-227.4339075</c:v>
                </c:pt>
                <c:pt idx="4696">
                  <c:v>-228.77642510000001</c:v>
                </c:pt>
                <c:pt idx="4697">
                  <c:v>-227.68396089999999</c:v>
                </c:pt>
                <c:pt idx="4698">
                  <c:v>-229.01196830000001</c:v>
                </c:pt>
                <c:pt idx="4699">
                  <c:v>-229.29477790000001</c:v>
                </c:pt>
                <c:pt idx="4700">
                  <c:v>-227.94918530000001</c:v>
                </c:pt>
                <c:pt idx="4701">
                  <c:v>-228.51160419999999</c:v>
                </c:pt>
                <c:pt idx="4702">
                  <c:v>-228.0273637</c:v>
                </c:pt>
                <c:pt idx="4703">
                  <c:v>-228.1826217</c:v>
                </c:pt>
                <c:pt idx="4704">
                  <c:v>-227.324544</c:v>
                </c:pt>
                <c:pt idx="4705">
                  <c:v>-228.47976320000001</c:v>
                </c:pt>
                <c:pt idx="4706">
                  <c:v>-228.85560409999999</c:v>
                </c:pt>
                <c:pt idx="4707">
                  <c:v>-227.9360523</c:v>
                </c:pt>
                <c:pt idx="4708">
                  <c:v>-228.6517527</c:v>
                </c:pt>
                <c:pt idx="4709">
                  <c:v>-226.841306</c:v>
                </c:pt>
                <c:pt idx="4710">
                  <c:v>-228.3403429</c:v>
                </c:pt>
                <c:pt idx="4711">
                  <c:v>-228.02841749999999</c:v>
                </c:pt>
                <c:pt idx="4712">
                  <c:v>-229.29165209999999</c:v>
                </c:pt>
                <c:pt idx="4713">
                  <c:v>-228.8551861</c:v>
                </c:pt>
                <c:pt idx="4714">
                  <c:v>-228.66606200000001</c:v>
                </c:pt>
                <c:pt idx="4715">
                  <c:v>-229.2431411</c:v>
                </c:pt>
                <c:pt idx="4716">
                  <c:v>-227.52548139999999</c:v>
                </c:pt>
                <c:pt idx="4717">
                  <c:v>-228.36824379999999</c:v>
                </c:pt>
                <c:pt idx="4718">
                  <c:v>-228.43076740000001</c:v>
                </c:pt>
                <c:pt idx="4719">
                  <c:v>-226.77479249999999</c:v>
                </c:pt>
                <c:pt idx="4720">
                  <c:v>-228.47638979999999</c:v>
                </c:pt>
                <c:pt idx="4721">
                  <c:v>-227.54075180000001</c:v>
                </c:pt>
                <c:pt idx="4722">
                  <c:v>-228.00859990000001</c:v>
                </c:pt>
                <c:pt idx="4723">
                  <c:v>-229.61687929999999</c:v>
                </c:pt>
                <c:pt idx="4724">
                  <c:v>-228.00846820000001</c:v>
                </c:pt>
                <c:pt idx="4725">
                  <c:v>-227.16626640000001</c:v>
                </c:pt>
                <c:pt idx="4726">
                  <c:v>-228.39994010000001</c:v>
                </c:pt>
                <c:pt idx="4727">
                  <c:v>-228.80631579999999</c:v>
                </c:pt>
                <c:pt idx="4728">
                  <c:v>-226.91650250000001</c:v>
                </c:pt>
                <c:pt idx="4729">
                  <c:v>-230.07126389999999</c:v>
                </c:pt>
                <c:pt idx="4730">
                  <c:v>-229.47795300000001</c:v>
                </c:pt>
                <c:pt idx="4731">
                  <c:v>-228.9451172</c:v>
                </c:pt>
                <c:pt idx="4732">
                  <c:v>-227.69589490000001</c:v>
                </c:pt>
                <c:pt idx="4733">
                  <c:v>-228.52628960000001</c:v>
                </c:pt>
                <c:pt idx="4734">
                  <c:v>-229.18279519999999</c:v>
                </c:pt>
                <c:pt idx="4735">
                  <c:v>-228.4784171</c:v>
                </c:pt>
                <c:pt idx="4736">
                  <c:v>-227.6044368</c:v>
                </c:pt>
                <c:pt idx="4737">
                  <c:v>-229.80485329999999</c:v>
                </c:pt>
                <c:pt idx="4738">
                  <c:v>-228.17980360000001</c:v>
                </c:pt>
                <c:pt idx="4739">
                  <c:v>-227.90170710000001</c:v>
                </c:pt>
                <c:pt idx="4740">
                  <c:v>-228.6637911</c:v>
                </c:pt>
                <c:pt idx="4741">
                  <c:v>-229.7721128</c:v>
                </c:pt>
                <c:pt idx="4742">
                  <c:v>-227.89988969999999</c:v>
                </c:pt>
                <c:pt idx="4743">
                  <c:v>-227.26031610000001</c:v>
                </c:pt>
                <c:pt idx="4744">
                  <c:v>-229.50881380000001</c:v>
                </c:pt>
                <c:pt idx="4745">
                  <c:v>-228.05526520000001</c:v>
                </c:pt>
                <c:pt idx="4746">
                  <c:v>-228.0544199</c:v>
                </c:pt>
                <c:pt idx="4747">
                  <c:v>-228.55680630000001</c:v>
                </c:pt>
                <c:pt idx="4748">
                  <c:v>-228.3052715</c:v>
                </c:pt>
                <c:pt idx="4749">
                  <c:v>-228.1967113</c:v>
                </c:pt>
                <c:pt idx="4750">
                  <c:v>-228.79052419999999</c:v>
                </c:pt>
                <c:pt idx="4751">
                  <c:v>-227.7134825</c:v>
                </c:pt>
                <c:pt idx="4752">
                  <c:v>-228.24471869999999</c:v>
                </c:pt>
                <c:pt idx="4753">
                  <c:v>-228.49579299999999</c:v>
                </c:pt>
                <c:pt idx="4754">
                  <c:v>-228.04142680000001</c:v>
                </c:pt>
                <c:pt idx="4755">
                  <c:v>-228.38439819999999</c:v>
                </c:pt>
                <c:pt idx="4756">
                  <c:v>-228.9944065</c:v>
                </c:pt>
                <c:pt idx="4757">
                  <c:v>-227.8547106</c:v>
                </c:pt>
                <c:pt idx="4758">
                  <c:v>-228.07437469999999</c:v>
                </c:pt>
                <c:pt idx="4759">
                  <c:v>-228.26171550000001</c:v>
                </c:pt>
                <c:pt idx="4760">
                  <c:v>-228.85481440000001</c:v>
                </c:pt>
                <c:pt idx="4761">
                  <c:v>-229.2750542</c:v>
                </c:pt>
                <c:pt idx="4762">
                  <c:v>-227.72887299999999</c:v>
                </c:pt>
                <c:pt idx="4763">
                  <c:v>-229.2915821</c:v>
                </c:pt>
                <c:pt idx="4764">
                  <c:v>-229.11978500000001</c:v>
                </c:pt>
                <c:pt idx="4765">
                  <c:v>-229.8067959</c:v>
                </c:pt>
                <c:pt idx="4766">
                  <c:v>-227.7274065</c:v>
                </c:pt>
                <c:pt idx="4767">
                  <c:v>-229.3214069</c:v>
                </c:pt>
                <c:pt idx="4768">
                  <c:v>-229.4154178</c:v>
                </c:pt>
                <c:pt idx="4769">
                  <c:v>-228.26074610000001</c:v>
                </c:pt>
                <c:pt idx="4770">
                  <c:v>-228.3395615</c:v>
                </c:pt>
                <c:pt idx="4771">
                  <c:v>-229.63582629999999</c:v>
                </c:pt>
                <c:pt idx="4772">
                  <c:v>-227.1037571</c:v>
                </c:pt>
                <c:pt idx="4773">
                  <c:v>-229.15080570000001</c:v>
                </c:pt>
                <c:pt idx="4774">
                  <c:v>-227.88397169999999</c:v>
                </c:pt>
                <c:pt idx="4775">
                  <c:v>-228.55656139999999</c:v>
                </c:pt>
                <c:pt idx="4776">
                  <c:v>-229.25738860000001</c:v>
                </c:pt>
                <c:pt idx="4777">
                  <c:v>-228.16561060000001</c:v>
                </c:pt>
                <c:pt idx="4778">
                  <c:v>-228.3848356</c:v>
                </c:pt>
                <c:pt idx="4779">
                  <c:v>-229.2605547</c:v>
                </c:pt>
                <c:pt idx="4780">
                  <c:v>-228.49371059999999</c:v>
                </c:pt>
                <c:pt idx="4781">
                  <c:v>-227.7283133</c:v>
                </c:pt>
                <c:pt idx="4782">
                  <c:v>-228.462594</c:v>
                </c:pt>
                <c:pt idx="4783">
                  <c:v>-228.8064497</c:v>
                </c:pt>
                <c:pt idx="4784">
                  <c:v>-229.44641770000001</c:v>
                </c:pt>
                <c:pt idx="4785">
                  <c:v>-227.6058668</c:v>
                </c:pt>
                <c:pt idx="4786">
                  <c:v>-228.3856433</c:v>
                </c:pt>
                <c:pt idx="4787">
                  <c:v>-228.24537760000001</c:v>
                </c:pt>
                <c:pt idx="4788">
                  <c:v>-214.9716463</c:v>
                </c:pt>
                <c:pt idx="4789">
                  <c:v>-215.2523194</c:v>
                </c:pt>
                <c:pt idx="4790">
                  <c:v>-215.70568890000001</c:v>
                </c:pt>
                <c:pt idx="4791">
                  <c:v>-215.90866969999999</c:v>
                </c:pt>
                <c:pt idx="4792">
                  <c:v>-214.3311789</c:v>
                </c:pt>
                <c:pt idx="4793">
                  <c:v>-215.76821190000001</c:v>
                </c:pt>
                <c:pt idx="4794">
                  <c:v>-214.845788</c:v>
                </c:pt>
                <c:pt idx="4795">
                  <c:v>-216.29640610000001</c:v>
                </c:pt>
                <c:pt idx="4796">
                  <c:v>-214.14367240000001</c:v>
                </c:pt>
                <c:pt idx="4797">
                  <c:v>-213.6738924</c:v>
                </c:pt>
                <c:pt idx="4798">
                  <c:v>-215.14248839999999</c:v>
                </c:pt>
                <c:pt idx="4799">
                  <c:v>-214.12768700000001</c:v>
                </c:pt>
                <c:pt idx="4800">
                  <c:v>-214.44146069999999</c:v>
                </c:pt>
                <c:pt idx="4801">
                  <c:v>-214.25637209999999</c:v>
                </c:pt>
                <c:pt idx="4802">
                  <c:v>-214.8501177</c:v>
                </c:pt>
                <c:pt idx="4803">
                  <c:v>-215.2696996</c:v>
                </c:pt>
                <c:pt idx="4804">
                  <c:v>-214.7990973</c:v>
                </c:pt>
                <c:pt idx="4805">
                  <c:v>-214.8137801</c:v>
                </c:pt>
                <c:pt idx="4806">
                  <c:v>-214.51866810000001</c:v>
                </c:pt>
                <c:pt idx="4807">
                  <c:v>-215.6872899</c:v>
                </c:pt>
                <c:pt idx="4808">
                  <c:v>-214.15969219999999</c:v>
                </c:pt>
                <c:pt idx="4809">
                  <c:v>-214.7668615</c:v>
                </c:pt>
                <c:pt idx="4810">
                  <c:v>-214.18979229999999</c:v>
                </c:pt>
                <c:pt idx="4811">
                  <c:v>-214.83126999999999</c:v>
                </c:pt>
                <c:pt idx="4812">
                  <c:v>-215.1264822</c:v>
                </c:pt>
                <c:pt idx="4813">
                  <c:v>-214.4238866</c:v>
                </c:pt>
                <c:pt idx="4814">
                  <c:v>-214.98839839999999</c:v>
                </c:pt>
                <c:pt idx="4815">
                  <c:v>-214.00280739999999</c:v>
                </c:pt>
                <c:pt idx="4816">
                  <c:v>-213.39460729999999</c:v>
                </c:pt>
                <c:pt idx="4817">
                  <c:v>-214.1767246</c:v>
                </c:pt>
                <c:pt idx="4818">
                  <c:v>-214.17595460000001</c:v>
                </c:pt>
                <c:pt idx="4819">
                  <c:v>-213.2539429</c:v>
                </c:pt>
                <c:pt idx="4820">
                  <c:v>-214.66065230000001</c:v>
                </c:pt>
                <c:pt idx="4821">
                  <c:v>-213.81697299999999</c:v>
                </c:pt>
                <c:pt idx="4822">
                  <c:v>-213.51957569999999</c:v>
                </c:pt>
                <c:pt idx="4823">
                  <c:v>-214.14485020000001</c:v>
                </c:pt>
                <c:pt idx="4824">
                  <c:v>-214.924668</c:v>
                </c:pt>
                <c:pt idx="4825">
                  <c:v>-213.23960349999999</c:v>
                </c:pt>
                <c:pt idx="4826">
                  <c:v>-213.86557970000001</c:v>
                </c:pt>
                <c:pt idx="4827">
                  <c:v>-214.7851464</c:v>
                </c:pt>
                <c:pt idx="4828">
                  <c:v>-220.51656650000001</c:v>
                </c:pt>
                <c:pt idx="4829">
                  <c:v>-227.76376669999999</c:v>
                </c:pt>
                <c:pt idx="4830">
                  <c:v>-237.0880162</c:v>
                </c:pt>
                <c:pt idx="4831">
                  <c:v>-253.4830106</c:v>
                </c:pt>
                <c:pt idx="4832">
                  <c:v>-277.65518229999998</c:v>
                </c:pt>
                <c:pt idx="4833">
                  <c:v>-305.85938629999998</c:v>
                </c:pt>
                <c:pt idx="4834">
                  <c:v>-325.90031260000001</c:v>
                </c:pt>
                <c:pt idx="4835">
                  <c:v>-336.44031860000001</c:v>
                </c:pt>
                <c:pt idx="4836">
                  <c:v>-341.48260299999998</c:v>
                </c:pt>
                <c:pt idx="4837">
                  <c:v>-346.4602845</c:v>
                </c:pt>
                <c:pt idx="4838">
                  <c:v>-349.66395619999997</c:v>
                </c:pt>
                <c:pt idx="4839">
                  <c:v>-353.41032810000002</c:v>
                </c:pt>
                <c:pt idx="4840">
                  <c:v>-352.53944250000001</c:v>
                </c:pt>
                <c:pt idx="4841">
                  <c:v>-351.94633570000002</c:v>
                </c:pt>
                <c:pt idx="4842">
                  <c:v>-351.90209099999998</c:v>
                </c:pt>
                <c:pt idx="4843">
                  <c:v>-352.89970110000002</c:v>
                </c:pt>
                <c:pt idx="4844">
                  <c:v>-353.45740460000002</c:v>
                </c:pt>
                <c:pt idx="4845">
                  <c:v>-353.42811039999998</c:v>
                </c:pt>
                <c:pt idx="4846">
                  <c:v>-353.75836980000003</c:v>
                </c:pt>
                <c:pt idx="4847">
                  <c:v>-353.45910959999998</c:v>
                </c:pt>
                <c:pt idx="4848">
                  <c:v>-352.03967030000001</c:v>
                </c:pt>
                <c:pt idx="4849">
                  <c:v>-353.21356309999999</c:v>
                </c:pt>
                <c:pt idx="4850">
                  <c:v>-354.27113750000001</c:v>
                </c:pt>
                <c:pt idx="4851">
                  <c:v>-353.91372869999998</c:v>
                </c:pt>
                <c:pt idx="4852">
                  <c:v>-355.53800080000002</c:v>
                </c:pt>
                <c:pt idx="4853">
                  <c:v>-353.63121210000003</c:v>
                </c:pt>
                <c:pt idx="4854">
                  <c:v>-353.60201799999999</c:v>
                </c:pt>
                <c:pt idx="4855">
                  <c:v>-353.3322053</c:v>
                </c:pt>
                <c:pt idx="4856">
                  <c:v>-352.65954540000001</c:v>
                </c:pt>
                <c:pt idx="4857">
                  <c:v>-352.41665330000001</c:v>
                </c:pt>
                <c:pt idx="4858">
                  <c:v>-352.27791100000002</c:v>
                </c:pt>
                <c:pt idx="4859">
                  <c:v>-353.91406480000001</c:v>
                </c:pt>
                <c:pt idx="4860">
                  <c:v>-353.42517020000003</c:v>
                </c:pt>
                <c:pt idx="4861">
                  <c:v>-354.94512520000001</c:v>
                </c:pt>
                <c:pt idx="4862">
                  <c:v>-353.89077329999998</c:v>
                </c:pt>
                <c:pt idx="4863">
                  <c:v>-353.78265169999997</c:v>
                </c:pt>
                <c:pt idx="4864">
                  <c:v>-353.16044069999998</c:v>
                </c:pt>
                <c:pt idx="4865">
                  <c:v>-353.65801920000001</c:v>
                </c:pt>
                <c:pt idx="4866">
                  <c:v>-353.01736460000001</c:v>
                </c:pt>
                <c:pt idx="4867">
                  <c:v>-352.5059425</c:v>
                </c:pt>
                <c:pt idx="4868">
                  <c:v>-353.50568229999999</c:v>
                </c:pt>
                <c:pt idx="4869">
                  <c:v>-352.40051199999999</c:v>
                </c:pt>
                <c:pt idx="4870">
                  <c:v>-352.4888272</c:v>
                </c:pt>
                <c:pt idx="4871">
                  <c:v>-352.20925829999999</c:v>
                </c:pt>
                <c:pt idx="4872">
                  <c:v>-352.60400370000002</c:v>
                </c:pt>
                <c:pt idx="4873">
                  <c:v>-351.77304279999998</c:v>
                </c:pt>
                <c:pt idx="4874">
                  <c:v>-353.72551650000003</c:v>
                </c:pt>
                <c:pt idx="4875">
                  <c:v>-352.77044540000003</c:v>
                </c:pt>
                <c:pt idx="4876">
                  <c:v>-353.31783990000002</c:v>
                </c:pt>
                <c:pt idx="4877">
                  <c:v>-354.06703479999999</c:v>
                </c:pt>
                <c:pt idx="4878">
                  <c:v>-350.77674439999998</c:v>
                </c:pt>
                <c:pt idx="4879">
                  <c:v>-352.6456814</c:v>
                </c:pt>
                <c:pt idx="4880">
                  <c:v>-352.21118139999999</c:v>
                </c:pt>
                <c:pt idx="4881">
                  <c:v>-352.85361239999997</c:v>
                </c:pt>
                <c:pt idx="4882">
                  <c:v>-352.99140469999998</c:v>
                </c:pt>
                <c:pt idx="4883">
                  <c:v>-353.34943049999998</c:v>
                </c:pt>
                <c:pt idx="4884">
                  <c:v>-353.14894179999999</c:v>
                </c:pt>
                <c:pt idx="4885">
                  <c:v>-352.5240617</c:v>
                </c:pt>
                <c:pt idx="4886">
                  <c:v>-352.35309549999999</c:v>
                </c:pt>
                <c:pt idx="4887">
                  <c:v>-352.6599703</c:v>
                </c:pt>
                <c:pt idx="4888">
                  <c:v>-352.66399230000002</c:v>
                </c:pt>
                <c:pt idx="4889">
                  <c:v>-352.71227010000001</c:v>
                </c:pt>
                <c:pt idx="4890">
                  <c:v>-352.68006930000001</c:v>
                </c:pt>
                <c:pt idx="4891">
                  <c:v>-353.00969650000002</c:v>
                </c:pt>
                <c:pt idx="4892">
                  <c:v>-352.07123660000002</c:v>
                </c:pt>
                <c:pt idx="4893">
                  <c:v>-351.77388769999999</c:v>
                </c:pt>
                <c:pt idx="4894">
                  <c:v>-351.83635809999998</c:v>
                </c:pt>
                <c:pt idx="4895">
                  <c:v>-352.60099719999999</c:v>
                </c:pt>
                <c:pt idx="4896">
                  <c:v>-352.48656890000001</c:v>
                </c:pt>
                <c:pt idx="4897">
                  <c:v>-352.20749919999997</c:v>
                </c:pt>
                <c:pt idx="4898">
                  <c:v>-350.65012539999998</c:v>
                </c:pt>
                <c:pt idx="4899">
                  <c:v>-352.81907100000001</c:v>
                </c:pt>
                <c:pt idx="4900">
                  <c:v>-352.53832599999998</c:v>
                </c:pt>
                <c:pt idx="4901">
                  <c:v>-353.35455459999997</c:v>
                </c:pt>
                <c:pt idx="4902">
                  <c:v>-351.856041</c:v>
                </c:pt>
                <c:pt idx="4903">
                  <c:v>-354.02286149999998</c:v>
                </c:pt>
                <c:pt idx="4904">
                  <c:v>-350.80402359999999</c:v>
                </c:pt>
                <c:pt idx="4905">
                  <c:v>-352.74181299999998</c:v>
                </c:pt>
                <c:pt idx="4906">
                  <c:v>-351.7247112</c:v>
                </c:pt>
                <c:pt idx="4907">
                  <c:v>-352.19549910000001</c:v>
                </c:pt>
                <c:pt idx="4908">
                  <c:v>-352.55633769999997</c:v>
                </c:pt>
                <c:pt idx="4909">
                  <c:v>-351.57194650000002</c:v>
                </c:pt>
                <c:pt idx="4910">
                  <c:v>-351.24341980000003</c:v>
                </c:pt>
                <c:pt idx="4911">
                  <c:v>-351.91402319999997</c:v>
                </c:pt>
                <c:pt idx="4912">
                  <c:v>-353.17980999999997</c:v>
                </c:pt>
                <c:pt idx="4913">
                  <c:v>-350.75874479999999</c:v>
                </c:pt>
                <c:pt idx="4914">
                  <c:v>-212.91143550000001</c:v>
                </c:pt>
                <c:pt idx="4915">
                  <c:v>-214.44207259999999</c:v>
                </c:pt>
                <c:pt idx="4916">
                  <c:v>-215.72126600000001</c:v>
                </c:pt>
                <c:pt idx="4917">
                  <c:v>-216.31466069999999</c:v>
                </c:pt>
                <c:pt idx="4918">
                  <c:v>-214.9415061</c:v>
                </c:pt>
                <c:pt idx="4919">
                  <c:v>-215.89276699999999</c:v>
                </c:pt>
                <c:pt idx="4920">
                  <c:v>-216.65892650000001</c:v>
                </c:pt>
                <c:pt idx="4921">
                  <c:v>-216.5350296</c:v>
                </c:pt>
                <c:pt idx="4922">
                  <c:v>-215.54897460000001</c:v>
                </c:pt>
                <c:pt idx="4923">
                  <c:v>-215.7213261</c:v>
                </c:pt>
                <c:pt idx="4924">
                  <c:v>-217.4091689</c:v>
                </c:pt>
                <c:pt idx="4925">
                  <c:v>-215.51947379999999</c:v>
                </c:pt>
                <c:pt idx="4926">
                  <c:v>-216.58271139999999</c:v>
                </c:pt>
                <c:pt idx="4927">
                  <c:v>-216.93764540000001</c:v>
                </c:pt>
                <c:pt idx="4928">
                  <c:v>-217.98538429999999</c:v>
                </c:pt>
                <c:pt idx="4929">
                  <c:v>-216.15853179999999</c:v>
                </c:pt>
                <c:pt idx="4930">
                  <c:v>-217.01753410000001</c:v>
                </c:pt>
                <c:pt idx="4931">
                  <c:v>-216.1581549</c:v>
                </c:pt>
                <c:pt idx="4932">
                  <c:v>-217.222904</c:v>
                </c:pt>
                <c:pt idx="4933">
                  <c:v>-217.92320040000001</c:v>
                </c:pt>
                <c:pt idx="4934">
                  <c:v>-215.67437409999999</c:v>
                </c:pt>
                <c:pt idx="4935">
                  <c:v>-216.12649759999999</c:v>
                </c:pt>
                <c:pt idx="4936">
                  <c:v>-215.7536686</c:v>
                </c:pt>
                <c:pt idx="4937">
                  <c:v>-216.33154210000001</c:v>
                </c:pt>
                <c:pt idx="4938">
                  <c:v>-216.80010039999999</c:v>
                </c:pt>
                <c:pt idx="4939">
                  <c:v>-217.8641557</c:v>
                </c:pt>
                <c:pt idx="4940">
                  <c:v>-217.45588570000001</c:v>
                </c:pt>
                <c:pt idx="4941">
                  <c:v>-217.7552536</c:v>
                </c:pt>
                <c:pt idx="4942">
                  <c:v>-217.9387007</c:v>
                </c:pt>
                <c:pt idx="4943">
                  <c:v>-218.2057111</c:v>
                </c:pt>
                <c:pt idx="4944">
                  <c:v>-217.30108849999999</c:v>
                </c:pt>
                <c:pt idx="4945">
                  <c:v>-217.17714620000001</c:v>
                </c:pt>
                <c:pt idx="4946">
                  <c:v>-217.2689432</c:v>
                </c:pt>
                <c:pt idx="4947">
                  <c:v>-217.25330890000001</c:v>
                </c:pt>
                <c:pt idx="4948">
                  <c:v>-217.3456372</c:v>
                </c:pt>
                <c:pt idx="4949">
                  <c:v>-217.11285090000001</c:v>
                </c:pt>
                <c:pt idx="4950">
                  <c:v>-216.12994810000001</c:v>
                </c:pt>
                <c:pt idx="4951">
                  <c:v>-217.11480130000001</c:v>
                </c:pt>
                <c:pt idx="4952">
                  <c:v>-217.73787659999999</c:v>
                </c:pt>
                <c:pt idx="4953">
                  <c:v>-218.56363089999999</c:v>
                </c:pt>
                <c:pt idx="4954">
                  <c:v>-216.2980756</c:v>
                </c:pt>
                <c:pt idx="4955">
                  <c:v>-217.59566150000001</c:v>
                </c:pt>
                <c:pt idx="4956">
                  <c:v>-217.0044642</c:v>
                </c:pt>
                <c:pt idx="4957">
                  <c:v>-218.72202369999999</c:v>
                </c:pt>
                <c:pt idx="4958">
                  <c:v>-217.2852287</c:v>
                </c:pt>
                <c:pt idx="4959">
                  <c:v>-218.25388150000001</c:v>
                </c:pt>
                <c:pt idx="4960">
                  <c:v>-217.58178799999999</c:v>
                </c:pt>
                <c:pt idx="4961">
                  <c:v>-217.0956017</c:v>
                </c:pt>
                <c:pt idx="4962">
                  <c:v>-216.4577113</c:v>
                </c:pt>
                <c:pt idx="4963">
                  <c:v>-219.1121655</c:v>
                </c:pt>
                <c:pt idx="4964">
                  <c:v>-217.8010736</c:v>
                </c:pt>
                <c:pt idx="4965">
                  <c:v>-218.7224922</c:v>
                </c:pt>
                <c:pt idx="4966">
                  <c:v>-218.8640968</c:v>
                </c:pt>
                <c:pt idx="4967">
                  <c:v>-217.3778978</c:v>
                </c:pt>
                <c:pt idx="4968">
                  <c:v>-215.65985219999999</c:v>
                </c:pt>
                <c:pt idx="4969">
                  <c:v>-217.80113399999999</c:v>
                </c:pt>
                <c:pt idx="4970">
                  <c:v>-217.84765329999999</c:v>
                </c:pt>
                <c:pt idx="4971">
                  <c:v>-217.58381929999999</c:v>
                </c:pt>
                <c:pt idx="4972">
                  <c:v>-217.11549650000001</c:v>
                </c:pt>
                <c:pt idx="4973">
                  <c:v>-218.3809004</c:v>
                </c:pt>
                <c:pt idx="4974">
                  <c:v>-216.9125033</c:v>
                </c:pt>
                <c:pt idx="4975">
                  <c:v>-216.94391450000001</c:v>
                </c:pt>
                <c:pt idx="4976">
                  <c:v>-217.31905929999999</c:v>
                </c:pt>
                <c:pt idx="4977">
                  <c:v>-219.6147344</c:v>
                </c:pt>
                <c:pt idx="4978">
                  <c:v>-217.96042180000001</c:v>
                </c:pt>
                <c:pt idx="4979">
                  <c:v>-217.3974939</c:v>
                </c:pt>
                <c:pt idx="4980">
                  <c:v>-217.5996384</c:v>
                </c:pt>
                <c:pt idx="4981">
                  <c:v>-217.58588119999999</c:v>
                </c:pt>
                <c:pt idx="4982">
                  <c:v>-216.9921804</c:v>
                </c:pt>
                <c:pt idx="4983">
                  <c:v>-218.39791289999999</c:v>
                </c:pt>
                <c:pt idx="4984">
                  <c:v>-217.61478790000001</c:v>
                </c:pt>
                <c:pt idx="4985">
                  <c:v>-217.70689590000001</c:v>
                </c:pt>
                <c:pt idx="4986">
                  <c:v>-217.59600789999999</c:v>
                </c:pt>
                <c:pt idx="4987">
                  <c:v>-217.76741390000001</c:v>
                </c:pt>
                <c:pt idx="4988">
                  <c:v>-214.9097142</c:v>
                </c:pt>
                <c:pt idx="4989">
                  <c:v>-217.0033009</c:v>
                </c:pt>
                <c:pt idx="4990">
                  <c:v>-218.39289840000001</c:v>
                </c:pt>
                <c:pt idx="4991">
                  <c:v>-216.2075778</c:v>
                </c:pt>
                <c:pt idx="4992">
                  <c:v>-217.45656679999999</c:v>
                </c:pt>
                <c:pt idx="4993">
                  <c:v>-218.04966089999999</c:v>
                </c:pt>
                <c:pt idx="4994">
                  <c:v>-217.0203812</c:v>
                </c:pt>
                <c:pt idx="4995">
                  <c:v>-216.39597649999999</c:v>
                </c:pt>
                <c:pt idx="4996">
                  <c:v>-219.1729895</c:v>
                </c:pt>
                <c:pt idx="4997">
                  <c:v>-216.95620400000001</c:v>
                </c:pt>
                <c:pt idx="4998">
                  <c:v>-217.95707139999999</c:v>
                </c:pt>
                <c:pt idx="4999">
                  <c:v>-217.61193270000001</c:v>
                </c:pt>
                <c:pt idx="5000">
                  <c:v>-216.5011872</c:v>
                </c:pt>
                <c:pt idx="5001">
                  <c:v>-217.67674410000001</c:v>
                </c:pt>
                <c:pt idx="5002">
                  <c:v>-218.31343039999999</c:v>
                </c:pt>
                <c:pt idx="5003">
                  <c:v>-217.4250337</c:v>
                </c:pt>
                <c:pt idx="5004">
                  <c:v>-217.9103538</c:v>
                </c:pt>
                <c:pt idx="5005">
                  <c:v>-219.4229996</c:v>
                </c:pt>
                <c:pt idx="5006">
                  <c:v>-218.7221711</c:v>
                </c:pt>
                <c:pt idx="5007">
                  <c:v>-217.48933489999999</c:v>
                </c:pt>
                <c:pt idx="5008">
                  <c:v>-217.02078299999999</c:v>
                </c:pt>
                <c:pt idx="5009">
                  <c:v>-218.07983820000001</c:v>
                </c:pt>
                <c:pt idx="5010">
                  <c:v>-217.87744190000001</c:v>
                </c:pt>
                <c:pt idx="5011">
                  <c:v>-217.7388761</c:v>
                </c:pt>
                <c:pt idx="5012">
                  <c:v>-218.36249989999999</c:v>
                </c:pt>
                <c:pt idx="5013">
                  <c:v>-216.51894659999999</c:v>
                </c:pt>
                <c:pt idx="5014">
                  <c:v>-216.92501060000001</c:v>
                </c:pt>
                <c:pt idx="5015">
                  <c:v>-216.5182604</c:v>
                </c:pt>
                <c:pt idx="5016">
                  <c:v>-217.2539093</c:v>
                </c:pt>
                <c:pt idx="5017">
                  <c:v>-216.5497944</c:v>
                </c:pt>
                <c:pt idx="5018">
                  <c:v>-218.06426490000001</c:v>
                </c:pt>
                <c:pt idx="5019">
                  <c:v>-218.0494467</c:v>
                </c:pt>
                <c:pt idx="5020">
                  <c:v>-217.53267220000001</c:v>
                </c:pt>
                <c:pt idx="5021">
                  <c:v>-217.54882549999999</c:v>
                </c:pt>
                <c:pt idx="5022">
                  <c:v>-217.9240715</c:v>
                </c:pt>
                <c:pt idx="5023">
                  <c:v>-217.93990729999999</c:v>
                </c:pt>
                <c:pt idx="5024">
                  <c:v>-216.92590300000001</c:v>
                </c:pt>
                <c:pt idx="5025">
                  <c:v>-218.002453</c:v>
                </c:pt>
                <c:pt idx="5026">
                  <c:v>-218.06529209999999</c:v>
                </c:pt>
                <c:pt idx="5027">
                  <c:v>-216.79864810000001</c:v>
                </c:pt>
                <c:pt idx="5028">
                  <c:v>-217.3469533</c:v>
                </c:pt>
                <c:pt idx="5029">
                  <c:v>-216.674317</c:v>
                </c:pt>
                <c:pt idx="5030">
                  <c:v>-217.1282137</c:v>
                </c:pt>
                <c:pt idx="5031">
                  <c:v>-218.8611688</c:v>
                </c:pt>
                <c:pt idx="5032">
                  <c:v>-216.67582899999999</c:v>
                </c:pt>
                <c:pt idx="5033">
                  <c:v>-217.90895019999999</c:v>
                </c:pt>
                <c:pt idx="5034">
                  <c:v>-218.22267840000001</c:v>
                </c:pt>
                <c:pt idx="5035">
                  <c:v>-217.4889139</c:v>
                </c:pt>
                <c:pt idx="5036">
                  <c:v>-216.94055030000001</c:v>
                </c:pt>
                <c:pt idx="5037">
                  <c:v>-218.75341929999999</c:v>
                </c:pt>
                <c:pt idx="5038">
                  <c:v>-218.51688759999999</c:v>
                </c:pt>
                <c:pt idx="5039">
                  <c:v>-219.93815190000001</c:v>
                </c:pt>
                <c:pt idx="5040">
                  <c:v>-217.7837285</c:v>
                </c:pt>
                <c:pt idx="5041">
                  <c:v>-219.20437799999999</c:v>
                </c:pt>
                <c:pt idx="5042">
                  <c:v>-216.97029219999999</c:v>
                </c:pt>
                <c:pt idx="5043">
                  <c:v>-215.87832460000001</c:v>
                </c:pt>
                <c:pt idx="5044">
                  <c:v>-215.95516069999999</c:v>
                </c:pt>
                <c:pt idx="5045">
                  <c:v>-217.50286589999999</c:v>
                </c:pt>
                <c:pt idx="5046">
                  <c:v>-220.67174370000001</c:v>
                </c:pt>
                <c:pt idx="5047">
                  <c:v>-223.3725843</c:v>
                </c:pt>
                <c:pt idx="5048">
                  <c:v>-227.29485270000001</c:v>
                </c:pt>
                <c:pt idx="5049">
                  <c:v>-228.65296129999999</c:v>
                </c:pt>
                <c:pt idx="5050">
                  <c:v>-229.93345590000001</c:v>
                </c:pt>
                <c:pt idx="5051">
                  <c:v>-228.40398189999999</c:v>
                </c:pt>
                <c:pt idx="5052">
                  <c:v>-228.9820024</c:v>
                </c:pt>
                <c:pt idx="5053">
                  <c:v>-227.42053859999999</c:v>
                </c:pt>
                <c:pt idx="5054">
                  <c:v>-229.48167219999999</c:v>
                </c:pt>
                <c:pt idx="5055">
                  <c:v>-227.88923120000001</c:v>
                </c:pt>
                <c:pt idx="5056">
                  <c:v>-228.9820239</c:v>
                </c:pt>
                <c:pt idx="5057">
                  <c:v>-229.18670900000001</c:v>
                </c:pt>
                <c:pt idx="5058">
                  <c:v>-228.15329629999999</c:v>
                </c:pt>
                <c:pt idx="5059">
                  <c:v>-229.93377140000001</c:v>
                </c:pt>
                <c:pt idx="5060">
                  <c:v>-229.13591489999999</c:v>
                </c:pt>
                <c:pt idx="5061">
                  <c:v>-229.2919033</c:v>
                </c:pt>
                <c:pt idx="5062">
                  <c:v>-228.68412620000001</c:v>
                </c:pt>
                <c:pt idx="5063">
                  <c:v>-229.55819170000001</c:v>
                </c:pt>
                <c:pt idx="5064">
                  <c:v>-228.24727340000001</c:v>
                </c:pt>
                <c:pt idx="5065">
                  <c:v>-230.354286</c:v>
                </c:pt>
                <c:pt idx="5066">
                  <c:v>-228.7948179</c:v>
                </c:pt>
                <c:pt idx="5067">
                  <c:v>-229.51221459999999</c:v>
                </c:pt>
                <c:pt idx="5068">
                  <c:v>-229.98266509999999</c:v>
                </c:pt>
                <c:pt idx="5069">
                  <c:v>-229.07712369999999</c:v>
                </c:pt>
                <c:pt idx="5070">
                  <c:v>-230.6829784</c:v>
                </c:pt>
                <c:pt idx="5071">
                  <c:v>-230.0915445</c:v>
                </c:pt>
                <c:pt idx="5072">
                  <c:v>-230.96438240000001</c:v>
                </c:pt>
                <c:pt idx="5073">
                  <c:v>-229.1064648</c:v>
                </c:pt>
                <c:pt idx="5074">
                  <c:v>-229.4514436</c:v>
                </c:pt>
                <c:pt idx="5075">
                  <c:v>-229.90304499999999</c:v>
                </c:pt>
                <c:pt idx="5076">
                  <c:v>-228.34053840000001</c:v>
                </c:pt>
                <c:pt idx="5077">
                  <c:v>-229.76182510000001</c:v>
                </c:pt>
                <c:pt idx="5078">
                  <c:v>-230.90161280000001</c:v>
                </c:pt>
                <c:pt idx="5079">
                  <c:v>-229.52626029999999</c:v>
                </c:pt>
                <c:pt idx="5080">
                  <c:v>-230.15279889999999</c:v>
                </c:pt>
                <c:pt idx="5081">
                  <c:v>-229.7304954</c:v>
                </c:pt>
                <c:pt idx="5082">
                  <c:v>-228.96558150000001</c:v>
                </c:pt>
                <c:pt idx="5083">
                  <c:v>-230.66940059999999</c:v>
                </c:pt>
                <c:pt idx="5084">
                  <c:v>-229.95018580000001</c:v>
                </c:pt>
                <c:pt idx="5085">
                  <c:v>-229.7623931</c:v>
                </c:pt>
                <c:pt idx="5086">
                  <c:v>-230.71572950000001</c:v>
                </c:pt>
                <c:pt idx="5087">
                  <c:v>-230.04211799999999</c:v>
                </c:pt>
                <c:pt idx="5088">
                  <c:v>-229.8103242</c:v>
                </c:pt>
                <c:pt idx="5089">
                  <c:v>-229.95026139999999</c:v>
                </c:pt>
                <c:pt idx="5090">
                  <c:v>-229.44824109999999</c:v>
                </c:pt>
                <c:pt idx="5091">
                  <c:v>-229.61978780000001</c:v>
                </c:pt>
                <c:pt idx="5092">
                  <c:v>-229.44882200000001</c:v>
                </c:pt>
                <c:pt idx="5093">
                  <c:v>-229.9177176</c:v>
                </c:pt>
                <c:pt idx="5094">
                  <c:v>-230.1824445</c:v>
                </c:pt>
                <c:pt idx="5095">
                  <c:v>-229.4191845</c:v>
                </c:pt>
                <c:pt idx="5096">
                  <c:v>-230.51333769999999</c:v>
                </c:pt>
                <c:pt idx="5097">
                  <c:v>-229.43479909999999</c:v>
                </c:pt>
                <c:pt idx="5098">
                  <c:v>-230.40249159999999</c:v>
                </c:pt>
                <c:pt idx="5099">
                  <c:v>-229.44846580000001</c:v>
                </c:pt>
                <c:pt idx="5100">
                  <c:v>-230.5726262</c:v>
                </c:pt>
                <c:pt idx="5101">
                  <c:v>-229.44736589999999</c:v>
                </c:pt>
                <c:pt idx="5102">
                  <c:v>-231.4632095</c:v>
                </c:pt>
                <c:pt idx="5103">
                  <c:v>-229.4495738</c:v>
                </c:pt>
                <c:pt idx="5104">
                  <c:v>-230.69851009999999</c:v>
                </c:pt>
                <c:pt idx="5105">
                  <c:v>-228.65322</c:v>
                </c:pt>
                <c:pt idx="5106">
                  <c:v>-229.60525390000001</c:v>
                </c:pt>
                <c:pt idx="5107">
                  <c:v>-230.27826239999999</c:v>
                </c:pt>
                <c:pt idx="5108">
                  <c:v>-229.41524440000001</c:v>
                </c:pt>
                <c:pt idx="5109">
                  <c:v>-231.6177069</c:v>
                </c:pt>
                <c:pt idx="5110">
                  <c:v>-229.41657459999999</c:v>
                </c:pt>
                <c:pt idx="5111">
                  <c:v>-230.088841</c:v>
                </c:pt>
                <c:pt idx="5112">
                  <c:v>-230.60401089999999</c:v>
                </c:pt>
                <c:pt idx="5113">
                  <c:v>-229.80793270000001</c:v>
                </c:pt>
                <c:pt idx="5114">
                  <c:v>-228.9926389</c:v>
                </c:pt>
                <c:pt idx="5115">
                  <c:v>-230.69732680000001</c:v>
                </c:pt>
                <c:pt idx="5116">
                  <c:v>-229.91325209999999</c:v>
                </c:pt>
                <c:pt idx="5117">
                  <c:v>-231.47926179999999</c:v>
                </c:pt>
                <c:pt idx="5118">
                  <c:v>-230.68025879999999</c:v>
                </c:pt>
                <c:pt idx="5119">
                  <c:v>-230.32172310000001</c:v>
                </c:pt>
                <c:pt idx="5120">
                  <c:v>-231.02407220000001</c:v>
                </c:pt>
                <c:pt idx="5121">
                  <c:v>-238.36390689999999</c:v>
                </c:pt>
                <c:pt idx="5122">
                  <c:v>-234.0094785</c:v>
                </c:pt>
                <c:pt idx="5123">
                  <c:v>-234.88390770000001</c:v>
                </c:pt>
                <c:pt idx="5124">
                  <c:v>-233.79095290000001</c:v>
                </c:pt>
                <c:pt idx="5125">
                  <c:v>-234.02670860000001</c:v>
                </c:pt>
                <c:pt idx="5126">
                  <c:v>-232.90142109999999</c:v>
                </c:pt>
                <c:pt idx="5127">
                  <c:v>-232.77721450000001</c:v>
                </c:pt>
                <c:pt idx="5128">
                  <c:v>-234.65224939999999</c:v>
                </c:pt>
                <c:pt idx="5129">
                  <c:v>-234.10236549999999</c:v>
                </c:pt>
                <c:pt idx="5130">
                  <c:v>-235.07172560000001</c:v>
                </c:pt>
                <c:pt idx="5131">
                  <c:v>-234.52605890000001</c:v>
                </c:pt>
                <c:pt idx="5132">
                  <c:v>-234.1198885</c:v>
                </c:pt>
                <c:pt idx="5133">
                  <c:v>-233.52464560000001</c:v>
                </c:pt>
                <c:pt idx="5134">
                  <c:v>-234.0233245</c:v>
                </c:pt>
                <c:pt idx="5135">
                  <c:v>-233.07584249999999</c:v>
                </c:pt>
                <c:pt idx="5136">
                  <c:v>-232.2917066</c:v>
                </c:pt>
                <c:pt idx="5137">
                  <c:v>-235.71182139999999</c:v>
                </c:pt>
                <c:pt idx="5138">
                  <c:v>-232.5427195</c:v>
                </c:pt>
                <c:pt idx="5139">
                  <c:v>-234.2139033</c:v>
                </c:pt>
                <c:pt idx="5140">
                  <c:v>-233.01077359999999</c:v>
                </c:pt>
                <c:pt idx="5141">
                  <c:v>-234.4451933</c:v>
                </c:pt>
                <c:pt idx="5142">
                  <c:v>-233.96235390000001</c:v>
                </c:pt>
                <c:pt idx="5143">
                  <c:v>-235.07198360000001</c:v>
                </c:pt>
                <c:pt idx="5144">
                  <c:v>-234.46328170000001</c:v>
                </c:pt>
                <c:pt idx="5145">
                  <c:v>-232.83867799999999</c:v>
                </c:pt>
                <c:pt idx="5146">
                  <c:v>-233.02743839999999</c:v>
                </c:pt>
                <c:pt idx="5147">
                  <c:v>-234.43189369999999</c:v>
                </c:pt>
                <c:pt idx="5148">
                  <c:v>-234.40077579999999</c:v>
                </c:pt>
                <c:pt idx="5149">
                  <c:v>-233.66908119999999</c:v>
                </c:pt>
                <c:pt idx="5150">
                  <c:v>-233.99628430000001</c:v>
                </c:pt>
                <c:pt idx="5151">
                  <c:v>-234.0429796</c:v>
                </c:pt>
                <c:pt idx="5152">
                  <c:v>-232.87069349999999</c:v>
                </c:pt>
                <c:pt idx="5153">
                  <c:v>-234.27749510000001</c:v>
                </c:pt>
                <c:pt idx="5154">
                  <c:v>-234.13615619999999</c:v>
                </c:pt>
                <c:pt idx="5155">
                  <c:v>-233.32484930000001</c:v>
                </c:pt>
                <c:pt idx="5156">
                  <c:v>-233.9824078</c:v>
                </c:pt>
                <c:pt idx="5157">
                  <c:v>-233.84040569999999</c:v>
                </c:pt>
                <c:pt idx="5158">
                  <c:v>-232.8216405</c:v>
                </c:pt>
                <c:pt idx="5159">
                  <c:v>-233.32407420000001</c:v>
                </c:pt>
                <c:pt idx="5160">
                  <c:v>-234.77893320000001</c:v>
                </c:pt>
                <c:pt idx="5161">
                  <c:v>-233.6988839</c:v>
                </c:pt>
                <c:pt idx="5162">
                  <c:v>-234.1044723</c:v>
                </c:pt>
                <c:pt idx="5163">
                  <c:v>-233.54381570000001</c:v>
                </c:pt>
                <c:pt idx="5164">
                  <c:v>-232.27937080000001</c:v>
                </c:pt>
                <c:pt idx="5165">
                  <c:v>-235.18138949999999</c:v>
                </c:pt>
                <c:pt idx="5166">
                  <c:v>-232.21364360000001</c:v>
                </c:pt>
                <c:pt idx="5167">
                  <c:v>-234.35476869999999</c:v>
                </c:pt>
                <c:pt idx="5168">
                  <c:v>-233.9637783</c:v>
                </c:pt>
                <c:pt idx="5169">
                  <c:v>-232.41860829999999</c:v>
                </c:pt>
                <c:pt idx="5170">
                  <c:v>-233.80853239999999</c:v>
                </c:pt>
                <c:pt idx="5171">
                  <c:v>-233.10645439999999</c:v>
                </c:pt>
                <c:pt idx="5172">
                  <c:v>-231.99593189999999</c:v>
                </c:pt>
                <c:pt idx="5173">
                  <c:v>-233.63404980000001</c:v>
                </c:pt>
                <c:pt idx="5174">
                  <c:v>-232.90373009999999</c:v>
                </c:pt>
                <c:pt idx="5175">
                  <c:v>-232.98145819999999</c:v>
                </c:pt>
                <c:pt idx="5176">
                  <c:v>-231.52939570000001</c:v>
                </c:pt>
                <c:pt idx="5177">
                  <c:v>-234.18402839999999</c:v>
                </c:pt>
                <c:pt idx="5178">
                  <c:v>-232.87057469999999</c:v>
                </c:pt>
                <c:pt idx="5179">
                  <c:v>-234.58845360000001</c:v>
                </c:pt>
                <c:pt idx="5180">
                  <c:v>-233.35423259999999</c:v>
                </c:pt>
                <c:pt idx="5181">
                  <c:v>-233.1833225</c:v>
                </c:pt>
                <c:pt idx="5182">
                  <c:v>-233.6512926</c:v>
                </c:pt>
                <c:pt idx="5183">
                  <c:v>-233.6345263</c:v>
                </c:pt>
                <c:pt idx="5184">
                  <c:v>-234.4774621</c:v>
                </c:pt>
                <c:pt idx="5185">
                  <c:v>-234.10298639999999</c:v>
                </c:pt>
                <c:pt idx="5186">
                  <c:v>-233.29110470000001</c:v>
                </c:pt>
                <c:pt idx="5187">
                  <c:v>-234.60295389999999</c:v>
                </c:pt>
                <c:pt idx="5188">
                  <c:v>-233.80810260000001</c:v>
                </c:pt>
                <c:pt idx="5189">
                  <c:v>-234.27432659999999</c:v>
                </c:pt>
                <c:pt idx="5190">
                  <c:v>-232.777671</c:v>
                </c:pt>
                <c:pt idx="5191">
                  <c:v>-232.6963394</c:v>
                </c:pt>
                <c:pt idx="5192">
                  <c:v>-235.0540748</c:v>
                </c:pt>
                <c:pt idx="5193">
                  <c:v>-233.54274820000001</c:v>
                </c:pt>
                <c:pt idx="5194">
                  <c:v>-233.3704596</c:v>
                </c:pt>
                <c:pt idx="5195">
                  <c:v>-233.15078650000001</c:v>
                </c:pt>
                <c:pt idx="5196">
                  <c:v>-232.5737077</c:v>
                </c:pt>
                <c:pt idx="5197">
                  <c:v>-233.3383887</c:v>
                </c:pt>
                <c:pt idx="5198">
                  <c:v>-233.80833129999999</c:v>
                </c:pt>
                <c:pt idx="5199">
                  <c:v>-234.72868819999999</c:v>
                </c:pt>
                <c:pt idx="5200">
                  <c:v>-233.8219996</c:v>
                </c:pt>
                <c:pt idx="5201">
                  <c:v>-233.15104830000001</c:v>
                </c:pt>
                <c:pt idx="5202">
                  <c:v>-234.47900100000001</c:v>
                </c:pt>
                <c:pt idx="5203">
                  <c:v>-233.50910619999999</c:v>
                </c:pt>
                <c:pt idx="5204">
                  <c:v>-233.69914890000001</c:v>
                </c:pt>
                <c:pt idx="5205">
                  <c:v>-233.1362828</c:v>
                </c:pt>
                <c:pt idx="5206">
                  <c:v>-233.823196</c:v>
                </c:pt>
                <c:pt idx="5207">
                  <c:v>-234.0593427</c:v>
                </c:pt>
                <c:pt idx="5208">
                  <c:v>-232.7468757</c:v>
                </c:pt>
                <c:pt idx="5209">
                  <c:v>-232.6812534</c:v>
                </c:pt>
                <c:pt idx="5210">
                  <c:v>-233.386653</c:v>
                </c:pt>
                <c:pt idx="5211">
                  <c:v>-233.07498849999999</c:v>
                </c:pt>
                <c:pt idx="5212">
                  <c:v>-233.68436729999999</c:v>
                </c:pt>
                <c:pt idx="5213">
                  <c:v>-234.13764409999999</c:v>
                </c:pt>
                <c:pt idx="5214">
                  <c:v>-232.3574558</c:v>
                </c:pt>
                <c:pt idx="5215">
                  <c:v>-233.02763770000001</c:v>
                </c:pt>
                <c:pt idx="5216">
                  <c:v>-232.7314509</c:v>
                </c:pt>
                <c:pt idx="5217">
                  <c:v>-232.44997749999999</c:v>
                </c:pt>
              </c:numCache>
            </c:numRef>
          </c:val>
          <c:smooth val="0"/>
        </c:ser>
        <c:ser>
          <c:idx val="3"/>
          <c:order val="3"/>
          <c:tx>
            <c:v>SLLZ</c:v>
          </c:tx>
          <c:marker>
            <c:symbol val="none"/>
          </c:marker>
          <c:cat>
            <c:numRef>
              <c:f>Sheet2!$B$3:$B$5220</c:f>
              <c:numCache>
                <c:formatCode>0</c:formatCode>
                <c:ptCount val="52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  <c:pt idx="4096">
                  <c:v>4097</c:v>
                </c:pt>
                <c:pt idx="4097">
                  <c:v>4098</c:v>
                </c:pt>
                <c:pt idx="4098">
                  <c:v>4099</c:v>
                </c:pt>
                <c:pt idx="4099">
                  <c:v>4100</c:v>
                </c:pt>
                <c:pt idx="4100">
                  <c:v>4101</c:v>
                </c:pt>
                <c:pt idx="4101">
                  <c:v>4102</c:v>
                </c:pt>
                <c:pt idx="4102">
                  <c:v>4103</c:v>
                </c:pt>
                <c:pt idx="4103">
                  <c:v>4104</c:v>
                </c:pt>
                <c:pt idx="4104">
                  <c:v>4105</c:v>
                </c:pt>
                <c:pt idx="4105">
                  <c:v>4106</c:v>
                </c:pt>
                <c:pt idx="4106">
                  <c:v>4107</c:v>
                </c:pt>
                <c:pt idx="4107">
                  <c:v>4108</c:v>
                </c:pt>
                <c:pt idx="4108">
                  <c:v>4109</c:v>
                </c:pt>
                <c:pt idx="4109">
                  <c:v>4110</c:v>
                </c:pt>
                <c:pt idx="4110">
                  <c:v>4111</c:v>
                </c:pt>
                <c:pt idx="4111">
                  <c:v>4112</c:v>
                </c:pt>
                <c:pt idx="4112">
                  <c:v>4113</c:v>
                </c:pt>
                <c:pt idx="4113">
                  <c:v>4114</c:v>
                </c:pt>
                <c:pt idx="4114">
                  <c:v>4115</c:v>
                </c:pt>
                <c:pt idx="4115">
                  <c:v>4116</c:v>
                </c:pt>
                <c:pt idx="4116">
                  <c:v>4117</c:v>
                </c:pt>
                <c:pt idx="4117">
                  <c:v>4118</c:v>
                </c:pt>
                <c:pt idx="4118">
                  <c:v>4119</c:v>
                </c:pt>
                <c:pt idx="4119">
                  <c:v>4120</c:v>
                </c:pt>
                <c:pt idx="4120">
                  <c:v>4121</c:v>
                </c:pt>
                <c:pt idx="4121">
                  <c:v>4122</c:v>
                </c:pt>
                <c:pt idx="4122">
                  <c:v>4123</c:v>
                </c:pt>
                <c:pt idx="4123">
                  <c:v>4124</c:v>
                </c:pt>
                <c:pt idx="4124">
                  <c:v>4125</c:v>
                </c:pt>
                <c:pt idx="4125">
                  <c:v>4126</c:v>
                </c:pt>
                <c:pt idx="4126">
                  <c:v>4127</c:v>
                </c:pt>
                <c:pt idx="4127">
                  <c:v>4128</c:v>
                </c:pt>
                <c:pt idx="4128">
                  <c:v>4129</c:v>
                </c:pt>
                <c:pt idx="4129">
                  <c:v>4130</c:v>
                </c:pt>
                <c:pt idx="4130">
                  <c:v>4131</c:v>
                </c:pt>
                <c:pt idx="4131">
                  <c:v>4132</c:v>
                </c:pt>
                <c:pt idx="4132">
                  <c:v>4133</c:v>
                </c:pt>
                <c:pt idx="4133">
                  <c:v>4134</c:v>
                </c:pt>
                <c:pt idx="4134">
                  <c:v>4135</c:v>
                </c:pt>
                <c:pt idx="4135">
                  <c:v>4136</c:v>
                </c:pt>
                <c:pt idx="4136">
                  <c:v>4137</c:v>
                </c:pt>
                <c:pt idx="4137">
                  <c:v>4138</c:v>
                </c:pt>
                <c:pt idx="4138">
                  <c:v>4139</c:v>
                </c:pt>
                <c:pt idx="4139">
                  <c:v>4140</c:v>
                </c:pt>
                <c:pt idx="4140">
                  <c:v>4141</c:v>
                </c:pt>
                <c:pt idx="4141">
                  <c:v>4142</c:v>
                </c:pt>
                <c:pt idx="4142">
                  <c:v>4143</c:v>
                </c:pt>
                <c:pt idx="4143">
                  <c:v>4144</c:v>
                </c:pt>
                <c:pt idx="4144">
                  <c:v>4145</c:v>
                </c:pt>
                <c:pt idx="4145">
                  <c:v>4146</c:v>
                </c:pt>
                <c:pt idx="4146">
                  <c:v>4147</c:v>
                </c:pt>
                <c:pt idx="4147">
                  <c:v>4148</c:v>
                </c:pt>
                <c:pt idx="4148">
                  <c:v>4149</c:v>
                </c:pt>
                <c:pt idx="4149">
                  <c:v>4150</c:v>
                </c:pt>
                <c:pt idx="4150">
                  <c:v>4151</c:v>
                </c:pt>
                <c:pt idx="4151">
                  <c:v>4152</c:v>
                </c:pt>
                <c:pt idx="4152">
                  <c:v>4153</c:v>
                </c:pt>
                <c:pt idx="4153">
                  <c:v>4154</c:v>
                </c:pt>
                <c:pt idx="4154">
                  <c:v>4155</c:v>
                </c:pt>
                <c:pt idx="4155">
                  <c:v>4156</c:v>
                </c:pt>
                <c:pt idx="4156">
                  <c:v>4157</c:v>
                </c:pt>
                <c:pt idx="4157">
                  <c:v>4158</c:v>
                </c:pt>
                <c:pt idx="4158">
                  <c:v>4159</c:v>
                </c:pt>
                <c:pt idx="4159">
                  <c:v>4160</c:v>
                </c:pt>
                <c:pt idx="4160">
                  <c:v>4161</c:v>
                </c:pt>
                <c:pt idx="4161">
                  <c:v>4162</c:v>
                </c:pt>
                <c:pt idx="4162">
                  <c:v>4163</c:v>
                </c:pt>
                <c:pt idx="4163">
                  <c:v>4164</c:v>
                </c:pt>
                <c:pt idx="4164">
                  <c:v>4165</c:v>
                </c:pt>
                <c:pt idx="4165">
                  <c:v>4166</c:v>
                </c:pt>
                <c:pt idx="4166">
                  <c:v>4167</c:v>
                </c:pt>
                <c:pt idx="4167">
                  <c:v>4168</c:v>
                </c:pt>
                <c:pt idx="4168">
                  <c:v>4169</c:v>
                </c:pt>
                <c:pt idx="4169">
                  <c:v>4170</c:v>
                </c:pt>
                <c:pt idx="4170">
                  <c:v>4171</c:v>
                </c:pt>
                <c:pt idx="4171">
                  <c:v>4172</c:v>
                </c:pt>
                <c:pt idx="4172">
                  <c:v>4173</c:v>
                </c:pt>
                <c:pt idx="4173">
                  <c:v>4174</c:v>
                </c:pt>
                <c:pt idx="4174">
                  <c:v>4175</c:v>
                </c:pt>
                <c:pt idx="4175">
                  <c:v>4176</c:v>
                </c:pt>
                <c:pt idx="4176">
                  <c:v>4177</c:v>
                </c:pt>
                <c:pt idx="4177">
                  <c:v>4178</c:v>
                </c:pt>
                <c:pt idx="4178">
                  <c:v>4179</c:v>
                </c:pt>
                <c:pt idx="4179">
                  <c:v>4180</c:v>
                </c:pt>
                <c:pt idx="4180">
                  <c:v>4181</c:v>
                </c:pt>
                <c:pt idx="4181">
                  <c:v>4182</c:v>
                </c:pt>
                <c:pt idx="4182">
                  <c:v>4183</c:v>
                </c:pt>
                <c:pt idx="4183">
                  <c:v>4184</c:v>
                </c:pt>
                <c:pt idx="4184">
                  <c:v>4185</c:v>
                </c:pt>
                <c:pt idx="4185">
                  <c:v>4186</c:v>
                </c:pt>
                <c:pt idx="4186">
                  <c:v>4187</c:v>
                </c:pt>
                <c:pt idx="4187">
                  <c:v>4188</c:v>
                </c:pt>
                <c:pt idx="4188">
                  <c:v>4189</c:v>
                </c:pt>
                <c:pt idx="4189">
                  <c:v>4190</c:v>
                </c:pt>
                <c:pt idx="4190">
                  <c:v>4191</c:v>
                </c:pt>
                <c:pt idx="4191">
                  <c:v>4192</c:v>
                </c:pt>
                <c:pt idx="4192">
                  <c:v>4193</c:v>
                </c:pt>
                <c:pt idx="4193">
                  <c:v>4194</c:v>
                </c:pt>
                <c:pt idx="4194">
                  <c:v>4195</c:v>
                </c:pt>
                <c:pt idx="4195">
                  <c:v>4196</c:v>
                </c:pt>
                <c:pt idx="4196">
                  <c:v>4197</c:v>
                </c:pt>
                <c:pt idx="4197">
                  <c:v>4198</c:v>
                </c:pt>
                <c:pt idx="4198">
                  <c:v>4199</c:v>
                </c:pt>
                <c:pt idx="4199">
                  <c:v>4200</c:v>
                </c:pt>
                <c:pt idx="4200">
                  <c:v>4201</c:v>
                </c:pt>
                <c:pt idx="4201">
                  <c:v>4202</c:v>
                </c:pt>
                <c:pt idx="4202">
                  <c:v>4203</c:v>
                </c:pt>
                <c:pt idx="4203">
                  <c:v>4204</c:v>
                </c:pt>
                <c:pt idx="4204">
                  <c:v>4205</c:v>
                </c:pt>
                <c:pt idx="4205">
                  <c:v>4206</c:v>
                </c:pt>
                <c:pt idx="4206">
                  <c:v>4207</c:v>
                </c:pt>
                <c:pt idx="4207">
                  <c:v>4208</c:v>
                </c:pt>
                <c:pt idx="4208">
                  <c:v>4209</c:v>
                </c:pt>
                <c:pt idx="4209">
                  <c:v>4210</c:v>
                </c:pt>
                <c:pt idx="4210">
                  <c:v>4211</c:v>
                </c:pt>
                <c:pt idx="4211">
                  <c:v>4212</c:v>
                </c:pt>
                <c:pt idx="4212">
                  <c:v>4213</c:v>
                </c:pt>
                <c:pt idx="4213">
                  <c:v>4214</c:v>
                </c:pt>
                <c:pt idx="4214">
                  <c:v>4215</c:v>
                </c:pt>
                <c:pt idx="4215">
                  <c:v>4216</c:v>
                </c:pt>
                <c:pt idx="4216">
                  <c:v>4217</c:v>
                </c:pt>
                <c:pt idx="4217">
                  <c:v>4218</c:v>
                </c:pt>
                <c:pt idx="4218">
                  <c:v>4219</c:v>
                </c:pt>
                <c:pt idx="4219">
                  <c:v>4220</c:v>
                </c:pt>
                <c:pt idx="4220">
                  <c:v>4221</c:v>
                </c:pt>
                <c:pt idx="4221">
                  <c:v>4222</c:v>
                </c:pt>
                <c:pt idx="4222">
                  <c:v>4223</c:v>
                </c:pt>
                <c:pt idx="4223">
                  <c:v>4224</c:v>
                </c:pt>
                <c:pt idx="4224">
                  <c:v>4225</c:v>
                </c:pt>
                <c:pt idx="4225">
                  <c:v>4226</c:v>
                </c:pt>
                <c:pt idx="4226">
                  <c:v>4227</c:v>
                </c:pt>
                <c:pt idx="4227">
                  <c:v>4228</c:v>
                </c:pt>
                <c:pt idx="4228">
                  <c:v>4229</c:v>
                </c:pt>
                <c:pt idx="4229">
                  <c:v>4230</c:v>
                </c:pt>
                <c:pt idx="4230">
                  <c:v>4231</c:v>
                </c:pt>
                <c:pt idx="4231">
                  <c:v>4232</c:v>
                </c:pt>
                <c:pt idx="4232">
                  <c:v>4233</c:v>
                </c:pt>
                <c:pt idx="4233">
                  <c:v>4234</c:v>
                </c:pt>
                <c:pt idx="4234">
                  <c:v>4235</c:v>
                </c:pt>
                <c:pt idx="4235">
                  <c:v>4236</c:v>
                </c:pt>
                <c:pt idx="4236">
                  <c:v>4237</c:v>
                </c:pt>
                <c:pt idx="4237">
                  <c:v>4238</c:v>
                </c:pt>
                <c:pt idx="4238">
                  <c:v>4239</c:v>
                </c:pt>
                <c:pt idx="4239">
                  <c:v>4240</c:v>
                </c:pt>
                <c:pt idx="4240">
                  <c:v>4241</c:v>
                </c:pt>
                <c:pt idx="4241">
                  <c:v>4242</c:v>
                </c:pt>
                <c:pt idx="4242">
                  <c:v>4243</c:v>
                </c:pt>
                <c:pt idx="4243">
                  <c:v>4244</c:v>
                </c:pt>
                <c:pt idx="4244">
                  <c:v>4245</c:v>
                </c:pt>
                <c:pt idx="4245">
                  <c:v>4246</c:v>
                </c:pt>
                <c:pt idx="4246">
                  <c:v>4247</c:v>
                </c:pt>
                <c:pt idx="4247">
                  <c:v>4248</c:v>
                </c:pt>
                <c:pt idx="4248">
                  <c:v>4249</c:v>
                </c:pt>
                <c:pt idx="4249">
                  <c:v>4250</c:v>
                </c:pt>
                <c:pt idx="4250">
                  <c:v>4251</c:v>
                </c:pt>
                <c:pt idx="4251">
                  <c:v>4252</c:v>
                </c:pt>
                <c:pt idx="4252">
                  <c:v>4253</c:v>
                </c:pt>
                <c:pt idx="4253">
                  <c:v>4254</c:v>
                </c:pt>
                <c:pt idx="4254">
                  <c:v>4255</c:v>
                </c:pt>
                <c:pt idx="4255">
                  <c:v>4256</c:v>
                </c:pt>
                <c:pt idx="4256">
                  <c:v>4257</c:v>
                </c:pt>
                <c:pt idx="4257">
                  <c:v>4258</c:v>
                </c:pt>
                <c:pt idx="4258">
                  <c:v>4259</c:v>
                </c:pt>
                <c:pt idx="4259">
                  <c:v>4260</c:v>
                </c:pt>
                <c:pt idx="4260">
                  <c:v>4261</c:v>
                </c:pt>
                <c:pt idx="4261">
                  <c:v>4262</c:v>
                </c:pt>
                <c:pt idx="4262">
                  <c:v>4263</c:v>
                </c:pt>
                <c:pt idx="4263">
                  <c:v>4264</c:v>
                </c:pt>
                <c:pt idx="4264">
                  <c:v>4265</c:v>
                </c:pt>
                <c:pt idx="4265">
                  <c:v>4266</c:v>
                </c:pt>
                <c:pt idx="4266">
                  <c:v>4267</c:v>
                </c:pt>
                <c:pt idx="4267">
                  <c:v>4268</c:v>
                </c:pt>
                <c:pt idx="4268">
                  <c:v>4269</c:v>
                </c:pt>
                <c:pt idx="4269">
                  <c:v>4270</c:v>
                </c:pt>
                <c:pt idx="4270">
                  <c:v>4271</c:v>
                </c:pt>
                <c:pt idx="4271">
                  <c:v>4272</c:v>
                </c:pt>
                <c:pt idx="4272">
                  <c:v>4273</c:v>
                </c:pt>
                <c:pt idx="4273">
                  <c:v>4274</c:v>
                </c:pt>
                <c:pt idx="4274">
                  <c:v>4275</c:v>
                </c:pt>
                <c:pt idx="4275">
                  <c:v>4276</c:v>
                </c:pt>
                <c:pt idx="4276">
                  <c:v>4277</c:v>
                </c:pt>
                <c:pt idx="4277">
                  <c:v>4278</c:v>
                </c:pt>
                <c:pt idx="4278">
                  <c:v>4279</c:v>
                </c:pt>
                <c:pt idx="4279">
                  <c:v>4280</c:v>
                </c:pt>
                <c:pt idx="4280">
                  <c:v>4281</c:v>
                </c:pt>
                <c:pt idx="4281">
                  <c:v>4282</c:v>
                </c:pt>
                <c:pt idx="4282">
                  <c:v>4283</c:v>
                </c:pt>
                <c:pt idx="4283">
                  <c:v>4284</c:v>
                </c:pt>
                <c:pt idx="4284">
                  <c:v>4285</c:v>
                </c:pt>
                <c:pt idx="4285">
                  <c:v>4286</c:v>
                </c:pt>
                <c:pt idx="4286">
                  <c:v>4287</c:v>
                </c:pt>
                <c:pt idx="4287">
                  <c:v>4288</c:v>
                </c:pt>
                <c:pt idx="4288">
                  <c:v>4289</c:v>
                </c:pt>
                <c:pt idx="4289">
                  <c:v>4290</c:v>
                </c:pt>
                <c:pt idx="4290">
                  <c:v>4291</c:v>
                </c:pt>
                <c:pt idx="4291">
                  <c:v>4292</c:v>
                </c:pt>
                <c:pt idx="4292">
                  <c:v>4293</c:v>
                </c:pt>
                <c:pt idx="4293">
                  <c:v>4294</c:v>
                </c:pt>
                <c:pt idx="4294">
                  <c:v>4295</c:v>
                </c:pt>
                <c:pt idx="4295">
                  <c:v>4296</c:v>
                </c:pt>
                <c:pt idx="4296">
                  <c:v>4297</c:v>
                </c:pt>
                <c:pt idx="4297">
                  <c:v>4298</c:v>
                </c:pt>
                <c:pt idx="4298">
                  <c:v>4299</c:v>
                </c:pt>
                <c:pt idx="4299">
                  <c:v>4300</c:v>
                </c:pt>
                <c:pt idx="4300">
                  <c:v>4301</c:v>
                </c:pt>
                <c:pt idx="4301">
                  <c:v>4302</c:v>
                </c:pt>
                <c:pt idx="4302">
                  <c:v>4303</c:v>
                </c:pt>
                <c:pt idx="4303">
                  <c:v>4304</c:v>
                </c:pt>
                <c:pt idx="4304">
                  <c:v>4305</c:v>
                </c:pt>
                <c:pt idx="4305">
                  <c:v>4306</c:v>
                </c:pt>
                <c:pt idx="4306">
                  <c:v>4307</c:v>
                </c:pt>
                <c:pt idx="4307">
                  <c:v>4308</c:v>
                </c:pt>
                <c:pt idx="4308">
                  <c:v>4309</c:v>
                </c:pt>
                <c:pt idx="4309">
                  <c:v>4310</c:v>
                </c:pt>
                <c:pt idx="4310">
                  <c:v>4311</c:v>
                </c:pt>
                <c:pt idx="4311">
                  <c:v>4312</c:v>
                </c:pt>
                <c:pt idx="4312">
                  <c:v>4313</c:v>
                </c:pt>
                <c:pt idx="4313">
                  <c:v>4314</c:v>
                </c:pt>
                <c:pt idx="4314">
                  <c:v>4315</c:v>
                </c:pt>
                <c:pt idx="4315">
                  <c:v>4316</c:v>
                </c:pt>
                <c:pt idx="4316">
                  <c:v>4317</c:v>
                </c:pt>
                <c:pt idx="4317">
                  <c:v>4318</c:v>
                </c:pt>
                <c:pt idx="4318">
                  <c:v>4319</c:v>
                </c:pt>
                <c:pt idx="4319">
                  <c:v>4320</c:v>
                </c:pt>
                <c:pt idx="4320">
                  <c:v>4321</c:v>
                </c:pt>
                <c:pt idx="4321">
                  <c:v>4322</c:v>
                </c:pt>
                <c:pt idx="4322">
                  <c:v>4323</c:v>
                </c:pt>
                <c:pt idx="4323">
                  <c:v>4324</c:v>
                </c:pt>
                <c:pt idx="4324">
                  <c:v>4325</c:v>
                </c:pt>
                <c:pt idx="4325">
                  <c:v>4326</c:v>
                </c:pt>
                <c:pt idx="4326">
                  <c:v>4327</c:v>
                </c:pt>
                <c:pt idx="4327">
                  <c:v>4328</c:v>
                </c:pt>
                <c:pt idx="4328">
                  <c:v>4329</c:v>
                </c:pt>
                <c:pt idx="4329">
                  <c:v>4330</c:v>
                </c:pt>
                <c:pt idx="4330">
                  <c:v>4331</c:v>
                </c:pt>
                <c:pt idx="4331">
                  <c:v>4332</c:v>
                </c:pt>
                <c:pt idx="4332">
                  <c:v>4333</c:v>
                </c:pt>
                <c:pt idx="4333">
                  <c:v>4334</c:v>
                </c:pt>
                <c:pt idx="4334">
                  <c:v>4335</c:v>
                </c:pt>
                <c:pt idx="4335">
                  <c:v>4336</c:v>
                </c:pt>
                <c:pt idx="4336">
                  <c:v>4337</c:v>
                </c:pt>
                <c:pt idx="4337">
                  <c:v>4338</c:v>
                </c:pt>
                <c:pt idx="4338">
                  <c:v>4339</c:v>
                </c:pt>
                <c:pt idx="4339">
                  <c:v>4340</c:v>
                </c:pt>
                <c:pt idx="4340">
                  <c:v>4341</c:v>
                </c:pt>
                <c:pt idx="4341">
                  <c:v>4342</c:v>
                </c:pt>
                <c:pt idx="4342">
                  <c:v>4343</c:v>
                </c:pt>
                <c:pt idx="4343">
                  <c:v>4344</c:v>
                </c:pt>
                <c:pt idx="4344">
                  <c:v>4345</c:v>
                </c:pt>
                <c:pt idx="4345">
                  <c:v>4346</c:v>
                </c:pt>
                <c:pt idx="4346">
                  <c:v>4347</c:v>
                </c:pt>
                <c:pt idx="4347">
                  <c:v>4348</c:v>
                </c:pt>
                <c:pt idx="4348">
                  <c:v>4349</c:v>
                </c:pt>
                <c:pt idx="4349">
                  <c:v>4350</c:v>
                </c:pt>
                <c:pt idx="4350">
                  <c:v>4351</c:v>
                </c:pt>
                <c:pt idx="4351">
                  <c:v>4352</c:v>
                </c:pt>
                <c:pt idx="4352">
                  <c:v>4353</c:v>
                </c:pt>
                <c:pt idx="4353">
                  <c:v>4354</c:v>
                </c:pt>
                <c:pt idx="4354">
                  <c:v>4355</c:v>
                </c:pt>
                <c:pt idx="4355">
                  <c:v>4356</c:v>
                </c:pt>
                <c:pt idx="4356">
                  <c:v>4357</c:v>
                </c:pt>
                <c:pt idx="4357">
                  <c:v>4358</c:v>
                </c:pt>
                <c:pt idx="4358">
                  <c:v>4359</c:v>
                </c:pt>
                <c:pt idx="4359">
                  <c:v>4360</c:v>
                </c:pt>
                <c:pt idx="4360">
                  <c:v>4361</c:v>
                </c:pt>
                <c:pt idx="4361">
                  <c:v>4362</c:v>
                </c:pt>
                <c:pt idx="4362">
                  <c:v>4363</c:v>
                </c:pt>
                <c:pt idx="4363">
                  <c:v>4364</c:v>
                </c:pt>
                <c:pt idx="4364">
                  <c:v>4365</c:v>
                </c:pt>
                <c:pt idx="4365">
                  <c:v>4366</c:v>
                </c:pt>
                <c:pt idx="4366">
                  <c:v>4367</c:v>
                </c:pt>
                <c:pt idx="4367">
                  <c:v>4368</c:v>
                </c:pt>
                <c:pt idx="4368">
                  <c:v>4369</c:v>
                </c:pt>
                <c:pt idx="4369">
                  <c:v>4370</c:v>
                </c:pt>
                <c:pt idx="4370">
                  <c:v>4371</c:v>
                </c:pt>
                <c:pt idx="4371">
                  <c:v>4372</c:v>
                </c:pt>
                <c:pt idx="4372">
                  <c:v>4373</c:v>
                </c:pt>
                <c:pt idx="4373">
                  <c:v>4374</c:v>
                </c:pt>
                <c:pt idx="4374">
                  <c:v>4375</c:v>
                </c:pt>
                <c:pt idx="4375">
                  <c:v>4376</c:v>
                </c:pt>
                <c:pt idx="4376">
                  <c:v>4377</c:v>
                </c:pt>
                <c:pt idx="4377">
                  <c:v>4378</c:v>
                </c:pt>
                <c:pt idx="4378">
                  <c:v>4379</c:v>
                </c:pt>
                <c:pt idx="4379">
                  <c:v>4380</c:v>
                </c:pt>
                <c:pt idx="4380">
                  <c:v>4381</c:v>
                </c:pt>
                <c:pt idx="4381">
                  <c:v>4382</c:v>
                </c:pt>
                <c:pt idx="4382">
                  <c:v>4383</c:v>
                </c:pt>
                <c:pt idx="4383">
                  <c:v>4384</c:v>
                </c:pt>
                <c:pt idx="4384">
                  <c:v>4385</c:v>
                </c:pt>
                <c:pt idx="4385">
                  <c:v>4386</c:v>
                </c:pt>
                <c:pt idx="4386">
                  <c:v>4387</c:v>
                </c:pt>
                <c:pt idx="4387">
                  <c:v>4388</c:v>
                </c:pt>
                <c:pt idx="4388">
                  <c:v>4389</c:v>
                </c:pt>
                <c:pt idx="4389">
                  <c:v>4390</c:v>
                </c:pt>
                <c:pt idx="4390">
                  <c:v>4391</c:v>
                </c:pt>
                <c:pt idx="4391">
                  <c:v>4392</c:v>
                </c:pt>
                <c:pt idx="4392">
                  <c:v>4393</c:v>
                </c:pt>
                <c:pt idx="4393">
                  <c:v>4394</c:v>
                </c:pt>
                <c:pt idx="4394">
                  <c:v>4395</c:v>
                </c:pt>
                <c:pt idx="4395">
                  <c:v>4396</c:v>
                </c:pt>
                <c:pt idx="4396">
                  <c:v>4397</c:v>
                </c:pt>
                <c:pt idx="4397">
                  <c:v>4398</c:v>
                </c:pt>
                <c:pt idx="4398">
                  <c:v>4399</c:v>
                </c:pt>
                <c:pt idx="4399">
                  <c:v>4400</c:v>
                </c:pt>
                <c:pt idx="4400">
                  <c:v>4401</c:v>
                </c:pt>
                <c:pt idx="4401">
                  <c:v>4402</c:v>
                </c:pt>
                <c:pt idx="4402">
                  <c:v>4403</c:v>
                </c:pt>
                <c:pt idx="4403">
                  <c:v>4404</c:v>
                </c:pt>
                <c:pt idx="4404">
                  <c:v>4405</c:v>
                </c:pt>
                <c:pt idx="4405">
                  <c:v>4406</c:v>
                </c:pt>
                <c:pt idx="4406">
                  <c:v>4407</c:v>
                </c:pt>
                <c:pt idx="4407">
                  <c:v>4408</c:v>
                </c:pt>
                <c:pt idx="4408">
                  <c:v>4409</c:v>
                </c:pt>
                <c:pt idx="4409">
                  <c:v>4410</c:v>
                </c:pt>
                <c:pt idx="4410">
                  <c:v>4411</c:v>
                </c:pt>
                <c:pt idx="4411">
                  <c:v>4412</c:v>
                </c:pt>
                <c:pt idx="4412">
                  <c:v>4413</c:v>
                </c:pt>
                <c:pt idx="4413">
                  <c:v>4414</c:v>
                </c:pt>
                <c:pt idx="4414">
                  <c:v>4415</c:v>
                </c:pt>
                <c:pt idx="4415">
                  <c:v>4416</c:v>
                </c:pt>
                <c:pt idx="4416">
                  <c:v>4417</c:v>
                </c:pt>
                <c:pt idx="4417">
                  <c:v>4418</c:v>
                </c:pt>
                <c:pt idx="4418">
                  <c:v>4419</c:v>
                </c:pt>
                <c:pt idx="4419">
                  <c:v>4420</c:v>
                </c:pt>
                <c:pt idx="4420">
                  <c:v>4421</c:v>
                </c:pt>
                <c:pt idx="4421">
                  <c:v>4422</c:v>
                </c:pt>
                <c:pt idx="4422">
                  <c:v>4423</c:v>
                </c:pt>
                <c:pt idx="4423">
                  <c:v>4424</c:v>
                </c:pt>
                <c:pt idx="4424">
                  <c:v>4425</c:v>
                </c:pt>
                <c:pt idx="4425">
                  <c:v>4426</c:v>
                </c:pt>
                <c:pt idx="4426">
                  <c:v>4427</c:v>
                </c:pt>
                <c:pt idx="4427">
                  <c:v>4428</c:v>
                </c:pt>
                <c:pt idx="4428">
                  <c:v>4429</c:v>
                </c:pt>
                <c:pt idx="4429">
                  <c:v>4430</c:v>
                </c:pt>
                <c:pt idx="4430">
                  <c:v>4431</c:v>
                </c:pt>
                <c:pt idx="4431">
                  <c:v>4432</c:v>
                </c:pt>
                <c:pt idx="4432">
                  <c:v>4433</c:v>
                </c:pt>
                <c:pt idx="4433">
                  <c:v>4434</c:v>
                </c:pt>
                <c:pt idx="4434">
                  <c:v>4435</c:v>
                </c:pt>
                <c:pt idx="4435">
                  <c:v>4436</c:v>
                </c:pt>
                <c:pt idx="4436">
                  <c:v>4437</c:v>
                </c:pt>
                <c:pt idx="4437">
                  <c:v>4438</c:v>
                </c:pt>
                <c:pt idx="4438">
                  <c:v>4439</c:v>
                </c:pt>
                <c:pt idx="4439">
                  <c:v>4440</c:v>
                </c:pt>
                <c:pt idx="4440">
                  <c:v>4441</c:v>
                </c:pt>
                <c:pt idx="4441">
                  <c:v>4442</c:v>
                </c:pt>
                <c:pt idx="4442">
                  <c:v>4443</c:v>
                </c:pt>
                <c:pt idx="4443">
                  <c:v>4444</c:v>
                </c:pt>
                <c:pt idx="4444">
                  <c:v>4445</c:v>
                </c:pt>
                <c:pt idx="4445">
                  <c:v>4446</c:v>
                </c:pt>
                <c:pt idx="4446">
                  <c:v>4447</c:v>
                </c:pt>
                <c:pt idx="4447">
                  <c:v>4448</c:v>
                </c:pt>
                <c:pt idx="4448">
                  <c:v>4449</c:v>
                </c:pt>
                <c:pt idx="4449">
                  <c:v>4450</c:v>
                </c:pt>
                <c:pt idx="4450">
                  <c:v>4451</c:v>
                </c:pt>
                <c:pt idx="4451">
                  <c:v>4452</c:v>
                </c:pt>
                <c:pt idx="4452">
                  <c:v>4453</c:v>
                </c:pt>
                <c:pt idx="4453">
                  <c:v>4454</c:v>
                </c:pt>
                <c:pt idx="4454">
                  <c:v>4455</c:v>
                </c:pt>
                <c:pt idx="4455">
                  <c:v>4456</c:v>
                </c:pt>
                <c:pt idx="4456">
                  <c:v>4457</c:v>
                </c:pt>
                <c:pt idx="4457">
                  <c:v>4458</c:v>
                </c:pt>
                <c:pt idx="4458">
                  <c:v>4459</c:v>
                </c:pt>
                <c:pt idx="4459">
                  <c:v>4460</c:v>
                </c:pt>
                <c:pt idx="4460">
                  <c:v>4461</c:v>
                </c:pt>
                <c:pt idx="4461">
                  <c:v>4462</c:v>
                </c:pt>
                <c:pt idx="4462">
                  <c:v>4463</c:v>
                </c:pt>
                <c:pt idx="4463">
                  <c:v>4464</c:v>
                </c:pt>
                <c:pt idx="4464">
                  <c:v>4465</c:v>
                </c:pt>
                <c:pt idx="4465">
                  <c:v>4466</c:v>
                </c:pt>
                <c:pt idx="4466">
                  <c:v>4467</c:v>
                </c:pt>
                <c:pt idx="4467">
                  <c:v>4468</c:v>
                </c:pt>
                <c:pt idx="4468">
                  <c:v>4469</c:v>
                </c:pt>
                <c:pt idx="4469">
                  <c:v>4470</c:v>
                </c:pt>
                <c:pt idx="4470">
                  <c:v>4471</c:v>
                </c:pt>
                <c:pt idx="4471">
                  <c:v>4472</c:v>
                </c:pt>
                <c:pt idx="4472">
                  <c:v>4473</c:v>
                </c:pt>
                <c:pt idx="4473">
                  <c:v>4474</c:v>
                </c:pt>
                <c:pt idx="4474">
                  <c:v>4475</c:v>
                </c:pt>
                <c:pt idx="4475">
                  <c:v>4476</c:v>
                </c:pt>
                <c:pt idx="4476">
                  <c:v>4477</c:v>
                </c:pt>
                <c:pt idx="4477">
                  <c:v>4478</c:v>
                </c:pt>
                <c:pt idx="4478">
                  <c:v>4479</c:v>
                </c:pt>
                <c:pt idx="4479">
                  <c:v>4480</c:v>
                </c:pt>
                <c:pt idx="4480">
                  <c:v>4481</c:v>
                </c:pt>
                <c:pt idx="4481">
                  <c:v>4482</c:v>
                </c:pt>
                <c:pt idx="4482">
                  <c:v>4483</c:v>
                </c:pt>
                <c:pt idx="4483">
                  <c:v>4484</c:v>
                </c:pt>
                <c:pt idx="4484">
                  <c:v>4485</c:v>
                </c:pt>
                <c:pt idx="4485">
                  <c:v>4486</c:v>
                </c:pt>
                <c:pt idx="4486">
                  <c:v>4487</c:v>
                </c:pt>
                <c:pt idx="4487">
                  <c:v>4488</c:v>
                </c:pt>
                <c:pt idx="4488">
                  <c:v>4489</c:v>
                </c:pt>
                <c:pt idx="4489">
                  <c:v>4490</c:v>
                </c:pt>
                <c:pt idx="4490">
                  <c:v>4491</c:v>
                </c:pt>
                <c:pt idx="4491">
                  <c:v>4492</c:v>
                </c:pt>
                <c:pt idx="4492">
                  <c:v>4493</c:v>
                </c:pt>
                <c:pt idx="4493">
                  <c:v>4494</c:v>
                </c:pt>
                <c:pt idx="4494">
                  <c:v>4495</c:v>
                </c:pt>
                <c:pt idx="4495">
                  <c:v>4496</c:v>
                </c:pt>
                <c:pt idx="4496">
                  <c:v>4497</c:v>
                </c:pt>
                <c:pt idx="4497">
                  <c:v>4498</c:v>
                </c:pt>
                <c:pt idx="4498">
                  <c:v>4499</c:v>
                </c:pt>
                <c:pt idx="4499">
                  <c:v>4500</c:v>
                </c:pt>
                <c:pt idx="4500">
                  <c:v>4501</c:v>
                </c:pt>
                <c:pt idx="4501">
                  <c:v>4502</c:v>
                </c:pt>
                <c:pt idx="4502">
                  <c:v>4503</c:v>
                </c:pt>
                <c:pt idx="4503">
                  <c:v>4504</c:v>
                </c:pt>
                <c:pt idx="4504">
                  <c:v>4505</c:v>
                </c:pt>
                <c:pt idx="4505">
                  <c:v>4506</c:v>
                </c:pt>
                <c:pt idx="4506">
                  <c:v>4507</c:v>
                </c:pt>
                <c:pt idx="4507">
                  <c:v>4508</c:v>
                </c:pt>
                <c:pt idx="4508">
                  <c:v>4509</c:v>
                </c:pt>
                <c:pt idx="4509">
                  <c:v>4510</c:v>
                </c:pt>
                <c:pt idx="4510">
                  <c:v>4511</c:v>
                </c:pt>
                <c:pt idx="4511">
                  <c:v>4512</c:v>
                </c:pt>
                <c:pt idx="4512">
                  <c:v>4513</c:v>
                </c:pt>
                <c:pt idx="4513">
                  <c:v>4514</c:v>
                </c:pt>
                <c:pt idx="4514">
                  <c:v>4515</c:v>
                </c:pt>
                <c:pt idx="4515">
                  <c:v>4516</c:v>
                </c:pt>
                <c:pt idx="4516">
                  <c:v>4517</c:v>
                </c:pt>
                <c:pt idx="4517">
                  <c:v>4518</c:v>
                </c:pt>
                <c:pt idx="4518">
                  <c:v>4519</c:v>
                </c:pt>
                <c:pt idx="4519">
                  <c:v>4520</c:v>
                </c:pt>
                <c:pt idx="4520">
                  <c:v>4521</c:v>
                </c:pt>
                <c:pt idx="4521">
                  <c:v>4522</c:v>
                </c:pt>
                <c:pt idx="4522">
                  <c:v>4523</c:v>
                </c:pt>
                <c:pt idx="4523">
                  <c:v>4524</c:v>
                </c:pt>
                <c:pt idx="4524">
                  <c:v>4525</c:v>
                </c:pt>
                <c:pt idx="4525">
                  <c:v>4526</c:v>
                </c:pt>
                <c:pt idx="4526">
                  <c:v>4527</c:v>
                </c:pt>
                <c:pt idx="4527">
                  <c:v>4528</c:v>
                </c:pt>
                <c:pt idx="4528">
                  <c:v>4529</c:v>
                </c:pt>
                <c:pt idx="4529">
                  <c:v>4530</c:v>
                </c:pt>
                <c:pt idx="4530">
                  <c:v>4531</c:v>
                </c:pt>
                <c:pt idx="4531">
                  <c:v>4532</c:v>
                </c:pt>
                <c:pt idx="4532">
                  <c:v>4533</c:v>
                </c:pt>
                <c:pt idx="4533">
                  <c:v>4534</c:v>
                </c:pt>
                <c:pt idx="4534">
                  <c:v>4535</c:v>
                </c:pt>
                <c:pt idx="4535">
                  <c:v>4536</c:v>
                </c:pt>
                <c:pt idx="4536">
                  <c:v>4537</c:v>
                </c:pt>
                <c:pt idx="4537">
                  <c:v>4538</c:v>
                </c:pt>
                <c:pt idx="4538">
                  <c:v>4539</c:v>
                </c:pt>
                <c:pt idx="4539">
                  <c:v>4540</c:v>
                </c:pt>
                <c:pt idx="4540">
                  <c:v>4541</c:v>
                </c:pt>
                <c:pt idx="4541">
                  <c:v>4542</c:v>
                </c:pt>
                <c:pt idx="4542">
                  <c:v>4543</c:v>
                </c:pt>
                <c:pt idx="4543">
                  <c:v>4544</c:v>
                </c:pt>
                <c:pt idx="4544">
                  <c:v>4545</c:v>
                </c:pt>
                <c:pt idx="4545">
                  <c:v>4546</c:v>
                </c:pt>
                <c:pt idx="4546">
                  <c:v>4547</c:v>
                </c:pt>
                <c:pt idx="4547">
                  <c:v>4548</c:v>
                </c:pt>
                <c:pt idx="4548">
                  <c:v>4549</c:v>
                </c:pt>
                <c:pt idx="4549">
                  <c:v>4550</c:v>
                </c:pt>
                <c:pt idx="4550">
                  <c:v>4551</c:v>
                </c:pt>
                <c:pt idx="4551">
                  <c:v>4552</c:v>
                </c:pt>
                <c:pt idx="4552">
                  <c:v>4553</c:v>
                </c:pt>
                <c:pt idx="4553">
                  <c:v>4554</c:v>
                </c:pt>
                <c:pt idx="4554">
                  <c:v>4555</c:v>
                </c:pt>
                <c:pt idx="4555">
                  <c:v>4556</c:v>
                </c:pt>
                <c:pt idx="4556">
                  <c:v>4557</c:v>
                </c:pt>
                <c:pt idx="4557">
                  <c:v>4558</c:v>
                </c:pt>
                <c:pt idx="4558">
                  <c:v>4559</c:v>
                </c:pt>
                <c:pt idx="4559">
                  <c:v>4560</c:v>
                </c:pt>
                <c:pt idx="4560">
                  <c:v>4561</c:v>
                </c:pt>
                <c:pt idx="4561">
                  <c:v>4562</c:v>
                </c:pt>
                <c:pt idx="4562">
                  <c:v>4563</c:v>
                </c:pt>
                <c:pt idx="4563">
                  <c:v>4564</c:v>
                </c:pt>
                <c:pt idx="4564">
                  <c:v>4565</c:v>
                </c:pt>
                <c:pt idx="4565">
                  <c:v>4566</c:v>
                </c:pt>
                <c:pt idx="4566">
                  <c:v>4567</c:v>
                </c:pt>
                <c:pt idx="4567">
                  <c:v>4568</c:v>
                </c:pt>
                <c:pt idx="4568">
                  <c:v>4569</c:v>
                </c:pt>
                <c:pt idx="4569">
                  <c:v>4570</c:v>
                </c:pt>
                <c:pt idx="4570">
                  <c:v>4571</c:v>
                </c:pt>
                <c:pt idx="4571">
                  <c:v>4572</c:v>
                </c:pt>
                <c:pt idx="4572">
                  <c:v>4573</c:v>
                </c:pt>
                <c:pt idx="4573">
                  <c:v>4574</c:v>
                </c:pt>
                <c:pt idx="4574">
                  <c:v>4575</c:v>
                </c:pt>
                <c:pt idx="4575">
                  <c:v>4576</c:v>
                </c:pt>
                <c:pt idx="4576">
                  <c:v>4577</c:v>
                </c:pt>
                <c:pt idx="4577">
                  <c:v>4578</c:v>
                </c:pt>
                <c:pt idx="4578">
                  <c:v>4579</c:v>
                </c:pt>
                <c:pt idx="4579">
                  <c:v>4580</c:v>
                </c:pt>
                <c:pt idx="4580">
                  <c:v>4581</c:v>
                </c:pt>
                <c:pt idx="4581">
                  <c:v>4582</c:v>
                </c:pt>
                <c:pt idx="4582">
                  <c:v>4583</c:v>
                </c:pt>
                <c:pt idx="4583">
                  <c:v>4584</c:v>
                </c:pt>
                <c:pt idx="4584">
                  <c:v>4585</c:v>
                </c:pt>
                <c:pt idx="4585">
                  <c:v>4586</c:v>
                </c:pt>
                <c:pt idx="4586">
                  <c:v>4587</c:v>
                </c:pt>
                <c:pt idx="4587">
                  <c:v>4588</c:v>
                </c:pt>
                <c:pt idx="4588">
                  <c:v>4589</c:v>
                </c:pt>
                <c:pt idx="4589">
                  <c:v>4590</c:v>
                </c:pt>
                <c:pt idx="4590">
                  <c:v>4591</c:v>
                </c:pt>
                <c:pt idx="4591">
                  <c:v>4592</c:v>
                </c:pt>
                <c:pt idx="4592">
                  <c:v>4593</c:v>
                </c:pt>
                <c:pt idx="4593">
                  <c:v>4594</c:v>
                </c:pt>
                <c:pt idx="4594">
                  <c:v>4595</c:v>
                </c:pt>
                <c:pt idx="4595">
                  <c:v>4596</c:v>
                </c:pt>
                <c:pt idx="4596">
                  <c:v>4597</c:v>
                </c:pt>
                <c:pt idx="4597">
                  <c:v>4598</c:v>
                </c:pt>
                <c:pt idx="4598">
                  <c:v>4599</c:v>
                </c:pt>
                <c:pt idx="4599">
                  <c:v>4600</c:v>
                </c:pt>
                <c:pt idx="4600">
                  <c:v>4601</c:v>
                </c:pt>
                <c:pt idx="4601">
                  <c:v>4602</c:v>
                </c:pt>
                <c:pt idx="4602">
                  <c:v>4603</c:v>
                </c:pt>
                <c:pt idx="4603">
                  <c:v>4604</c:v>
                </c:pt>
                <c:pt idx="4604">
                  <c:v>4605</c:v>
                </c:pt>
                <c:pt idx="4605">
                  <c:v>4606</c:v>
                </c:pt>
                <c:pt idx="4606">
                  <c:v>4607</c:v>
                </c:pt>
                <c:pt idx="4607">
                  <c:v>4608</c:v>
                </c:pt>
                <c:pt idx="4608">
                  <c:v>4609</c:v>
                </c:pt>
                <c:pt idx="4609">
                  <c:v>4610</c:v>
                </c:pt>
                <c:pt idx="4610">
                  <c:v>4611</c:v>
                </c:pt>
                <c:pt idx="4611">
                  <c:v>4612</c:v>
                </c:pt>
                <c:pt idx="4612">
                  <c:v>4613</c:v>
                </c:pt>
                <c:pt idx="4613">
                  <c:v>4614</c:v>
                </c:pt>
                <c:pt idx="4614">
                  <c:v>4615</c:v>
                </c:pt>
                <c:pt idx="4615">
                  <c:v>4616</c:v>
                </c:pt>
                <c:pt idx="4616">
                  <c:v>4617</c:v>
                </c:pt>
                <c:pt idx="4617">
                  <c:v>4618</c:v>
                </c:pt>
                <c:pt idx="4618">
                  <c:v>4619</c:v>
                </c:pt>
                <c:pt idx="4619">
                  <c:v>4620</c:v>
                </c:pt>
                <c:pt idx="4620">
                  <c:v>4621</c:v>
                </c:pt>
                <c:pt idx="4621">
                  <c:v>4622</c:v>
                </c:pt>
                <c:pt idx="4622">
                  <c:v>4623</c:v>
                </c:pt>
                <c:pt idx="4623">
                  <c:v>4624</c:v>
                </c:pt>
                <c:pt idx="4624">
                  <c:v>4625</c:v>
                </c:pt>
                <c:pt idx="4625">
                  <c:v>4626</c:v>
                </c:pt>
                <c:pt idx="4626">
                  <c:v>4627</c:v>
                </c:pt>
                <c:pt idx="4627">
                  <c:v>4628</c:v>
                </c:pt>
                <c:pt idx="4628">
                  <c:v>4629</c:v>
                </c:pt>
                <c:pt idx="4629">
                  <c:v>4630</c:v>
                </c:pt>
                <c:pt idx="4630">
                  <c:v>4631</c:v>
                </c:pt>
                <c:pt idx="4631">
                  <c:v>4632</c:v>
                </c:pt>
                <c:pt idx="4632">
                  <c:v>4633</c:v>
                </c:pt>
                <c:pt idx="4633">
                  <c:v>4634</c:v>
                </c:pt>
                <c:pt idx="4634">
                  <c:v>4635</c:v>
                </c:pt>
                <c:pt idx="4635">
                  <c:v>4636</c:v>
                </c:pt>
                <c:pt idx="4636">
                  <c:v>4637</c:v>
                </c:pt>
                <c:pt idx="4637">
                  <c:v>4638</c:v>
                </c:pt>
                <c:pt idx="4638">
                  <c:v>4639</c:v>
                </c:pt>
                <c:pt idx="4639">
                  <c:v>4640</c:v>
                </c:pt>
                <c:pt idx="4640">
                  <c:v>4641</c:v>
                </c:pt>
                <c:pt idx="4641">
                  <c:v>4642</c:v>
                </c:pt>
                <c:pt idx="4642">
                  <c:v>4643</c:v>
                </c:pt>
                <c:pt idx="4643">
                  <c:v>4644</c:v>
                </c:pt>
                <c:pt idx="4644">
                  <c:v>4645</c:v>
                </c:pt>
                <c:pt idx="4645">
                  <c:v>4646</c:v>
                </c:pt>
                <c:pt idx="4646">
                  <c:v>4647</c:v>
                </c:pt>
                <c:pt idx="4647">
                  <c:v>4648</c:v>
                </c:pt>
                <c:pt idx="4648">
                  <c:v>4649</c:v>
                </c:pt>
                <c:pt idx="4649">
                  <c:v>4650</c:v>
                </c:pt>
                <c:pt idx="4650">
                  <c:v>4651</c:v>
                </c:pt>
                <c:pt idx="4651">
                  <c:v>4652</c:v>
                </c:pt>
                <c:pt idx="4652">
                  <c:v>4653</c:v>
                </c:pt>
                <c:pt idx="4653">
                  <c:v>4654</c:v>
                </c:pt>
                <c:pt idx="4654">
                  <c:v>4655</c:v>
                </c:pt>
                <c:pt idx="4655">
                  <c:v>4656</c:v>
                </c:pt>
                <c:pt idx="4656">
                  <c:v>4657</c:v>
                </c:pt>
                <c:pt idx="4657">
                  <c:v>4658</c:v>
                </c:pt>
                <c:pt idx="4658">
                  <c:v>4659</c:v>
                </c:pt>
                <c:pt idx="4659">
                  <c:v>4660</c:v>
                </c:pt>
                <c:pt idx="4660">
                  <c:v>4661</c:v>
                </c:pt>
                <c:pt idx="4661">
                  <c:v>4662</c:v>
                </c:pt>
                <c:pt idx="4662">
                  <c:v>4663</c:v>
                </c:pt>
                <c:pt idx="4663">
                  <c:v>4664</c:v>
                </c:pt>
                <c:pt idx="4664">
                  <c:v>4665</c:v>
                </c:pt>
                <c:pt idx="4665">
                  <c:v>4666</c:v>
                </c:pt>
                <c:pt idx="4666">
                  <c:v>4667</c:v>
                </c:pt>
                <c:pt idx="4667">
                  <c:v>4668</c:v>
                </c:pt>
                <c:pt idx="4668">
                  <c:v>4669</c:v>
                </c:pt>
                <c:pt idx="4669">
                  <c:v>4670</c:v>
                </c:pt>
                <c:pt idx="4670">
                  <c:v>4671</c:v>
                </c:pt>
                <c:pt idx="4671">
                  <c:v>4672</c:v>
                </c:pt>
                <c:pt idx="4672">
                  <c:v>4673</c:v>
                </c:pt>
                <c:pt idx="4673">
                  <c:v>4674</c:v>
                </c:pt>
                <c:pt idx="4674">
                  <c:v>4675</c:v>
                </c:pt>
                <c:pt idx="4675">
                  <c:v>4676</c:v>
                </c:pt>
                <c:pt idx="4676">
                  <c:v>4677</c:v>
                </c:pt>
                <c:pt idx="4677">
                  <c:v>4678</c:v>
                </c:pt>
                <c:pt idx="4678">
                  <c:v>4679</c:v>
                </c:pt>
                <c:pt idx="4679">
                  <c:v>4680</c:v>
                </c:pt>
                <c:pt idx="4680">
                  <c:v>4681</c:v>
                </c:pt>
                <c:pt idx="4681">
                  <c:v>4682</c:v>
                </c:pt>
                <c:pt idx="4682">
                  <c:v>4683</c:v>
                </c:pt>
                <c:pt idx="4683">
                  <c:v>4684</c:v>
                </c:pt>
                <c:pt idx="4684">
                  <c:v>4685</c:v>
                </c:pt>
                <c:pt idx="4685">
                  <c:v>4686</c:v>
                </c:pt>
                <c:pt idx="4686">
                  <c:v>4687</c:v>
                </c:pt>
                <c:pt idx="4687">
                  <c:v>4688</c:v>
                </c:pt>
                <c:pt idx="4688">
                  <c:v>4689</c:v>
                </c:pt>
                <c:pt idx="4689">
                  <c:v>4690</c:v>
                </c:pt>
                <c:pt idx="4690">
                  <c:v>4691</c:v>
                </c:pt>
                <c:pt idx="4691">
                  <c:v>4692</c:v>
                </c:pt>
                <c:pt idx="4692">
                  <c:v>4693</c:v>
                </c:pt>
                <c:pt idx="4693">
                  <c:v>4694</c:v>
                </c:pt>
                <c:pt idx="4694">
                  <c:v>4695</c:v>
                </c:pt>
                <c:pt idx="4695">
                  <c:v>4696</c:v>
                </c:pt>
                <c:pt idx="4696">
                  <c:v>4697</c:v>
                </c:pt>
                <c:pt idx="4697">
                  <c:v>4698</c:v>
                </c:pt>
                <c:pt idx="4698">
                  <c:v>4699</c:v>
                </c:pt>
                <c:pt idx="4699">
                  <c:v>4700</c:v>
                </c:pt>
                <c:pt idx="4700">
                  <c:v>4701</c:v>
                </c:pt>
                <c:pt idx="4701">
                  <c:v>4702</c:v>
                </c:pt>
                <c:pt idx="4702">
                  <c:v>4703</c:v>
                </c:pt>
                <c:pt idx="4703">
                  <c:v>4704</c:v>
                </c:pt>
                <c:pt idx="4704">
                  <c:v>4705</c:v>
                </c:pt>
                <c:pt idx="4705">
                  <c:v>4706</c:v>
                </c:pt>
                <c:pt idx="4706">
                  <c:v>4707</c:v>
                </c:pt>
                <c:pt idx="4707">
                  <c:v>4708</c:v>
                </c:pt>
                <c:pt idx="4708">
                  <c:v>4709</c:v>
                </c:pt>
                <c:pt idx="4709">
                  <c:v>4710</c:v>
                </c:pt>
                <c:pt idx="4710">
                  <c:v>4711</c:v>
                </c:pt>
                <c:pt idx="4711">
                  <c:v>4712</c:v>
                </c:pt>
                <c:pt idx="4712">
                  <c:v>4713</c:v>
                </c:pt>
                <c:pt idx="4713">
                  <c:v>4714</c:v>
                </c:pt>
                <c:pt idx="4714">
                  <c:v>4715</c:v>
                </c:pt>
                <c:pt idx="4715">
                  <c:v>4716</c:v>
                </c:pt>
                <c:pt idx="4716">
                  <c:v>4717</c:v>
                </c:pt>
                <c:pt idx="4717">
                  <c:v>4718</c:v>
                </c:pt>
                <c:pt idx="4718">
                  <c:v>4719</c:v>
                </c:pt>
                <c:pt idx="4719">
                  <c:v>4720</c:v>
                </c:pt>
                <c:pt idx="4720">
                  <c:v>4721</c:v>
                </c:pt>
                <c:pt idx="4721">
                  <c:v>4722</c:v>
                </c:pt>
                <c:pt idx="4722">
                  <c:v>4723</c:v>
                </c:pt>
                <c:pt idx="4723">
                  <c:v>4724</c:v>
                </c:pt>
                <c:pt idx="4724">
                  <c:v>4725</c:v>
                </c:pt>
                <c:pt idx="4725">
                  <c:v>4726</c:v>
                </c:pt>
                <c:pt idx="4726">
                  <c:v>4727</c:v>
                </c:pt>
                <c:pt idx="4727">
                  <c:v>4728</c:v>
                </c:pt>
                <c:pt idx="4728">
                  <c:v>4729</c:v>
                </c:pt>
                <c:pt idx="4729">
                  <c:v>4730</c:v>
                </c:pt>
                <c:pt idx="4730">
                  <c:v>4731</c:v>
                </c:pt>
                <c:pt idx="4731">
                  <c:v>4732</c:v>
                </c:pt>
                <c:pt idx="4732">
                  <c:v>4733</c:v>
                </c:pt>
                <c:pt idx="4733">
                  <c:v>4734</c:v>
                </c:pt>
                <c:pt idx="4734">
                  <c:v>4735</c:v>
                </c:pt>
                <c:pt idx="4735">
                  <c:v>4736</c:v>
                </c:pt>
                <c:pt idx="4736">
                  <c:v>4737</c:v>
                </c:pt>
                <c:pt idx="4737">
                  <c:v>4738</c:v>
                </c:pt>
                <c:pt idx="4738">
                  <c:v>4739</c:v>
                </c:pt>
                <c:pt idx="4739">
                  <c:v>4740</c:v>
                </c:pt>
                <c:pt idx="4740">
                  <c:v>4741</c:v>
                </c:pt>
                <c:pt idx="4741">
                  <c:v>4742</c:v>
                </c:pt>
                <c:pt idx="4742">
                  <c:v>4743</c:v>
                </c:pt>
                <c:pt idx="4743">
                  <c:v>4744</c:v>
                </c:pt>
                <c:pt idx="4744">
                  <c:v>4745</c:v>
                </c:pt>
                <c:pt idx="4745">
                  <c:v>4746</c:v>
                </c:pt>
                <c:pt idx="4746">
                  <c:v>4747</c:v>
                </c:pt>
                <c:pt idx="4747">
                  <c:v>4748</c:v>
                </c:pt>
                <c:pt idx="4748">
                  <c:v>4749</c:v>
                </c:pt>
                <c:pt idx="4749">
                  <c:v>4750</c:v>
                </c:pt>
                <c:pt idx="4750">
                  <c:v>4751</c:v>
                </c:pt>
                <c:pt idx="4751">
                  <c:v>4752</c:v>
                </c:pt>
                <c:pt idx="4752">
                  <c:v>4753</c:v>
                </c:pt>
                <c:pt idx="4753">
                  <c:v>4754</c:v>
                </c:pt>
                <c:pt idx="4754">
                  <c:v>4755</c:v>
                </c:pt>
                <c:pt idx="4755">
                  <c:v>4756</c:v>
                </c:pt>
                <c:pt idx="4756">
                  <c:v>4757</c:v>
                </c:pt>
                <c:pt idx="4757">
                  <c:v>4758</c:v>
                </c:pt>
                <c:pt idx="4758">
                  <c:v>4759</c:v>
                </c:pt>
                <c:pt idx="4759">
                  <c:v>4760</c:v>
                </c:pt>
                <c:pt idx="4760">
                  <c:v>4761</c:v>
                </c:pt>
                <c:pt idx="4761">
                  <c:v>4762</c:v>
                </c:pt>
                <c:pt idx="4762">
                  <c:v>4763</c:v>
                </c:pt>
                <c:pt idx="4763">
                  <c:v>4764</c:v>
                </c:pt>
                <c:pt idx="4764">
                  <c:v>4765</c:v>
                </c:pt>
                <c:pt idx="4765">
                  <c:v>4766</c:v>
                </c:pt>
                <c:pt idx="4766">
                  <c:v>4767</c:v>
                </c:pt>
                <c:pt idx="4767">
                  <c:v>4768</c:v>
                </c:pt>
                <c:pt idx="4768">
                  <c:v>4769</c:v>
                </c:pt>
                <c:pt idx="4769">
                  <c:v>4770</c:v>
                </c:pt>
                <c:pt idx="4770">
                  <c:v>4771</c:v>
                </c:pt>
                <c:pt idx="4771">
                  <c:v>4772</c:v>
                </c:pt>
                <c:pt idx="4772">
                  <c:v>4773</c:v>
                </c:pt>
                <c:pt idx="4773">
                  <c:v>4774</c:v>
                </c:pt>
                <c:pt idx="4774">
                  <c:v>4775</c:v>
                </c:pt>
                <c:pt idx="4775">
                  <c:v>4776</c:v>
                </c:pt>
                <c:pt idx="4776">
                  <c:v>4777</c:v>
                </c:pt>
                <c:pt idx="4777">
                  <c:v>4778</c:v>
                </c:pt>
                <c:pt idx="4778">
                  <c:v>4779</c:v>
                </c:pt>
                <c:pt idx="4779">
                  <c:v>4780</c:v>
                </c:pt>
                <c:pt idx="4780">
                  <c:v>4781</c:v>
                </c:pt>
                <c:pt idx="4781">
                  <c:v>4782</c:v>
                </c:pt>
                <c:pt idx="4782">
                  <c:v>4783</c:v>
                </c:pt>
                <c:pt idx="4783">
                  <c:v>4784</c:v>
                </c:pt>
                <c:pt idx="4784">
                  <c:v>4785</c:v>
                </c:pt>
                <c:pt idx="4785">
                  <c:v>4786</c:v>
                </c:pt>
                <c:pt idx="4786">
                  <c:v>4787</c:v>
                </c:pt>
                <c:pt idx="4787">
                  <c:v>4788</c:v>
                </c:pt>
                <c:pt idx="4788">
                  <c:v>4789</c:v>
                </c:pt>
                <c:pt idx="4789">
                  <c:v>4790</c:v>
                </c:pt>
                <c:pt idx="4790">
                  <c:v>4791</c:v>
                </c:pt>
                <c:pt idx="4791">
                  <c:v>4792</c:v>
                </c:pt>
                <c:pt idx="4792">
                  <c:v>4793</c:v>
                </c:pt>
                <c:pt idx="4793">
                  <c:v>4794</c:v>
                </c:pt>
                <c:pt idx="4794">
                  <c:v>4795</c:v>
                </c:pt>
                <c:pt idx="4795">
                  <c:v>4796</c:v>
                </c:pt>
                <c:pt idx="4796">
                  <c:v>4797</c:v>
                </c:pt>
                <c:pt idx="4797">
                  <c:v>4798</c:v>
                </c:pt>
                <c:pt idx="4798">
                  <c:v>4799</c:v>
                </c:pt>
                <c:pt idx="4799">
                  <c:v>4800</c:v>
                </c:pt>
                <c:pt idx="4800">
                  <c:v>4801</c:v>
                </c:pt>
                <c:pt idx="4801">
                  <c:v>4802</c:v>
                </c:pt>
                <c:pt idx="4802">
                  <c:v>4803</c:v>
                </c:pt>
                <c:pt idx="4803">
                  <c:v>4804</c:v>
                </c:pt>
                <c:pt idx="4804">
                  <c:v>4805</c:v>
                </c:pt>
                <c:pt idx="4805">
                  <c:v>4806</c:v>
                </c:pt>
                <c:pt idx="4806">
                  <c:v>4807</c:v>
                </c:pt>
                <c:pt idx="4807">
                  <c:v>4808</c:v>
                </c:pt>
                <c:pt idx="4808">
                  <c:v>4809</c:v>
                </c:pt>
                <c:pt idx="4809">
                  <c:v>4810</c:v>
                </c:pt>
                <c:pt idx="4810">
                  <c:v>4811</c:v>
                </c:pt>
                <c:pt idx="4811">
                  <c:v>4812</c:v>
                </c:pt>
                <c:pt idx="4812">
                  <c:v>4813</c:v>
                </c:pt>
                <c:pt idx="4813">
                  <c:v>4814</c:v>
                </c:pt>
                <c:pt idx="4814">
                  <c:v>4815</c:v>
                </c:pt>
                <c:pt idx="4815">
                  <c:v>4816</c:v>
                </c:pt>
                <c:pt idx="4816">
                  <c:v>4817</c:v>
                </c:pt>
                <c:pt idx="4817">
                  <c:v>4818</c:v>
                </c:pt>
                <c:pt idx="4818">
                  <c:v>4819</c:v>
                </c:pt>
                <c:pt idx="4819">
                  <c:v>4820</c:v>
                </c:pt>
                <c:pt idx="4820">
                  <c:v>4821</c:v>
                </c:pt>
                <c:pt idx="4821">
                  <c:v>4822</c:v>
                </c:pt>
                <c:pt idx="4822">
                  <c:v>4823</c:v>
                </c:pt>
                <c:pt idx="4823">
                  <c:v>4824</c:v>
                </c:pt>
                <c:pt idx="4824">
                  <c:v>4825</c:v>
                </c:pt>
                <c:pt idx="4825">
                  <c:v>4826</c:v>
                </c:pt>
                <c:pt idx="4826">
                  <c:v>4827</c:v>
                </c:pt>
                <c:pt idx="4827">
                  <c:v>4828</c:v>
                </c:pt>
                <c:pt idx="4828">
                  <c:v>4829</c:v>
                </c:pt>
                <c:pt idx="4829">
                  <c:v>4830</c:v>
                </c:pt>
                <c:pt idx="4830">
                  <c:v>4831</c:v>
                </c:pt>
                <c:pt idx="4831">
                  <c:v>4832</c:v>
                </c:pt>
                <c:pt idx="4832">
                  <c:v>4833</c:v>
                </c:pt>
                <c:pt idx="4833">
                  <c:v>4834</c:v>
                </c:pt>
                <c:pt idx="4834">
                  <c:v>4835</c:v>
                </c:pt>
                <c:pt idx="4835">
                  <c:v>4836</c:v>
                </c:pt>
                <c:pt idx="4836">
                  <c:v>4837</c:v>
                </c:pt>
                <c:pt idx="4837">
                  <c:v>4838</c:v>
                </c:pt>
                <c:pt idx="4838">
                  <c:v>4839</c:v>
                </c:pt>
                <c:pt idx="4839">
                  <c:v>4840</c:v>
                </c:pt>
                <c:pt idx="4840">
                  <c:v>4841</c:v>
                </c:pt>
                <c:pt idx="4841">
                  <c:v>4842</c:v>
                </c:pt>
                <c:pt idx="4842">
                  <c:v>4843</c:v>
                </c:pt>
                <c:pt idx="4843">
                  <c:v>4844</c:v>
                </c:pt>
                <c:pt idx="4844">
                  <c:v>4845</c:v>
                </c:pt>
                <c:pt idx="4845">
                  <c:v>4846</c:v>
                </c:pt>
                <c:pt idx="4846">
                  <c:v>4847</c:v>
                </c:pt>
                <c:pt idx="4847">
                  <c:v>4848</c:v>
                </c:pt>
                <c:pt idx="4848">
                  <c:v>4849</c:v>
                </c:pt>
                <c:pt idx="4849">
                  <c:v>4850</c:v>
                </c:pt>
                <c:pt idx="4850">
                  <c:v>4851</c:v>
                </c:pt>
                <c:pt idx="4851">
                  <c:v>4852</c:v>
                </c:pt>
                <c:pt idx="4852">
                  <c:v>4853</c:v>
                </c:pt>
                <c:pt idx="4853">
                  <c:v>4854</c:v>
                </c:pt>
                <c:pt idx="4854">
                  <c:v>4855</c:v>
                </c:pt>
                <c:pt idx="4855">
                  <c:v>4856</c:v>
                </c:pt>
                <c:pt idx="4856">
                  <c:v>4857</c:v>
                </c:pt>
                <c:pt idx="4857">
                  <c:v>4858</c:v>
                </c:pt>
                <c:pt idx="4858">
                  <c:v>4859</c:v>
                </c:pt>
                <c:pt idx="4859">
                  <c:v>4860</c:v>
                </c:pt>
                <c:pt idx="4860">
                  <c:v>4861</c:v>
                </c:pt>
                <c:pt idx="4861">
                  <c:v>4862</c:v>
                </c:pt>
                <c:pt idx="4862">
                  <c:v>4863</c:v>
                </c:pt>
                <c:pt idx="4863">
                  <c:v>4864</c:v>
                </c:pt>
                <c:pt idx="4864">
                  <c:v>4865</c:v>
                </c:pt>
                <c:pt idx="4865">
                  <c:v>4866</c:v>
                </c:pt>
                <c:pt idx="4866">
                  <c:v>4867</c:v>
                </c:pt>
                <c:pt idx="4867">
                  <c:v>4868</c:v>
                </c:pt>
                <c:pt idx="4868">
                  <c:v>4869</c:v>
                </c:pt>
                <c:pt idx="4869">
                  <c:v>4870</c:v>
                </c:pt>
                <c:pt idx="4870">
                  <c:v>4871</c:v>
                </c:pt>
                <c:pt idx="4871">
                  <c:v>4872</c:v>
                </c:pt>
                <c:pt idx="4872">
                  <c:v>4873</c:v>
                </c:pt>
                <c:pt idx="4873">
                  <c:v>4874</c:v>
                </c:pt>
                <c:pt idx="4874">
                  <c:v>4875</c:v>
                </c:pt>
                <c:pt idx="4875">
                  <c:v>4876</c:v>
                </c:pt>
                <c:pt idx="4876">
                  <c:v>4877</c:v>
                </c:pt>
                <c:pt idx="4877">
                  <c:v>4878</c:v>
                </c:pt>
                <c:pt idx="4878">
                  <c:v>4879</c:v>
                </c:pt>
                <c:pt idx="4879">
                  <c:v>4880</c:v>
                </c:pt>
                <c:pt idx="4880">
                  <c:v>4881</c:v>
                </c:pt>
                <c:pt idx="4881">
                  <c:v>4882</c:v>
                </c:pt>
                <c:pt idx="4882">
                  <c:v>4883</c:v>
                </c:pt>
                <c:pt idx="4883">
                  <c:v>4884</c:v>
                </c:pt>
                <c:pt idx="4884">
                  <c:v>4885</c:v>
                </c:pt>
                <c:pt idx="4885">
                  <c:v>4886</c:v>
                </c:pt>
                <c:pt idx="4886">
                  <c:v>4887</c:v>
                </c:pt>
                <c:pt idx="4887">
                  <c:v>4888</c:v>
                </c:pt>
                <c:pt idx="4888">
                  <c:v>4889</c:v>
                </c:pt>
                <c:pt idx="4889">
                  <c:v>4890</c:v>
                </c:pt>
                <c:pt idx="4890">
                  <c:v>4891</c:v>
                </c:pt>
                <c:pt idx="4891">
                  <c:v>4892</c:v>
                </c:pt>
                <c:pt idx="4892">
                  <c:v>4893</c:v>
                </c:pt>
                <c:pt idx="4893">
                  <c:v>4894</c:v>
                </c:pt>
                <c:pt idx="4894">
                  <c:v>4895</c:v>
                </c:pt>
                <c:pt idx="4895">
                  <c:v>4896</c:v>
                </c:pt>
                <c:pt idx="4896">
                  <c:v>4897</c:v>
                </c:pt>
                <c:pt idx="4897">
                  <c:v>4898</c:v>
                </c:pt>
                <c:pt idx="4898">
                  <c:v>4899</c:v>
                </c:pt>
                <c:pt idx="4899">
                  <c:v>4900</c:v>
                </c:pt>
                <c:pt idx="4900">
                  <c:v>4901</c:v>
                </c:pt>
                <c:pt idx="4901">
                  <c:v>4902</c:v>
                </c:pt>
                <c:pt idx="4902">
                  <c:v>4903</c:v>
                </c:pt>
                <c:pt idx="4903">
                  <c:v>4904</c:v>
                </c:pt>
                <c:pt idx="4904">
                  <c:v>4905</c:v>
                </c:pt>
                <c:pt idx="4905">
                  <c:v>4906</c:v>
                </c:pt>
                <c:pt idx="4906">
                  <c:v>4907</c:v>
                </c:pt>
                <c:pt idx="4907">
                  <c:v>4908</c:v>
                </c:pt>
                <c:pt idx="4908">
                  <c:v>4909</c:v>
                </c:pt>
                <c:pt idx="4909">
                  <c:v>4910</c:v>
                </c:pt>
                <c:pt idx="4910">
                  <c:v>4911</c:v>
                </c:pt>
                <c:pt idx="4911">
                  <c:v>4912</c:v>
                </c:pt>
                <c:pt idx="4912">
                  <c:v>4913</c:v>
                </c:pt>
                <c:pt idx="4913">
                  <c:v>4914</c:v>
                </c:pt>
                <c:pt idx="4914">
                  <c:v>4915</c:v>
                </c:pt>
                <c:pt idx="4915">
                  <c:v>4916</c:v>
                </c:pt>
                <c:pt idx="4916">
                  <c:v>4917</c:v>
                </c:pt>
                <c:pt idx="4917">
                  <c:v>4918</c:v>
                </c:pt>
                <c:pt idx="4918">
                  <c:v>4919</c:v>
                </c:pt>
                <c:pt idx="4919">
                  <c:v>4920</c:v>
                </c:pt>
                <c:pt idx="4920">
                  <c:v>4921</c:v>
                </c:pt>
                <c:pt idx="4921">
                  <c:v>4922</c:v>
                </c:pt>
                <c:pt idx="4922">
                  <c:v>4923</c:v>
                </c:pt>
                <c:pt idx="4923">
                  <c:v>4924</c:v>
                </c:pt>
                <c:pt idx="4924">
                  <c:v>4925</c:v>
                </c:pt>
                <c:pt idx="4925">
                  <c:v>4926</c:v>
                </c:pt>
                <c:pt idx="4926">
                  <c:v>4927</c:v>
                </c:pt>
                <c:pt idx="4927">
                  <c:v>4928</c:v>
                </c:pt>
                <c:pt idx="4928">
                  <c:v>4929</c:v>
                </c:pt>
                <c:pt idx="4929">
                  <c:v>4930</c:v>
                </c:pt>
                <c:pt idx="4930">
                  <c:v>4931</c:v>
                </c:pt>
                <c:pt idx="4931">
                  <c:v>4932</c:v>
                </c:pt>
                <c:pt idx="4932">
                  <c:v>4933</c:v>
                </c:pt>
                <c:pt idx="4933">
                  <c:v>4934</c:v>
                </c:pt>
                <c:pt idx="4934">
                  <c:v>4935</c:v>
                </c:pt>
                <c:pt idx="4935">
                  <c:v>4936</c:v>
                </c:pt>
                <c:pt idx="4936">
                  <c:v>4937</c:v>
                </c:pt>
                <c:pt idx="4937">
                  <c:v>4938</c:v>
                </c:pt>
                <c:pt idx="4938">
                  <c:v>4939</c:v>
                </c:pt>
                <c:pt idx="4939">
                  <c:v>4940</c:v>
                </c:pt>
                <c:pt idx="4940">
                  <c:v>4941</c:v>
                </c:pt>
                <c:pt idx="4941">
                  <c:v>4942</c:v>
                </c:pt>
                <c:pt idx="4942">
                  <c:v>4943</c:v>
                </c:pt>
                <c:pt idx="4943">
                  <c:v>4944</c:v>
                </c:pt>
                <c:pt idx="4944">
                  <c:v>4945</c:v>
                </c:pt>
                <c:pt idx="4945">
                  <c:v>4946</c:v>
                </c:pt>
                <c:pt idx="4946">
                  <c:v>4947</c:v>
                </c:pt>
                <c:pt idx="4947">
                  <c:v>4948</c:v>
                </c:pt>
                <c:pt idx="4948">
                  <c:v>4949</c:v>
                </c:pt>
                <c:pt idx="4949">
                  <c:v>4950</c:v>
                </c:pt>
                <c:pt idx="4950">
                  <c:v>4951</c:v>
                </c:pt>
                <c:pt idx="4951">
                  <c:v>4952</c:v>
                </c:pt>
                <c:pt idx="4952">
                  <c:v>4953</c:v>
                </c:pt>
                <c:pt idx="4953">
                  <c:v>4954</c:v>
                </c:pt>
                <c:pt idx="4954">
                  <c:v>4955</c:v>
                </c:pt>
                <c:pt idx="4955">
                  <c:v>4956</c:v>
                </c:pt>
                <c:pt idx="4956">
                  <c:v>4957</c:v>
                </c:pt>
                <c:pt idx="4957">
                  <c:v>4958</c:v>
                </c:pt>
                <c:pt idx="4958">
                  <c:v>4959</c:v>
                </c:pt>
                <c:pt idx="4959">
                  <c:v>4960</c:v>
                </c:pt>
                <c:pt idx="4960">
                  <c:v>4961</c:v>
                </c:pt>
                <c:pt idx="4961">
                  <c:v>4962</c:v>
                </c:pt>
                <c:pt idx="4962">
                  <c:v>4963</c:v>
                </c:pt>
                <c:pt idx="4963">
                  <c:v>4964</c:v>
                </c:pt>
                <c:pt idx="4964">
                  <c:v>4965</c:v>
                </c:pt>
                <c:pt idx="4965">
                  <c:v>4966</c:v>
                </c:pt>
                <c:pt idx="4966">
                  <c:v>4967</c:v>
                </c:pt>
                <c:pt idx="4967">
                  <c:v>4968</c:v>
                </c:pt>
                <c:pt idx="4968">
                  <c:v>4969</c:v>
                </c:pt>
                <c:pt idx="4969">
                  <c:v>4970</c:v>
                </c:pt>
                <c:pt idx="4970">
                  <c:v>4971</c:v>
                </c:pt>
                <c:pt idx="4971">
                  <c:v>4972</c:v>
                </c:pt>
                <c:pt idx="4972">
                  <c:v>4973</c:v>
                </c:pt>
                <c:pt idx="4973">
                  <c:v>4974</c:v>
                </c:pt>
                <c:pt idx="4974">
                  <c:v>4975</c:v>
                </c:pt>
                <c:pt idx="4975">
                  <c:v>4976</c:v>
                </c:pt>
                <c:pt idx="4976">
                  <c:v>4977</c:v>
                </c:pt>
                <c:pt idx="4977">
                  <c:v>4978</c:v>
                </c:pt>
                <c:pt idx="4978">
                  <c:v>4979</c:v>
                </c:pt>
                <c:pt idx="4979">
                  <c:v>4980</c:v>
                </c:pt>
                <c:pt idx="4980">
                  <c:v>4981</c:v>
                </c:pt>
                <c:pt idx="4981">
                  <c:v>4982</c:v>
                </c:pt>
                <c:pt idx="4982">
                  <c:v>4983</c:v>
                </c:pt>
                <c:pt idx="4983">
                  <c:v>4984</c:v>
                </c:pt>
                <c:pt idx="4984">
                  <c:v>4985</c:v>
                </c:pt>
                <c:pt idx="4985">
                  <c:v>4986</c:v>
                </c:pt>
                <c:pt idx="4986">
                  <c:v>4987</c:v>
                </c:pt>
                <c:pt idx="4987">
                  <c:v>4988</c:v>
                </c:pt>
                <c:pt idx="4988">
                  <c:v>4989</c:v>
                </c:pt>
                <c:pt idx="4989">
                  <c:v>4990</c:v>
                </c:pt>
                <c:pt idx="4990">
                  <c:v>4991</c:v>
                </c:pt>
                <c:pt idx="4991">
                  <c:v>4992</c:v>
                </c:pt>
                <c:pt idx="4992">
                  <c:v>4993</c:v>
                </c:pt>
                <c:pt idx="4993">
                  <c:v>4994</c:v>
                </c:pt>
                <c:pt idx="4994">
                  <c:v>4995</c:v>
                </c:pt>
                <c:pt idx="4995">
                  <c:v>4996</c:v>
                </c:pt>
                <c:pt idx="4996">
                  <c:v>4997</c:v>
                </c:pt>
                <c:pt idx="4997">
                  <c:v>4998</c:v>
                </c:pt>
                <c:pt idx="4998">
                  <c:v>4999</c:v>
                </c:pt>
                <c:pt idx="4999">
                  <c:v>5000</c:v>
                </c:pt>
                <c:pt idx="5000">
                  <c:v>5001</c:v>
                </c:pt>
                <c:pt idx="5001">
                  <c:v>5002</c:v>
                </c:pt>
                <c:pt idx="5002">
                  <c:v>5003</c:v>
                </c:pt>
                <c:pt idx="5003">
                  <c:v>5004</c:v>
                </c:pt>
                <c:pt idx="5004">
                  <c:v>5005</c:v>
                </c:pt>
                <c:pt idx="5005">
                  <c:v>5006</c:v>
                </c:pt>
                <c:pt idx="5006">
                  <c:v>5007</c:v>
                </c:pt>
                <c:pt idx="5007">
                  <c:v>5008</c:v>
                </c:pt>
                <c:pt idx="5008">
                  <c:v>5009</c:v>
                </c:pt>
                <c:pt idx="5009">
                  <c:v>5010</c:v>
                </c:pt>
                <c:pt idx="5010">
                  <c:v>5011</c:v>
                </c:pt>
                <c:pt idx="5011">
                  <c:v>5012</c:v>
                </c:pt>
                <c:pt idx="5012">
                  <c:v>5013</c:v>
                </c:pt>
                <c:pt idx="5013">
                  <c:v>5014</c:v>
                </c:pt>
                <c:pt idx="5014">
                  <c:v>5015</c:v>
                </c:pt>
                <c:pt idx="5015">
                  <c:v>5016</c:v>
                </c:pt>
                <c:pt idx="5016">
                  <c:v>5017</c:v>
                </c:pt>
                <c:pt idx="5017">
                  <c:v>5018</c:v>
                </c:pt>
                <c:pt idx="5018">
                  <c:v>5019</c:v>
                </c:pt>
                <c:pt idx="5019">
                  <c:v>5020</c:v>
                </c:pt>
                <c:pt idx="5020">
                  <c:v>5021</c:v>
                </c:pt>
                <c:pt idx="5021">
                  <c:v>5022</c:v>
                </c:pt>
                <c:pt idx="5022">
                  <c:v>5023</c:v>
                </c:pt>
                <c:pt idx="5023">
                  <c:v>5024</c:v>
                </c:pt>
                <c:pt idx="5024">
                  <c:v>5025</c:v>
                </c:pt>
                <c:pt idx="5025">
                  <c:v>5026</c:v>
                </c:pt>
                <c:pt idx="5026">
                  <c:v>5027</c:v>
                </c:pt>
                <c:pt idx="5027">
                  <c:v>5028</c:v>
                </c:pt>
                <c:pt idx="5028">
                  <c:v>5029</c:v>
                </c:pt>
                <c:pt idx="5029">
                  <c:v>5030</c:v>
                </c:pt>
                <c:pt idx="5030">
                  <c:v>5031</c:v>
                </c:pt>
                <c:pt idx="5031">
                  <c:v>5032</c:v>
                </c:pt>
                <c:pt idx="5032">
                  <c:v>5033</c:v>
                </c:pt>
                <c:pt idx="5033">
                  <c:v>5034</c:v>
                </c:pt>
                <c:pt idx="5034">
                  <c:v>5035</c:v>
                </c:pt>
                <c:pt idx="5035">
                  <c:v>5036</c:v>
                </c:pt>
                <c:pt idx="5036">
                  <c:v>5037</c:v>
                </c:pt>
                <c:pt idx="5037">
                  <c:v>5038</c:v>
                </c:pt>
                <c:pt idx="5038">
                  <c:v>5039</c:v>
                </c:pt>
                <c:pt idx="5039">
                  <c:v>5040</c:v>
                </c:pt>
                <c:pt idx="5040">
                  <c:v>5041</c:v>
                </c:pt>
                <c:pt idx="5041">
                  <c:v>5042</c:v>
                </c:pt>
                <c:pt idx="5042">
                  <c:v>5043</c:v>
                </c:pt>
                <c:pt idx="5043">
                  <c:v>5044</c:v>
                </c:pt>
                <c:pt idx="5044">
                  <c:v>5045</c:v>
                </c:pt>
                <c:pt idx="5045">
                  <c:v>5046</c:v>
                </c:pt>
                <c:pt idx="5046">
                  <c:v>5047</c:v>
                </c:pt>
                <c:pt idx="5047">
                  <c:v>5048</c:v>
                </c:pt>
                <c:pt idx="5048">
                  <c:v>5049</c:v>
                </c:pt>
                <c:pt idx="5049">
                  <c:v>5050</c:v>
                </c:pt>
                <c:pt idx="5050">
                  <c:v>5051</c:v>
                </c:pt>
                <c:pt idx="5051">
                  <c:v>5052</c:v>
                </c:pt>
                <c:pt idx="5052">
                  <c:v>5053</c:v>
                </c:pt>
                <c:pt idx="5053">
                  <c:v>5054</c:v>
                </c:pt>
                <c:pt idx="5054">
                  <c:v>5055</c:v>
                </c:pt>
                <c:pt idx="5055">
                  <c:v>5056</c:v>
                </c:pt>
                <c:pt idx="5056">
                  <c:v>5057</c:v>
                </c:pt>
                <c:pt idx="5057">
                  <c:v>5058</c:v>
                </c:pt>
                <c:pt idx="5058">
                  <c:v>5059</c:v>
                </c:pt>
                <c:pt idx="5059">
                  <c:v>5060</c:v>
                </c:pt>
                <c:pt idx="5060">
                  <c:v>5061</c:v>
                </c:pt>
                <c:pt idx="5061">
                  <c:v>5062</c:v>
                </c:pt>
                <c:pt idx="5062">
                  <c:v>5063</c:v>
                </c:pt>
                <c:pt idx="5063">
                  <c:v>5064</c:v>
                </c:pt>
                <c:pt idx="5064">
                  <c:v>5065</c:v>
                </c:pt>
                <c:pt idx="5065">
                  <c:v>5066</c:v>
                </c:pt>
                <c:pt idx="5066">
                  <c:v>5067</c:v>
                </c:pt>
                <c:pt idx="5067">
                  <c:v>5068</c:v>
                </c:pt>
                <c:pt idx="5068">
                  <c:v>5069</c:v>
                </c:pt>
                <c:pt idx="5069">
                  <c:v>5070</c:v>
                </c:pt>
                <c:pt idx="5070">
                  <c:v>5071</c:v>
                </c:pt>
                <c:pt idx="5071">
                  <c:v>5072</c:v>
                </c:pt>
                <c:pt idx="5072">
                  <c:v>5073</c:v>
                </c:pt>
                <c:pt idx="5073">
                  <c:v>5074</c:v>
                </c:pt>
                <c:pt idx="5074">
                  <c:v>5075</c:v>
                </c:pt>
                <c:pt idx="5075">
                  <c:v>5076</c:v>
                </c:pt>
                <c:pt idx="5076">
                  <c:v>5077</c:v>
                </c:pt>
                <c:pt idx="5077">
                  <c:v>5078</c:v>
                </c:pt>
                <c:pt idx="5078">
                  <c:v>5079</c:v>
                </c:pt>
                <c:pt idx="5079">
                  <c:v>5080</c:v>
                </c:pt>
                <c:pt idx="5080">
                  <c:v>5081</c:v>
                </c:pt>
                <c:pt idx="5081">
                  <c:v>5082</c:v>
                </c:pt>
                <c:pt idx="5082">
                  <c:v>5083</c:v>
                </c:pt>
                <c:pt idx="5083">
                  <c:v>5084</c:v>
                </c:pt>
                <c:pt idx="5084">
                  <c:v>5085</c:v>
                </c:pt>
                <c:pt idx="5085">
                  <c:v>5086</c:v>
                </c:pt>
                <c:pt idx="5086">
                  <c:v>5087</c:v>
                </c:pt>
                <c:pt idx="5087">
                  <c:v>5088</c:v>
                </c:pt>
                <c:pt idx="5088">
                  <c:v>5089</c:v>
                </c:pt>
                <c:pt idx="5089">
                  <c:v>5090</c:v>
                </c:pt>
                <c:pt idx="5090">
                  <c:v>5091</c:v>
                </c:pt>
                <c:pt idx="5091">
                  <c:v>5092</c:v>
                </c:pt>
                <c:pt idx="5092">
                  <c:v>5093</c:v>
                </c:pt>
                <c:pt idx="5093">
                  <c:v>5094</c:v>
                </c:pt>
                <c:pt idx="5094">
                  <c:v>5095</c:v>
                </c:pt>
                <c:pt idx="5095">
                  <c:v>5096</c:v>
                </c:pt>
                <c:pt idx="5096">
                  <c:v>5097</c:v>
                </c:pt>
                <c:pt idx="5097">
                  <c:v>5098</c:v>
                </c:pt>
                <c:pt idx="5098">
                  <c:v>5099</c:v>
                </c:pt>
                <c:pt idx="5099">
                  <c:v>5100</c:v>
                </c:pt>
                <c:pt idx="5100">
                  <c:v>5101</c:v>
                </c:pt>
                <c:pt idx="5101">
                  <c:v>5102</c:v>
                </c:pt>
                <c:pt idx="5102">
                  <c:v>5103</c:v>
                </c:pt>
                <c:pt idx="5103">
                  <c:v>5104</c:v>
                </c:pt>
                <c:pt idx="5104">
                  <c:v>5105</c:v>
                </c:pt>
                <c:pt idx="5105">
                  <c:v>5106</c:v>
                </c:pt>
                <c:pt idx="5106">
                  <c:v>5107</c:v>
                </c:pt>
                <c:pt idx="5107">
                  <c:v>5108</c:v>
                </c:pt>
                <c:pt idx="5108">
                  <c:v>5109</c:v>
                </c:pt>
                <c:pt idx="5109">
                  <c:v>5110</c:v>
                </c:pt>
                <c:pt idx="5110">
                  <c:v>5111</c:v>
                </c:pt>
                <c:pt idx="5111">
                  <c:v>5112</c:v>
                </c:pt>
                <c:pt idx="5112">
                  <c:v>5113</c:v>
                </c:pt>
                <c:pt idx="5113">
                  <c:v>5114</c:v>
                </c:pt>
                <c:pt idx="5114">
                  <c:v>5115</c:v>
                </c:pt>
                <c:pt idx="5115">
                  <c:v>5116</c:v>
                </c:pt>
                <c:pt idx="5116">
                  <c:v>5117</c:v>
                </c:pt>
                <c:pt idx="5117">
                  <c:v>5118</c:v>
                </c:pt>
                <c:pt idx="5118">
                  <c:v>5119</c:v>
                </c:pt>
                <c:pt idx="5119">
                  <c:v>5120</c:v>
                </c:pt>
                <c:pt idx="5120">
                  <c:v>5121</c:v>
                </c:pt>
                <c:pt idx="5121">
                  <c:v>5122</c:v>
                </c:pt>
                <c:pt idx="5122">
                  <c:v>5123</c:v>
                </c:pt>
                <c:pt idx="5123">
                  <c:v>5124</c:v>
                </c:pt>
                <c:pt idx="5124">
                  <c:v>5125</c:v>
                </c:pt>
                <c:pt idx="5125">
                  <c:v>5126</c:v>
                </c:pt>
                <c:pt idx="5126">
                  <c:v>5127</c:v>
                </c:pt>
                <c:pt idx="5127">
                  <c:v>5128</c:v>
                </c:pt>
                <c:pt idx="5128">
                  <c:v>5129</c:v>
                </c:pt>
                <c:pt idx="5129">
                  <c:v>5130</c:v>
                </c:pt>
                <c:pt idx="5130">
                  <c:v>5131</c:v>
                </c:pt>
                <c:pt idx="5131">
                  <c:v>5132</c:v>
                </c:pt>
                <c:pt idx="5132">
                  <c:v>5133</c:v>
                </c:pt>
                <c:pt idx="5133">
                  <c:v>5134</c:v>
                </c:pt>
                <c:pt idx="5134">
                  <c:v>5135</c:v>
                </c:pt>
                <c:pt idx="5135">
                  <c:v>5136</c:v>
                </c:pt>
                <c:pt idx="5136">
                  <c:v>5137</c:v>
                </c:pt>
                <c:pt idx="5137">
                  <c:v>5138</c:v>
                </c:pt>
                <c:pt idx="5138">
                  <c:v>5139</c:v>
                </c:pt>
                <c:pt idx="5139">
                  <c:v>5140</c:v>
                </c:pt>
                <c:pt idx="5140">
                  <c:v>5141</c:v>
                </c:pt>
                <c:pt idx="5141">
                  <c:v>5142</c:v>
                </c:pt>
                <c:pt idx="5142">
                  <c:v>5143</c:v>
                </c:pt>
                <c:pt idx="5143">
                  <c:v>5144</c:v>
                </c:pt>
                <c:pt idx="5144">
                  <c:v>5145</c:v>
                </c:pt>
                <c:pt idx="5145">
                  <c:v>5146</c:v>
                </c:pt>
                <c:pt idx="5146">
                  <c:v>5147</c:v>
                </c:pt>
                <c:pt idx="5147">
                  <c:v>5148</c:v>
                </c:pt>
                <c:pt idx="5148">
                  <c:v>5149</c:v>
                </c:pt>
                <c:pt idx="5149">
                  <c:v>5150</c:v>
                </c:pt>
                <c:pt idx="5150">
                  <c:v>5151</c:v>
                </c:pt>
                <c:pt idx="5151">
                  <c:v>5152</c:v>
                </c:pt>
                <c:pt idx="5152">
                  <c:v>5153</c:v>
                </c:pt>
                <c:pt idx="5153">
                  <c:v>5154</c:v>
                </c:pt>
                <c:pt idx="5154">
                  <c:v>5155</c:v>
                </c:pt>
                <c:pt idx="5155">
                  <c:v>5156</c:v>
                </c:pt>
                <c:pt idx="5156">
                  <c:v>5157</c:v>
                </c:pt>
                <c:pt idx="5157">
                  <c:v>5158</c:v>
                </c:pt>
                <c:pt idx="5158">
                  <c:v>5159</c:v>
                </c:pt>
                <c:pt idx="5159">
                  <c:v>5160</c:v>
                </c:pt>
                <c:pt idx="5160">
                  <c:v>5161</c:v>
                </c:pt>
                <c:pt idx="5161">
                  <c:v>5162</c:v>
                </c:pt>
                <c:pt idx="5162">
                  <c:v>5163</c:v>
                </c:pt>
                <c:pt idx="5163">
                  <c:v>5164</c:v>
                </c:pt>
                <c:pt idx="5164">
                  <c:v>5165</c:v>
                </c:pt>
                <c:pt idx="5165">
                  <c:v>5166</c:v>
                </c:pt>
                <c:pt idx="5166">
                  <c:v>5167</c:v>
                </c:pt>
                <c:pt idx="5167">
                  <c:v>5168</c:v>
                </c:pt>
                <c:pt idx="5168">
                  <c:v>5169</c:v>
                </c:pt>
                <c:pt idx="5169">
                  <c:v>5170</c:v>
                </c:pt>
                <c:pt idx="5170">
                  <c:v>5171</c:v>
                </c:pt>
                <c:pt idx="5171">
                  <c:v>5172</c:v>
                </c:pt>
                <c:pt idx="5172">
                  <c:v>5173</c:v>
                </c:pt>
                <c:pt idx="5173">
                  <c:v>5174</c:v>
                </c:pt>
                <c:pt idx="5174">
                  <c:v>5175</c:v>
                </c:pt>
                <c:pt idx="5175">
                  <c:v>5176</c:v>
                </c:pt>
                <c:pt idx="5176">
                  <c:v>5177</c:v>
                </c:pt>
                <c:pt idx="5177">
                  <c:v>5178</c:v>
                </c:pt>
                <c:pt idx="5178">
                  <c:v>5179</c:v>
                </c:pt>
                <c:pt idx="5179">
                  <c:v>5180</c:v>
                </c:pt>
                <c:pt idx="5180">
                  <c:v>5181</c:v>
                </c:pt>
                <c:pt idx="5181">
                  <c:v>5182</c:v>
                </c:pt>
                <c:pt idx="5182">
                  <c:v>5183</c:v>
                </c:pt>
                <c:pt idx="5183">
                  <c:v>5184</c:v>
                </c:pt>
                <c:pt idx="5184">
                  <c:v>5185</c:v>
                </c:pt>
                <c:pt idx="5185">
                  <c:v>5186</c:v>
                </c:pt>
                <c:pt idx="5186">
                  <c:v>5187</c:v>
                </c:pt>
                <c:pt idx="5187">
                  <c:v>5188</c:v>
                </c:pt>
                <c:pt idx="5188">
                  <c:v>5189</c:v>
                </c:pt>
                <c:pt idx="5189">
                  <c:v>5190</c:v>
                </c:pt>
                <c:pt idx="5190">
                  <c:v>5191</c:v>
                </c:pt>
                <c:pt idx="5191">
                  <c:v>5192</c:v>
                </c:pt>
                <c:pt idx="5192">
                  <c:v>5193</c:v>
                </c:pt>
                <c:pt idx="5193">
                  <c:v>5194</c:v>
                </c:pt>
                <c:pt idx="5194">
                  <c:v>5195</c:v>
                </c:pt>
                <c:pt idx="5195">
                  <c:v>5196</c:v>
                </c:pt>
                <c:pt idx="5196">
                  <c:v>5197</c:v>
                </c:pt>
                <c:pt idx="5197">
                  <c:v>5198</c:v>
                </c:pt>
                <c:pt idx="5198">
                  <c:v>5199</c:v>
                </c:pt>
                <c:pt idx="5199">
                  <c:v>5200</c:v>
                </c:pt>
                <c:pt idx="5200">
                  <c:v>5201</c:v>
                </c:pt>
                <c:pt idx="5201">
                  <c:v>5202</c:v>
                </c:pt>
                <c:pt idx="5202">
                  <c:v>5203</c:v>
                </c:pt>
                <c:pt idx="5203">
                  <c:v>5204</c:v>
                </c:pt>
                <c:pt idx="5204">
                  <c:v>5205</c:v>
                </c:pt>
                <c:pt idx="5205">
                  <c:v>5206</c:v>
                </c:pt>
                <c:pt idx="5206">
                  <c:v>5207</c:v>
                </c:pt>
                <c:pt idx="5207">
                  <c:v>5208</c:v>
                </c:pt>
                <c:pt idx="5208">
                  <c:v>5209</c:v>
                </c:pt>
                <c:pt idx="5209">
                  <c:v>5210</c:v>
                </c:pt>
                <c:pt idx="5210">
                  <c:v>5211</c:v>
                </c:pt>
                <c:pt idx="5211">
                  <c:v>5212</c:v>
                </c:pt>
                <c:pt idx="5212">
                  <c:v>5213</c:v>
                </c:pt>
                <c:pt idx="5213">
                  <c:v>5214</c:v>
                </c:pt>
                <c:pt idx="5214">
                  <c:v>5215</c:v>
                </c:pt>
                <c:pt idx="5215">
                  <c:v>5216</c:v>
                </c:pt>
                <c:pt idx="5216">
                  <c:v>5217</c:v>
                </c:pt>
                <c:pt idx="5217">
                  <c:v>5218</c:v>
                </c:pt>
              </c:numCache>
            </c:numRef>
          </c:cat>
          <c:val>
            <c:numRef>
              <c:f>Sheet2!$J$3:$J$5220</c:f>
              <c:numCache>
                <c:formatCode>General</c:formatCode>
                <c:ptCount val="5218"/>
                <c:pt idx="0">
                  <c:v>-76.062135150000003</c:v>
                </c:pt>
                <c:pt idx="1">
                  <c:v>-76.619795359999998</c:v>
                </c:pt>
                <c:pt idx="2">
                  <c:v>-76.297091539999997</c:v>
                </c:pt>
                <c:pt idx="3">
                  <c:v>-76.199750140000006</c:v>
                </c:pt>
                <c:pt idx="4">
                  <c:v>-76.718051970000005</c:v>
                </c:pt>
                <c:pt idx="5">
                  <c:v>-76.439417779999999</c:v>
                </c:pt>
                <c:pt idx="6">
                  <c:v>-77.005624490000002</c:v>
                </c:pt>
                <c:pt idx="7">
                  <c:v>-76.053262700000005</c:v>
                </c:pt>
                <c:pt idx="8">
                  <c:v>-75.942963489999997</c:v>
                </c:pt>
                <c:pt idx="9">
                  <c:v>-76.470910930000002</c:v>
                </c:pt>
                <c:pt idx="10">
                  <c:v>-75.114967129999997</c:v>
                </c:pt>
                <c:pt idx="11">
                  <c:v>-76.015730840000003</c:v>
                </c:pt>
                <c:pt idx="12">
                  <c:v>-76.966427890000006</c:v>
                </c:pt>
                <c:pt idx="13">
                  <c:v>-75.759755040000002</c:v>
                </c:pt>
                <c:pt idx="14">
                  <c:v>-76.800742099999994</c:v>
                </c:pt>
                <c:pt idx="15">
                  <c:v>-75.347435430000004</c:v>
                </c:pt>
                <c:pt idx="16">
                  <c:v>-75.736596280000001</c:v>
                </c:pt>
                <c:pt idx="17">
                  <c:v>-76.969129580000001</c:v>
                </c:pt>
                <c:pt idx="18">
                  <c:v>-75.685222060000001</c:v>
                </c:pt>
                <c:pt idx="19">
                  <c:v>-77.405105820000003</c:v>
                </c:pt>
                <c:pt idx="20">
                  <c:v>-76.182498519999996</c:v>
                </c:pt>
                <c:pt idx="21">
                  <c:v>-76.826091579999996</c:v>
                </c:pt>
                <c:pt idx="22">
                  <c:v>-75.920311549999994</c:v>
                </c:pt>
                <c:pt idx="23">
                  <c:v>-76.704341060000004</c:v>
                </c:pt>
                <c:pt idx="24">
                  <c:v>-76.994022259999994</c:v>
                </c:pt>
                <c:pt idx="25">
                  <c:v>-76.294836910000001</c:v>
                </c:pt>
                <c:pt idx="26">
                  <c:v>-77.079718080000006</c:v>
                </c:pt>
                <c:pt idx="27">
                  <c:v>-76.49877334</c:v>
                </c:pt>
                <c:pt idx="28">
                  <c:v>-77.116436609999994</c:v>
                </c:pt>
                <c:pt idx="29">
                  <c:v>-76.968827899999994</c:v>
                </c:pt>
                <c:pt idx="30">
                  <c:v>-77.494727780000005</c:v>
                </c:pt>
                <c:pt idx="31">
                  <c:v>-77.163989040000004</c:v>
                </c:pt>
                <c:pt idx="32">
                  <c:v>-78.717332830000004</c:v>
                </c:pt>
                <c:pt idx="33">
                  <c:v>-78.652197229999999</c:v>
                </c:pt>
                <c:pt idx="34">
                  <c:v>-79.769020470000001</c:v>
                </c:pt>
                <c:pt idx="35">
                  <c:v>-81.959128620000001</c:v>
                </c:pt>
                <c:pt idx="36">
                  <c:v>-82.929225549999998</c:v>
                </c:pt>
                <c:pt idx="37">
                  <c:v>-82.733735300000006</c:v>
                </c:pt>
                <c:pt idx="38">
                  <c:v>-82.674512230000005</c:v>
                </c:pt>
                <c:pt idx="39">
                  <c:v>-86.679578759999998</c:v>
                </c:pt>
                <c:pt idx="40">
                  <c:v>-85.505786209999997</c:v>
                </c:pt>
                <c:pt idx="41">
                  <c:v>-86.619025750000006</c:v>
                </c:pt>
                <c:pt idx="42">
                  <c:v>-88.54825846</c:v>
                </c:pt>
                <c:pt idx="43">
                  <c:v>-89.152717989999999</c:v>
                </c:pt>
                <c:pt idx="44">
                  <c:v>-89.929173109999994</c:v>
                </c:pt>
                <c:pt idx="45">
                  <c:v>-89.961252290000004</c:v>
                </c:pt>
                <c:pt idx="46">
                  <c:v>-89.924183900000003</c:v>
                </c:pt>
                <c:pt idx="47">
                  <c:v>-90.741990349999995</c:v>
                </c:pt>
                <c:pt idx="48">
                  <c:v>-90.195091759999997</c:v>
                </c:pt>
                <c:pt idx="49">
                  <c:v>-90.058433140000005</c:v>
                </c:pt>
                <c:pt idx="50">
                  <c:v>-89.265638640000006</c:v>
                </c:pt>
                <c:pt idx="51">
                  <c:v>-92.008078920000003</c:v>
                </c:pt>
                <c:pt idx="52">
                  <c:v>-88.686360710000002</c:v>
                </c:pt>
                <c:pt idx="53">
                  <c:v>-91.216099220000004</c:v>
                </c:pt>
                <c:pt idx="54">
                  <c:v>-90.143788659999998</c:v>
                </c:pt>
                <c:pt idx="55">
                  <c:v>-91.030516379999995</c:v>
                </c:pt>
                <c:pt idx="56">
                  <c:v>-89.024187909999995</c:v>
                </c:pt>
                <c:pt idx="57">
                  <c:v>-89.187011699999999</c:v>
                </c:pt>
                <c:pt idx="58">
                  <c:v>-90.575440889999996</c:v>
                </c:pt>
                <c:pt idx="59">
                  <c:v>-90.712995890000002</c:v>
                </c:pt>
                <c:pt idx="60">
                  <c:v>-90.788765400000003</c:v>
                </c:pt>
                <c:pt idx="61">
                  <c:v>-90.437704819999993</c:v>
                </c:pt>
                <c:pt idx="62">
                  <c:v>-91.021857030000007</c:v>
                </c:pt>
                <c:pt idx="63">
                  <c:v>-91.742748480000003</c:v>
                </c:pt>
                <c:pt idx="64">
                  <c:v>-90.121967400000003</c:v>
                </c:pt>
                <c:pt idx="65">
                  <c:v>-90.553096719999999</c:v>
                </c:pt>
                <c:pt idx="66">
                  <c:v>-89.968238119999995</c:v>
                </c:pt>
                <c:pt idx="67">
                  <c:v>-90.764131770000006</c:v>
                </c:pt>
                <c:pt idx="68">
                  <c:v>-90.997008840000007</c:v>
                </c:pt>
                <c:pt idx="69">
                  <c:v>-91.516399010000001</c:v>
                </c:pt>
                <c:pt idx="70">
                  <c:v>-90.456472340000005</c:v>
                </c:pt>
                <c:pt idx="71">
                  <c:v>-89.658971030000004</c:v>
                </c:pt>
                <c:pt idx="72">
                  <c:v>-90.709388599999997</c:v>
                </c:pt>
                <c:pt idx="73">
                  <c:v>-89.031271739999994</c:v>
                </c:pt>
                <c:pt idx="74">
                  <c:v>-91.715331989999996</c:v>
                </c:pt>
                <c:pt idx="75">
                  <c:v>-89.814918199999994</c:v>
                </c:pt>
                <c:pt idx="76">
                  <c:v>-89.328487339999995</c:v>
                </c:pt>
                <c:pt idx="77">
                  <c:v>-90.475218179999999</c:v>
                </c:pt>
                <c:pt idx="78">
                  <c:v>-90.614202719999994</c:v>
                </c:pt>
                <c:pt idx="79">
                  <c:v>-89.676156800000001</c:v>
                </c:pt>
                <c:pt idx="80">
                  <c:v>-88.071089869999994</c:v>
                </c:pt>
                <c:pt idx="81">
                  <c:v>-88.455336819999999</c:v>
                </c:pt>
                <c:pt idx="82">
                  <c:v>-89.940400969999999</c:v>
                </c:pt>
                <c:pt idx="83">
                  <c:v>-90.321141190000006</c:v>
                </c:pt>
                <c:pt idx="84">
                  <c:v>-90.272012950000004</c:v>
                </c:pt>
                <c:pt idx="85">
                  <c:v>-90.579341630000002</c:v>
                </c:pt>
                <c:pt idx="86">
                  <c:v>-90.732365009999995</c:v>
                </c:pt>
                <c:pt idx="87">
                  <c:v>-91.154118729999993</c:v>
                </c:pt>
                <c:pt idx="88">
                  <c:v>-91.03314331</c:v>
                </c:pt>
                <c:pt idx="89">
                  <c:v>-90.167631619999995</c:v>
                </c:pt>
                <c:pt idx="90">
                  <c:v>-90.387097019999999</c:v>
                </c:pt>
                <c:pt idx="91">
                  <c:v>-92.002496820000005</c:v>
                </c:pt>
                <c:pt idx="92">
                  <c:v>-88.904068769999995</c:v>
                </c:pt>
                <c:pt idx="93">
                  <c:v>-90.758027830000003</c:v>
                </c:pt>
                <c:pt idx="94">
                  <c:v>-91.539411369999996</c:v>
                </c:pt>
                <c:pt idx="95">
                  <c:v>-91.174906579999998</c:v>
                </c:pt>
                <c:pt idx="96">
                  <c:v>-89.426290120000004</c:v>
                </c:pt>
                <c:pt idx="97">
                  <c:v>-90.738193350000003</c:v>
                </c:pt>
                <c:pt idx="98">
                  <c:v>-89.960275050000007</c:v>
                </c:pt>
                <c:pt idx="99">
                  <c:v>-90.431610640000002</c:v>
                </c:pt>
                <c:pt idx="100">
                  <c:v>-91.424809269999997</c:v>
                </c:pt>
                <c:pt idx="101">
                  <c:v>-90.564764170000004</c:v>
                </c:pt>
                <c:pt idx="102">
                  <c:v>-90.282397450000005</c:v>
                </c:pt>
                <c:pt idx="103">
                  <c:v>-90.303095260000006</c:v>
                </c:pt>
                <c:pt idx="104">
                  <c:v>-89.722634830000004</c:v>
                </c:pt>
                <c:pt idx="105">
                  <c:v>-91.669578900000005</c:v>
                </c:pt>
                <c:pt idx="106">
                  <c:v>-91.365501870000003</c:v>
                </c:pt>
                <c:pt idx="107">
                  <c:v>-90.159760360000007</c:v>
                </c:pt>
                <c:pt idx="108">
                  <c:v>-88.871894519999998</c:v>
                </c:pt>
                <c:pt idx="109">
                  <c:v>-91.027756710000006</c:v>
                </c:pt>
                <c:pt idx="110">
                  <c:v>-90.815503710000002</c:v>
                </c:pt>
                <c:pt idx="111">
                  <c:v>-90.562256590000004</c:v>
                </c:pt>
                <c:pt idx="112">
                  <c:v>-90.227144210000006</c:v>
                </c:pt>
                <c:pt idx="113">
                  <c:v>-89.532296270000003</c:v>
                </c:pt>
                <c:pt idx="114">
                  <c:v>-91.487442610000002</c:v>
                </c:pt>
                <c:pt idx="115">
                  <c:v>-91.690738449999998</c:v>
                </c:pt>
                <c:pt idx="116">
                  <c:v>-91.177142970000006</c:v>
                </c:pt>
                <c:pt idx="117">
                  <c:v>-88.709405750000002</c:v>
                </c:pt>
                <c:pt idx="118">
                  <c:v>-91.797070730000002</c:v>
                </c:pt>
                <c:pt idx="119">
                  <c:v>-91.761489560000001</c:v>
                </c:pt>
                <c:pt idx="120">
                  <c:v>-90.489104069999996</c:v>
                </c:pt>
                <c:pt idx="121">
                  <c:v>-90.229371880000002</c:v>
                </c:pt>
                <c:pt idx="122">
                  <c:v>-90.453661909999994</c:v>
                </c:pt>
                <c:pt idx="123">
                  <c:v>-90.485944880000005</c:v>
                </c:pt>
                <c:pt idx="124">
                  <c:v>-90.043931619999995</c:v>
                </c:pt>
                <c:pt idx="125">
                  <c:v>-90.258759659999996</c:v>
                </c:pt>
                <c:pt idx="126">
                  <c:v>-90.864019740000003</c:v>
                </c:pt>
                <c:pt idx="127">
                  <c:v>-90.72251163</c:v>
                </c:pt>
                <c:pt idx="128">
                  <c:v>-90.087115060000002</c:v>
                </c:pt>
                <c:pt idx="129">
                  <c:v>-88.905747689999998</c:v>
                </c:pt>
                <c:pt idx="130">
                  <c:v>-90.564188659999999</c:v>
                </c:pt>
                <c:pt idx="131">
                  <c:v>-91.047644750000003</c:v>
                </c:pt>
                <c:pt idx="132">
                  <c:v>-92.135803730000006</c:v>
                </c:pt>
                <c:pt idx="133">
                  <c:v>-89.59812402</c:v>
                </c:pt>
                <c:pt idx="134">
                  <c:v>-90.624411820000006</c:v>
                </c:pt>
                <c:pt idx="135">
                  <c:v>-90.097037929999999</c:v>
                </c:pt>
                <c:pt idx="136">
                  <c:v>-88.637872239999993</c:v>
                </c:pt>
                <c:pt idx="137">
                  <c:v>-89.060273559999999</c:v>
                </c:pt>
                <c:pt idx="138">
                  <c:v>-91.645103820000003</c:v>
                </c:pt>
                <c:pt idx="139">
                  <c:v>-91.628766749999997</c:v>
                </c:pt>
                <c:pt idx="140">
                  <c:v>-90.380283800000001</c:v>
                </c:pt>
                <c:pt idx="141">
                  <c:v>-89.323014709999995</c:v>
                </c:pt>
                <c:pt idx="142">
                  <c:v>-89.377971360000004</c:v>
                </c:pt>
                <c:pt idx="143">
                  <c:v>-89.530154850000002</c:v>
                </c:pt>
                <c:pt idx="144">
                  <c:v>-89.298293639999997</c:v>
                </c:pt>
                <c:pt idx="145">
                  <c:v>-90.695019979999998</c:v>
                </c:pt>
                <c:pt idx="146">
                  <c:v>-90.879228740000002</c:v>
                </c:pt>
                <c:pt idx="147">
                  <c:v>-91.048319939999999</c:v>
                </c:pt>
                <c:pt idx="148">
                  <c:v>-89.342157159999999</c:v>
                </c:pt>
                <c:pt idx="149">
                  <c:v>-90.421135949999993</c:v>
                </c:pt>
                <c:pt idx="150">
                  <c:v>-91.644480590000001</c:v>
                </c:pt>
                <c:pt idx="151">
                  <c:v>-91.381938340000005</c:v>
                </c:pt>
                <c:pt idx="152">
                  <c:v>-89.366093039999996</c:v>
                </c:pt>
                <c:pt idx="153">
                  <c:v>-90.456596640000001</c:v>
                </c:pt>
                <c:pt idx="154">
                  <c:v>-89.682326509999996</c:v>
                </c:pt>
                <c:pt idx="155">
                  <c:v>-89.294933130000004</c:v>
                </c:pt>
                <c:pt idx="156">
                  <c:v>-92.164090619999996</c:v>
                </c:pt>
                <c:pt idx="157">
                  <c:v>-89.6183908</c:v>
                </c:pt>
                <c:pt idx="158">
                  <c:v>-90.767559109999993</c:v>
                </c:pt>
                <c:pt idx="159">
                  <c:v>-90.528780659999995</c:v>
                </c:pt>
                <c:pt idx="160">
                  <c:v>-90.067359850000003</c:v>
                </c:pt>
                <c:pt idx="161">
                  <c:v>-91.200187529999994</c:v>
                </c:pt>
                <c:pt idx="162">
                  <c:v>-90.912492450000002</c:v>
                </c:pt>
                <c:pt idx="163">
                  <c:v>-90.392005990000001</c:v>
                </c:pt>
                <c:pt idx="164">
                  <c:v>-91.09008102</c:v>
                </c:pt>
                <c:pt idx="165">
                  <c:v>-92.520826380000003</c:v>
                </c:pt>
                <c:pt idx="166">
                  <c:v>-89.375887210000002</c:v>
                </c:pt>
                <c:pt idx="167">
                  <c:v>-91.240370839999997</c:v>
                </c:pt>
                <c:pt idx="168">
                  <c:v>-90.347650290000004</c:v>
                </c:pt>
                <c:pt idx="169">
                  <c:v>-90.794278680000005</c:v>
                </c:pt>
                <c:pt idx="170">
                  <c:v>-90.002306989999994</c:v>
                </c:pt>
                <c:pt idx="171">
                  <c:v>-90.274916779999998</c:v>
                </c:pt>
                <c:pt idx="172">
                  <c:v>-90.893706780000002</c:v>
                </c:pt>
                <c:pt idx="173">
                  <c:v>-91.26636268</c:v>
                </c:pt>
                <c:pt idx="174">
                  <c:v>-90.72458949</c:v>
                </c:pt>
                <c:pt idx="175">
                  <c:v>-91.210781800000007</c:v>
                </c:pt>
                <c:pt idx="176">
                  <c:v>-90.379765129999996</c:v>
                </c:pt>
                <c:pt idx="177">
                  <c:v>-93.124803099999994</c:v>
                </c:pt>
                <c:pt idx="178">
                  <c:v>-90.763846990000005</c:v>
                </c:pt>
                <c:pt idx="179">
                  <c:v>-90.400768319999997</c:v>
                </c:pt>
                <c:pt idx="180">
                  <c:v>-89.813290260000002</c:v>
                </c:pt>
                <c:pt idx="181">
                  <c:v>-89.060473329999994</c:v>
                </c:pt>
                <c:pt idx="182">
                  <c:v>-91.519684920000003</c:v>
                </c:pt>
                <c:pt idx="183">
                  <c:v>-91.08156975</c:v>
                </c:pt>
                <c:pt idx="184">
                  <c:v>-90.318471040000006</c:v>
                </c:pt>
                <c:pt idx="185">
                  <c:v>-90.114575509999995</c:v>
                </c:pt>
                <c:pt idx="186">
                  <c:v>-90.213903419999994</c:v>
                </c:pt>
                <c:pt idx="187">
                  <c:v>-91.791197019999998</c:v>
                </c:pt>
                <c:pt idx="188">
                  <c:v>-91.480580930000002</c:v>
                </c:pt>
                <c:pt idx="189">
                  <c:v>-90.052838129999998</c:v>
                </c:pt>
                <c:pt idx="190">
                  <c:v>-91.929359649999995</c:v>
                </c:pt>
                <c:pt idx="191">
                  <c:v>-90.467854259999996</c:v>
                </c:pt>
                <c:pt idx="192">
                  <c:v>-90.546267369999995</c:v>
                </c:pt>
                <c:pt idx="193">
                  <c:v>-90.567314249999995</c:v>
                </c:pt>
                <c:pt idx="194">
                  <c:v>-90.605728350000007</c:v>
                </c:pt>
                <c:pt idx="195">
                  <c:v>-90.897627589999999</c:v>
                </c:pt>
                <c:pt idx="196">
                  <c:v>-91.227840130000004</c:v>
                </c:pt>
                <c:pt idx="197">
                  <c:v>-91.362238770000005</c:v>
                </c:pt>
                <c:pt idx="198">
                  <c:v>-91.994634610000006</c:v>
                </c:pt>
                <c:pt idx="199">
                  <c:v>-91.693144619999998</c:v>
                </c:pt>
                <c:pt idx="200">
                  <c:v>-90.079241690000003</c:v>
                </c:pt>
                <c:pt idx="201">
                  <c:v>-90.559913440000003</c:v>
                </c:pt>
                <c:pt idx="202">
                  <c:v>-90.713068199999995</c:v>
                </c:pt>
                <c:pt idx="203">
                  <c:v>-90.839011130000003</c:v>
                </c:pt>
                <c:pt idx="204">
                  <c:v>-91.483985880000006</c:v>
                </c:pt>
                <c:pt idx="205">
                  <c:v>-90.583791259999998</c:v>
                </c:pt>
                <c:pt idx="206">
                  <c:v>-93.115305680000006</c:v>
                </c:pt>
                <c:pt idx="207">
                  <c:v>-91.784680859999995</c:v>
                </c:pt>
                <c:pt idx="208">
                  <c:v>-91.103296389999997</c:v>
                </c:pt>
                <c:pt idx="209">
                  <c:v>-90.912257030000006</c:v>
                </c:pt>
                <c:pt idx="210">
                  <c:v>-90.452577599999998</c:v>
                </c:pt>
                <c:pt idx="211">
                  <c:v>-90.836036109999995</c:v>
                </c:pt>
                <c:pt idx="212">
                  <c:v>-90.650678470000003</c:v>
                </c:pt>
                <c:pt idx="213">
                  <c:v>-90.154302000000001</c:v>
                </c:pt>
                <c:pt idx="214">
                  <c:v>-91.195532630000002</c:v>
                </c:pt>
                <c:pt idx="215">
                  <c:v>-88.760308910000006</c:v>
                </c:pt>
                <c:pt idx="216">
                  <c:v>-90.585228650000005</c:v>
                </c:pt>
                <c:pt idx="217">
                  <c:v>-90.368001730000003</c:v>
                </c:pt>
                <c:pt idx="218">
                  <c:v>-90.539630919999993</c:v>
                </c:pt>
                <c:pt idx="219">
                  <c:v>-92.724902459999996</c:v>
                </c:pt>
                <c:pt idx="220">
                  <c:v>-91.305233459999997</c:v>
                </c:pt>
                <c:pt idx="221">
                  <c:v>-90.530648060000004</c:v>
                </c:pt>
                <c:pt idx="222">
                  <c:v>-91.503001429999998</c:v>
                </c:pt>
                <c:pt idx="223">
                  <c:v>-89.717603339999997</c:v>
                </c:pt>
                <c:pt idx="224">
                  <c:v>-90.701161429999999</c:v>
                </c:pt>
                <c:pt idx="225">
                  <c:v>-91.547592320000007</c:v>
                </c:pt>
                <c:pt idx="226">
                  <c:v>-89.838321989999997</c:v>
                </c:pt>
                <c:pt idx="227">
                  <c:v>-90.233786679999994</c:v>
                </c:pt>
                <c:pt idx="228">
                  <c:v>-91.635958489999993</c:v>
                </c:pt>
                <c:pt idx="229">
                  <c:v>-90.9425794</c:v>
                </c:pt>
                <c:pt idx="230">
                  <c:v>-91.350543110000004</c:v>
                </c:pt>
                <c:pt idx="231">
                  <c:v>-91.057169819999999</c:v>
                </c:pt>
                <c:pt idx="232">
                  <c:v>-90.575963959999996</c:v>
                </c:pt>
                <c:pt idx="233">
                  <c:v>-91.383168740000002</c:v>
                </c:pt>
                <c:pt idx="234">
                  <c:v>-90.685664360000004</c:v>
                </c:pt>
                <c:pt idx="235">
                  <c:v>-91.686328739999993</c:v>
                </c:pt>
                <c:pt idx="236">
                  <c:v>-91.875268270000007</c:v>
                </c:pt>
                <c:pt idx="237">
                  <c:v>-91.549778989999993</c:v>
                </c:pt>
                <c:pt idx="238">
                  <c:v>-91.40328676</c:v>
                </c:pt>
                <c:pt idx="239">
                  <c:v>-90.597178069999998</c:v>
                </c:pt>
                <c:pt idx="240">
                  <c:v>-91.162589429999997</c:v>
                </c:pt>
                <c:pt idx="241">
                  <c:v>-90.640724590000005</c:v>
                </c:pt>
                <c:pt idx="242">
                  <c:v>-91.821626879999997</c:v>
                </c:pt>
                <c:pt idx="243">
                  <c:v>-91.146315790000003</c:v>
                </c:pt>
                <c:pt idx="244">
                  <c:v>-90.200842129999998</c:v>
                </c:pt>
                <c:pt idx="245">
                  <c:v>-92.047622919999995</c:v>
                </c:pt>
                <c:pt idx="246">
                  <c:v>-92.022563020000007</c:v>
                </c:pt>
                <c:pt idx="247">
                  <c:v>-92.474958380000004</c:v>
                </c:pt>
                <c:pt idx="248">
                  <c:v>-91.875458609999995</c:v>
                </c:pt>
                <c:pt idx="249">
                  <c:v>-91.804111210000002</c:v>
                </c:pt>
                <c:pt idx="250">
                  <c:v>-91.675524190000004</c:v>
                </c:pt>
                <c:pt idx="251">
                  <c:v>-91.579970869999997</c:v>
                </c:pt>
                <c:pt idx="252">
                  <c:v>-90.376704270000005</c:v>
                </c:pt>
                <c:pt idx="253">
                  <c:v>-91.716039249999994</c:v>
                </c:pt>
                <c:pt idx="254">
                  <c:v>-91.408729829999999</c:v>
                </c:pt>
                <c:pt idx="255">
                  <c:v>-90.010263480000006</c:v>
                </c:pt>
                <c:pt idx="256">
                  <c:v>-89.05209404</c:v>
                </c:pt>
                <c:pt idx="257">
                  <c:v>-90.425113510000003</c:v>
                </c:pt>
                <c:pt idx="258">
                  <c:v>-90.620258059999998</c:v>
                </c:pt>
                <c:pt idx="259">
                  <c:v>-90.787395759999995</c:v>
                </c:pt>
                <c:pt idx="260">
                  <c:v>-90.735188089999994</c:v>
                </c:pt>
                <c:pt idx="261">
                  <c:v>-90.958481579999997</c:v>
                </c:pt>
                <c:pt idx="262">
                  <c:v>-90.002327129999998</c:v>
                </c:pt>
                <c:pt idx="263">
                  <c:v>-91.479428209999995</c:v>
                </c:pt>
                <c:pt idx="264">
                  <c:v>-91.1321935</c:v>
                </c:pt>
                <c:pt idx="265">
                  <c:v>-92.135869889999995</c:v>
                </c:pt>
                <c:pt idx="266">
                  <c:v>-90.328642860000002</c:v>
                </c:pt>
                <c:pt idx="267">
                  <c:v>-90.217089169999994</c:v>
                </c:pt>
                <c:pt idx="268">
                  <c:v>-90.604036230000006</c:v>
                </c:pt>
                <c:pt idx="269">
                  <c:v>-91.975551640000006</c:v>
                </c:pt>
                <c:pt idx="270">
                  <c:v>-90.532589349999995</c:v>
                </c:pt>
                <c:pt idx="271">
                  <c:v>-90.596894550000002</c:v>
                </c:pt>
                <c:pt idx="272">
                  <c:v>-90.905231139999998</c:v>
                </c:pt>
                <c:pt idx="273">
                  <c:v>-92.013775769999995</c:v>
                </c:pt>
                <c:pt idx="274">
                  <c:v>-92.464231269999999</c:v>
                </c:pt>
                <c:pt idx="275">
                  <c:v>-89.799046709999999</c:v>
                </c:pt>
                <c:pt idx="276">
                  <c:v>-90.690676060000001</c:v>
                </c:pt>
                <c:pt idx="277">
                  <c:v>-89.480746760000002</c:v>
                </c:pt>
                <c:pt idx="278">
                  <c:v>-91.532689410000003</c:v>
                </c:pt>
                <c:pt idx="279">
                  <c:v>-90.627533400000004</c:v>
                </c:pt>
                <c:pt idx="280">
                  <c:v>-91.205960649999994</c:v>
                </c:pt>
                <c:pt idx="281">
                  <c:v>-90.788808059999994</c:v>
                </c:pt>
                <c:pt idx="282">
                  <c:v>-90.848702079999995</c:v>
                </c:pt>
                <c:pt idx="283">
                  <c:v>-90.943736729999998</c:v>
                </c:pt>
                <c:pt idx="284">
                  <c:v>-90.915494140000007</c:v>
                </c:pt>
                <c:pt idx="285">
                  <c:v>-92.154020840000001</c:v>
                </c:pt>
                <c:pt idx="286">
                  <c:v>-90.11467596</c:v>
                </c:pt>
                <c:pt idx="287">
                  <c:v>-91.178800539999997</c:v>
                </c:pt>
                <c:pt idx="288">
                  <c:v>-90.942918379999995</c:v>
                </c:pt>
                <c:pt idx="289">
                  <c:v>-91.087479740000006</c:v>
                </c:pt>
                <c:pt idx="290">
                  <c:v>-91.944781599999999</c:v>
                </c:pt>
                <c:pt idx="291">
                  <c:v>-92.467074220000001</c:v>
                </c:pt>
                <c:pt idx="292">
                  <c:v>-89.801969330000006</c:v>
                </c:pt>
                <c:pt idx="293">
                  <c:v>-91.241207509999995</c:v>
                </c:pt>
                <c:pt idx="294">
                  <c:v>-90.175231240000002</c:v>
                </c:pt>
                <c:pt idx="295">
                  <c:v>-89.360970589999994</c:v>
                </c:pt>
                <c:pt idx="296">
                  <c:v>-92.34864177</c:v>
                </c:pt>
                <c:pt idx="297">
                  <c:v>-90.419377549999993</c:v>
                </c:pt>
                <c:pt idx="298">
                  <c:v>-90.023611689999996</c:v>
                </c:pt>
                <c:pt idx="299">
                  <c:v>-91.258132829999994</c:v>
                </c:pt>
                <c:pt idx="300">
                  <c:v>-89.774790379999999</c:v>
                </c:pt>
                <c:pt idx="301">
                  <c:v>-90.460143709999997</c:v>
                </c:pt>
                <c:pt idx="302">
                  <c:v>-91.231908720000007</c:v>
                </c:pt>
                <c:pt idx="303">
                  <c:v>-90.725990330000002</c:v>
                </c:pt>
                <c:pt idx="304">
                  <c:v>-89.397435450000003</c:v>
                </c:pt>
                <c:pt idx="305">
                  <c:v>-91.217965399999997</c:v>
                </c:pt>
                <c:pt idx="306">
                  <c:v>-90.587258199999994</c:v>
                </c:pt>
                <c:pt idx="307">
                  <c:v>-91.349903089999998</c:v>
                </c:pt>
                <c:pt idx="308">
                  <c:v>-93.390644069999993</c:v>
                </c:pt>
                <c:pt idx="309">
                  <c:v>-91.400483080000001</c:v>
                </c:pt>
                <c:pt idx="310">
                  <c:v>-90.277261179999996</c:v>
                </c:pt>
                <c:pt idx="311">
                  <c:v>-93.725203329999999</c:v>
                </c:pt>
                <c:pt idx="312">
                  <c:v>-93.611884720000006</c:v>
                </c:pt>
                <c:pt idx="313">
                  <c:v>-90.422559579999998</c:v>
                </c:pt>
                <c:pt idx="314">
                  <c:v>-91.168105499999996</c:v>
                </c:pt>
                <c:pt idx="315">
                  <c:v>-91.132261600000007</c:v>
                </c:pt>
                <c:pt idx="316">
                  <c:v>-91.44647707</c:v>
                </c:pt>
                <c:pt idx="317">
                  <c:v>-90.304876280000002</c:v>
                </c:pt>
                <c:pt idx="318">
                  <c:v>-90.773649719999995</c:v>
                </c:pt>
                <c:pt idx="319">
                  <c:v>-92.002816949999996</c:v>
                </c:pt>
                <c:pt idx="320">
                  <c:v>-91.862034969999996</c:v>
                </c:pt>
                <c:pt idx="321">
                  <c:v>-90.421742170000002</c:v>
                </c:pt>
                <c:pt idx="322">
                  <c:v>-89.801993400000001</c:v>
                </c:pt>
                <c:pt idx="323">
                  <c:v>-89.483741800000004</c:v>
                </c:pt>
                <c:pt idx="324">
                  <c:v>-91.811213390000006</c:v>
                </c:pt>
                <c:pt idx="325">
                  <c:v>-92.645740500000002</c:v>
                </c:pt>
                <c:pt idx="326">
                  <c:v>-90.922713049999999</c:v>
                </c:pt>
                <c:pt idx="327">
                  <c:v>-91.172639869999998</c:v>
                </c:pt>
                <c:pt idx="328">
                  <c:v>-91.215444099999999</c:v>
                </c:pt>
                <c:pt idx="329">
                  <c:v>-90.190583630000006</c:v>
                </c:pt>
                <c:pt idx="330">
                  <c:v>-92.773531730000002</c:v>
                </c:pt>
                <c:pt idx="331">
                  <c:v>-91.990686650000001</c:v>
                </c:pt>
                <c:pt idx="332">
                  <c:v>-93.045309259999996</c:v>
                </c:pt>
                <c:pt idx="333">
                  <c:v>-95.47068213</c:v>
                </c:pt>
                <c:pt idx="334">
                  <c:v>-96.09843094</c:v>
                </c:pt>
                <c:pt idx="335">
                  <c:v>-99.12897246</c:v>
                </c:pt>
                <c:pt idx="336">
                  <c:v>-99.299064329999993</c:v>
                </c:pt>
                <c:pt idx="337">
                  <c:v>-101.1142249</c:v>
                </c:pt>
                <c:pt idx="338">
                  <c:v>-102.61461389999999</c:v>
                </c:pt>
                <c:pt idx="339">
                  <c:v>-105.4061335</c:v>
                </c:pt>
                <c:pt idx="340">
                  <c:v>-104.60785250000001</c:v>
                </c:pt>
                <c:pt idx="341">
                  <c:v>-105.7599642</c:v>
                </c:pt>
                <c:pt idx="342">
                  <c:v>-105.40987029999999</c:v>
                </c:pt>
                <c:pt idx="343">
                  <c:v>-106.4857143</c:v>
                </c:pt>
                <c:pt idx="344">
                  <c:v>-104.3471474</c:v>
                </c:pt>
                <c:pt idx="345">
                  <c:v>-105.42436910000001</c:v>
                </c:pt>
                <c:pt idx="346">
                  <c:v>-105.734295</c:v>
                </c:pt>
                <c:pt idx="347">
                  <c:v>-107.1316728</c:v>
                </c:pt>
                <c:pt idx="348">
                  <c:v>-104.8834449</c:v>
                </c:pt>
                <c:pt idx="349">
                  <c:v>-105.9197715</c:v>
                </c:pt>
                <c:pt idx="350">
                  <c:v>-106.79712790000001</c:v>
                </c:pt>
                <c:pt idx="351">
                  <c:v>-106.2174534</c:v>
                </c:pt>
                <c:pt idx="352">
                  <c:v>-105.7367014</c:v>
                </c:pt>
                <c:pt idx="353">
                  <c:v>-106.04870510000001</c:v>
                </c:pt>
                <c:pt idx="354">
                  <c:v>-106.25668690000001</c:v>
                </c:pt>
                <c:pt idx="355">
                  <c:v>-106.7737894</c:v>
                </c:pt>
                <c:pt idx="356">
                  <c:v>-105.8912095</c:v>
                </c:pt>
                <c:pt idx="357">
                  <c:v>-105.494364</c:v>
                </c:pt>
                <c:pt idx="358">
                  <c:v>-106.7406044</c:v>
                </c:pt>
                <c:pt idx="359">
                  <c:v>-106.3642935</c:v>
                </c:pt>
                <c:pt idx="360">
                  <c:v>-106.0358914</c:v>
                </c:pt>
                <c:pt idx="361">
                  <c:v>-104.9714506</c:v>
                </c:pt>
                <c:pt idx="362">
                  <c:v>-107.7472056</c:v>
                </c:pt>
                <c:pt idx="363">
                  <c:v>-107.23964650000001</c:v>
                </c:pt>
                <c:pt idx="364">
                  <c:v>-106.44083019999999</c:v>
                </c:pt>
                <c:pt idx="365">
                  <c:v>-105.12492760000001</c:v>
                </c:pt>
                <c:pt idx="366">
                  <c:v>-106.4899966</c:v>
                </c:pt>
                <c:pt idx="367">
                  <c:v>-106.10113370000001</c:v>
                </c:pt>
                <c:pt idx="368">
                  <c:v>-106.3544974</c:v>
                </c:pt>
                <c:pt idx="369">
                  <c:v>-106.68557730000001</c:v>
                </c:pt>
                <c:pt idx="370">
                  <c:v>-105.1309399</c:v>
                </c:pt>
                <c:pt idx="371">
                  <c:v>-105.83467</c:v>
                </c:pt>
                <c:pt idx="372">
                  <c:v>-106.18831470000001</c:v>
                </c:pt>
                <c:pt idx="373">
                  <c:v>-105.9285175</c:v>
                </c:pt>
                <c:pt idx="374">
                  <c:v>-106.2185334</c:v>
                </c:pt>
                <c:pt idx="375">
                  <c:v>-106.6786918</c:v>
                </c:pt>
                <c:pt idx="376">
                  <c:v>-106.3598954</c:v>
                </c:pt>
                <c:pt idx="377">
                  <c:v>-106.2134513</c:v>
                </c:pt>
                <c:pt idx="378">
                  <c:v>-105.44893570000001</c:v>
                </c:pt>
                <c:pt idx="379">
                  <c:v>-107.2566949</c:v>
                </c:pt>
                <c:pt idx="380">
                  <c:v>-107.41642469999999</c:v>
                </c:pt>
                <c:pt idx="381">
                  <c:v>-106.7341291</c:v>
                </c:pt>
                <c:pt idx="382">
                  <c:v>-106.9778093</c:v>
                </c:pt>
                <c:pt idx="383">
                  <c:v>-108.11872959999999</c:v>
                </c:pt>
                <c:pt idx="384">
                  <c:v>-106.45439880000001</c:v>
                </c:pt>
                <c:pt idx="385">
                  <c:v>-105.53511899999999</c:v>
                </c:pt>
                <c:pt idx="386">
                  <c:v>-104.9575085</c:v>
                </c:pt>
                <c:pt idx="387">
                  <c:v>-107.79046390000001</c:v>
                </c:pt>
                <c:pt idx="388">
                  <c:v>-106.66149679999999</c:v>
                </c:pt>
                <c:pt idx="389">
                  <c:v>-107.4838049</c:v>
                </c:pt>
                <c:pt idx="390">
                  <c:v>-105.25640319999999</c:v>
                </c:pt>
                <c:pt idx="391">
                  <c:v>-107.740112</c:v>
                </c:pt>
                <c:pt idx="392">
                  <c:v>-106.1394533</c:v>
                </c:pt>
                <c:pt idx="393">
                  <c:v>-106.180448</c:v>
                </c:pt>
                <c:pt idx="394">
                  <c:v>-106.4744541</c:v>
                </c:pt>
                <c:pt idx="395">
                  <c:v>-106.0421753</c:v>
                </c:pt>
                <c:pt idx="396">
                  <c:v>-106.94643189999999</c:v>
                </c:pt>
                <c:pt idx="397">
                  <c:v>-104.32682130000001</c:v>
                </c:pt>
                <c:pt idx="398">
                  <c:v>-106.3992069</c:v>
                </c:pt>
                <c:pt idx="399">
                  <c:v>-105.87599</c:v>
                </c:pt>
                <c:pt idx="400">
                  <c:v>-105.5446893</c:v>
                </c:pt>
                <c:pt idx="401">
                  <c:v>-106.8861569</c:v>
                </c:pt>
                <c:pt idx="402">
                  <c:v>-106.48777010000001</c:v>
                </c:pt>
                <c:pt idx="403">
                  <c:v>-106.43772610000001</c:v>
                </c:pt>
                <c:pt idx="404">
                  <c:v>-105.7615005</c:v>
                </c:pt>
                <c:pt idx="405">
                  <c:v>-106.5521543</c:v>
                </c:pt>
                <c:pt idx="406">
                  <c:v>-105.83974430000001</c:v>
                </c:pt>
                <c:pt idx="407">
                  <c:v>-107.6104967</c:v>
                </c:pt>
                <c:pt idx="408">
                  <c:v>-106.67070219999999</c:v>
                </c:pt>
                <c:pt idx="409">
                  <c:v>-105.42352099999999</c:v>
                </c:pt>
                <c:pt idx="410">
                  <c:v>-106.8257266</c:v>
                </c:pt>
                <c:pt idx="411">
                  <c:v>-106.53162810000001</c:v>
                </c:pt>
                <c:pt idx="412">
                  <c:v>-106.2434581</c:v>
                </c:pt>
                <c:pt idx="413">
                  <c:v>-107.0210419</c:v>
                </c:pt>
                <c:pt idx="414">
                  <c:v>-106.19619160000001</c:v>
                </c:pt>
                <c:pt idx="415">
                  <c:v>-106.2898354</c:v>
                </c:pt>
                <c:pt idx="416">
                  <c:v>-106.52604049999999</c:v>
                </c:pt>
                <c:pt idx="417">
                  <c:v>-107.5339622</c:v>
                </c:pt>
                <c:pt idx="418">
                  <c:v>-106.094628</c:v>
                </c:pt>
                <c:pt idx="419">
                  <c:v>-108.2866624</c:v>
                </c:pt>
                <c:pt idx="420">
                  <c:v>-105.12124590000001</c:v>
                </c:pt>
                <c:pt idx="421">
                  <c:v>-107.4222345</c:v>
                </c:pt>
                <c:pt idx="422">
                  <c:v>-105.09188159999999</c:v>
                </c:pt>
                <c:pt idx="423">
                  <c:v>-106.63215630000001</c:v>
                </c:pt>
                <c:pt idx="424">
                  <c:v>-105.96176610000001</c:v>
                </c:pt>
                <c:pt idx="425">
                  <c:v>-105.6907466</c:v>
                </c:pt>
                <c:pt idx="426">
                  <c:v>-105.7974846</c:v>
                </c:pt>
                <c:pt idx="427">
                  <c:v>-106.1484279</c:v>
                </c:pt>
                <c:pt idx="428">
                  <c:v>-107.40379110000001</c:v>
                </c:pt>
                <c:pt idx="429">
                  <c:v>-107.4871071</c:v>
                </c:pt>
                <c:pt idx="430">
                  <c:v>-106.4783109</c:v>
                </c:pt>
                <c:pt idx="431">
                  <c:v>-106.61145860000001</c:v>
                </c:pt>
                <c:pt idx="432">
                  <c:v>-106.786198</c:v>
                </c:pt>
                <c:pt idx="433">
                  <c:v>-106.637835</c:v>
                </c:pt>
                <c:pt idx="434">
                  <c:v>-105.47739799999999</c:v>
                </c:pt>
                <c:pt idx="435">
                  <c:v>-106.3505153</c:v>
                </c:pt>
                <c:pt idx="436">
                  <c:v>-105.0717594</c:v>
                </c:pt>
                <c:pt idx="437">
                  <c:v>-106.2846061</c:v>
                </c:pt>
                <c:pt idx="438">
                  <c:v>-106.4730998</c:v>
                </c:pt>
                <c:pt idx="439">
                  <c:v>-107.03711730000001</c:v>
                </c:pt>
                <c:pt idx="440">
                  <c:v>-106.3331337</c:v>
                </c:pt>
                <c:pt idx="441">
                  <c:v>-105.2314834</c:v>
                </c:pt>
                <c:pt idx="442">
                  <c:v>-105.28059260000001</c:v>
                </c:pt>
                <c:pt idx="443">
                  <c:v>-106.6640566</c:v>
                </c:pt>
                <c:pt idx="444">
                  <c:v>-106.3112402</c:v>
                </c:pt>
                <c:pt idx="445">
                  <c:v>-105.9733385</c:v>
                </c:pt>
                <c:pt idx="446">
                  <c:v>-105.5457454</c:v>
                </c:pt>
                <c:pt idx="447">
                  <c:v>-106.45084490000001</c:v>
                </c:pt>
                <c:pt idx="448">
                  <c:v>-106.2943272</c:v>
                </c:pt>
                <c:pt idx="449">
                  <c:v>-106.5379696</c:v>
                </c:pt>
                <c:pt idx="450">
                  <c:v>-107.12979470000001</c:v>
                </c:pt>
                <c:pt idx="451">
                  <c:v>-105.5837432</c:v>
                </c:pt>
                <c:pt idx="452">
                  <c:v>-107.44864509999999</c:v>
                </c:pt>
                <c:pt idx="453">
                  <c:v>-105.4163506</c:v>
                </c:pt>
                <c:pt idx="454">
                  <c:v>-107.0322273</c:v>
                </c:pt>
                <c:pt idx="455">
                  <c:v>-106.4454688</c:v>
                </c:pt>
                <c:pt idx="456">
                  <c:v>-108.0839941</c:v>
                </c:pt>
                <c:pt idx="457">
                  <c:v>-106.3433129</c:v>
                </c:pt>
                <c:pt idx="458">
                  <c:v>-106.39191169999999</c:v>
                </c:pt>
                <c:pt idx="459">
                  <c:v>-105.4645072</c:v>
                </c:pt>
                <c:pt idx="460">
                  <c:v>-106.6679477</c:v>
                </c:pt>
                <c:pt idx="461">
                  <c:v>-107.28502</c:v>
                </c:pt>
                <c:pt idx="462">
                  <c:v>-106.6256707</c:v>
                </c:pt>
                <c:pt idx="463">
                  <c:v>-106.81701080000001</c:v>
                </c:pt>
                <c:pt idx="464">
                  <c:v>-107.7949491</c:v>
                </c:pt>
                <c:pt idx="465">
                  <c:v>-106.96275730000001</c:v>
                </c:pt>
                <c:pt idx="466">
                  <c:v>-105.86486309999999</c:v>
                </c:pt>
                <c:pt idx="467">
                  <c:v>-106.18125209999999</c:v>
                </c:pt>
                <c:pt idx="468">
                  <c:v>-106.5305255</c:v>
                </c:pt>
                <c:pt idx="469">
                  <c:v>-107.71833719999999</c:v>
                </c:pt>
                <c:pt idx="470">
                  <c:v>-107.87868090000001</c:v>
                </c:pt>
                <c:pt idx="471">
                  <c:v>-107.4460342</c:v>
                </c:pt>
                <c:pt idx="472">
                  <c:v>-105.7155602</c:v>
                </c:pt>
                <c:pt idx="473">
                  <c:v>-106.0161878</c:v>
                </c:pt>
                <c:pt idx="474">
                  <c:v>-107.7424176</c:v>
                </c:pt>
                <c:pt idx="475">
                  <c:v>-106.6484669</c:v>
                </c:pt>
                <c:pt idx="476">
                  <c:v>-107.48273519999999</c:v>
                </c:pt>
                <c:pt idx="477">
                  <c:v>-106.77493629999999</c:v>
                </c:pt>
                <c:pt idx="478">
                  <c:v>-108.3467974</c:v>
                </c:pt>
                <c:pt idx="479">
                  <c:v>-107.8584546</c:v>
                </c:pt>
                <c:pt idx="480">
                  <c:v>-107.0069295</c:v>
                </c:pt>
                <c:pt idx="481">
                  <c:v>-107.9281264</c:v>
                </c:pt>
                <c:pt idx="482">
                  <c:v>-107.4230845</c:v>
                </c:pt>
                <c:pt idx="483">
                  <c:v>-107.563551</c:v>
                </c:pt>
                <c:pt idx="484">
                  <c:v>-108.98123699999999</c:v>
                </c:pt>
                <c:pt idx="485">
                  <c:v>-108.47153969999999</c:v>
                </c:pt>
                <c:pt idx="486">
                  <c:v>-107.5376933</c:v>
                </c:pt>
                <c:pt idx="487">
                  <c:v>-109.4409393</c:v>
                </c:pt>
                <c:pt idx="488">
                  <c:v>-106.8734681</c:v>
                </c:pt>
                <c:pt idx="489">
                  <c:v>-107.9329417</c:v>
                </c:pt>
                <c:pt idx="490">
                  <c:v>-109.1214761</c:v>
                </c:pt>
                <c:pt idx="491">
                  <c:v>-108.8755738</c:v>
                </c:pt>
                <c:pt idx="492">
                  <c:v>-107.1504707</c:v>
                </c:pt>
                <c:pt idx="493">
                  <c:v>-107.4305834</c:v>
                </c:pt>
                <c:pt idx="494">
                  <c:v>-107.89601</c:v>
                </c:pt>
                <c:pt idx="495">
                  <c:v>-107.4497319</c:v>
                </c:pt>
                <c:pt idx="496">
                  <c:v>-108.2033847</c:v>
                </c:pt>
                <c:pt idx="497">
                  <c:v>-108.9189897</c:v>
                </c:pt>
                <c:pt idx="498">
                  <c:v>-109.3216731</c:v>
                </c:pt>
                <c:pt idx="499">
                  <c:v>-108.226635</c:v>
                </c:pt>
                <c:pt idx="500">
                  <c:v>-109.32285349999999</c:v>
                </c:pt>
                <c:pt idx="501">
                  <c:v>-108.01890779999999</c:v>
                </c:pt>
                <c:pt idx="502">
                  <c:v>-108.572052</c:v>
                </c:pt>
                <c:pt idx="503">
                  <c:v>-107.91034500000001</c:v>
                </c:pt>
                <c:pt idx="504">
                  <c:v>-108.83188370000001</c:v>
                </c:pt>
                <c:pt idx="505">
                  <c:v>-106.7733242</c:v>
                </c:pt>
                <c:pt idx="506">
                  <c:v>-108.89399179999999</c:v>
                </c:pt>
                <c:pt idx="507">
                  <c:v>-107.8986038</c:v>
                </c:pt>
                <c:pt idx="508">
                  <c:v>-108.7496661</c:v>
                </c:pt>
                <c:pt idx="509">
                  <c:v>-107.4497769</c:v>
                </c:pt>
                <c:pt idx="510">
                  <c:v>-108.70745359999999</c:v>
                </c:pt>
                <c:pt idx="511">
                  <c:v>-108.07381890000001</c:v>
                </c:pt>
                <c:pt idx="512">
                  <c:v>-106.73725399999999</c:v>
                </c:pt>
                <c:pt idx="513">
                  <c:v>-108.4509442</c:v>
                </c:pt>
                <c:pt idx="514">
                  <c:v>-106.6470317</c:v>
                </c:pt>
                <c:pt idx="515">
                  <c:v>-108.8461191</c:v>
                </c:pt>
                <c:pt idx="516">
                  <c:v>-108.1164395</c:v>
                </c:pt>
                <c:pt idx="517">
                  <c:v>-109.1053459</c:v>
                </c:pt>
                <c:pt idx="518">
                  <c:v>-107.8671195</c:v>
                </c:pt>
                <c:pt idx="519">
                  <c:v>-108.720804</c:v>
                </c:pt>
                <c:pt idx="520">
                  <c:v>-107.83305350000001</c:v>
                </c:pt>
                <c:pt idx="521">
                  <c:v>-108.97370789999999</c:v>
                </c:pt>
                <c:pt idx="522">
                  <c:v>-107.2691118</c:v>
                </c:pt>
                <c:pt idx="523">
                  <c:v>-107.7497327</c:v>
                </c:pt>
                <c:pt idx="524">
                  <c:v>-109.0013513</c:v>
                </c:pt>
                <c:pt idx="525">
                  <c:v>-109.5479194</c:v>
                </c:pt>
                <c:pt idx="526">
                  <c:v>-107.9985339</c:v>
                </c:pt>
                <c:pt idx="527">
                  <c:v>-106.55871759999999</c:v>
                </c:pt>
                <c:pt idx="528">
                  <c:v>-108.36227839999999</c:v>
                </c:pt>
                <c:pt idx="529">
                  <c:v>-108.2247898</c:v>
                </c:pt>
                <c:pt idx="530">
                  <c:v>-107.9848708</c:v>
                </c:pt>
                <c:pt idx="531">
                  <c:v>-107.7445591</c:v>
                </c:pt>
                <c:pt idx="532">
                  <c:v>-106.5345459</c:v>
                </c:pt>
                <c:pt idx="533">
                  <c:v>-108.5264313</c:v>
                </c:pt>
                <c:pt idx="534">
                  <c:v>-109.6578772</c:v>
                </c:pt>
                <c:pt idx="535">
                  <c:v>-107.6362123</c:v>
                </c:pt>
                <c:pt idx="536">
                  <c:v>-109.1006563</c:v>
                </c:pt>
                <c:pt idx="537">
                  <c:v>-106.94841599999999</c:v>
                </c:pt>
                <c:pt idx="538">
                  <c:v>-109.3111968</c:v>
                </c:pt>
                <c:pt idx="539">
                  <c:v>-107.8999919</c:v>
                </c:pt>
                <c:pt idx="540">
                  <c:v>-108.344024</c:v>
                </c:pt>
                <c:pt idx="541">
                  <c:v>-109.4910569</c:v>
                </c:pt>
                <c:pt idx="542">
                  <c:v>-109.2868775</c:v>
                </c:pt>
                <c:pt idx="543">
                  <c:v>-107.8363482</c:v>
                </c:pt>
                <c:pt idx="544">
                  <c:v>-109.2975953</c:v>
                </c:pt>
                <c:pt idx="545">
                  <c:v>-108.3185682</c:v>
                </c:pt>
                <c:pt idx="546">
                  <c:v>-108.51761620000001</c:v>
                </c:pt>
                <c:pt idx="547">
                  <c:v>-108.31745960000001</c:v>
                </c:pt>
                <c:pt idx="548">
                  <c:v>-108.2620196</c:v>
                </c:pt>
                <c:pt idx="549">
                  <c:v>-108.1736338</c:v>
                </c:pt>
                <c:pt idx="550">
                  <c:v>-108.42196180000001</c:v>
                </c:pt>
                <c:pt idx="551">
                  <c:v>-107.56963349999999</c:v>
                </c:pt>
                <c:pt idx="552">
                  <c:v>-107.57225630000001</c:v>
                </c:pt>
                <c:pt idx="553">
                  <c:v>-108.2430916</c:v>
                </c:pt>
                <c:pt idx="554">
                  <c:v>-109.2638255</c:v>
                </c:pt>
                <c:pt idx="555">
                  <c:v>-107.4393451</c:v>
                </c:pt>
                <c:pt idx="556">
                  <c:v>-108.38467540000001</c:v>
                </c:pt>
                <c:pt idx="557">
                  <c:v>-108.229772</c:v>
                </c:pt>
                <c:pt idx="558">
                  <c:v>-108.3957307</c:v>
                </c:pt>
                <c:pt idx="559">
                  <c:v>-107.1106463</c:v>
                </c:pt>
                <c:pt idx="560">
                  <c:v>-108.18782830000001</c:v>
                </c:pt>
                <c:pt idx="561">
                  <c:v>-107.59614809999999</c:v>
                </c:pt>
                <c:pt idx="562">
                  <c:v>-108.1959928</c:v>
                </c:pt>
                <c:pt idx="563">
                  <c:v>-107.8872722</c:v>
                </c:pt>
                <c:pt idx="564">
                  <c:v>-108.7746635</c:v>
                </c:pt>
                <c:pt idx="565">
                  <c:v>-110.289053</c:v>
                </c:pt>
                <c:pt idx="566">
                  <c:v>-107.3322847</c:v>
                </c:pt>
                <c:pt idx="567">
                  <c:v>-109.2200826</c:v>
                </c:pt>
                <c:pt idx="568">
                  <c:v>-108.0861091</c:v>
                </c:pt>
                <c:pt idx="569">
                  <c:v>-108.56357180000001</c:v>
                </c:pt>
                <c:pt idx="570">
                  <c:v>-107.65678029999999</c:v>
                </c:pt>
                <c:pt idx="571">
                  <c:v>-106.9717801</c:v>
                </c:pt>
                <c:pt idx="572">
                  <c:v>-108.4321317</c:v>
                </c:pt>
                <c:pt idx="573">
                  <c:v>-108.31160610000001</c:v>
                </c:pt>
                <c:pt idx="574">
                  <c:v>-107.43991699999999</c:v>
                </c:pt>
                <c:pt idx="575">
                  <c:v>-108.21040840000001</c:v>
                </c:pt>
                <c:pt idx="576">
                  <c:v>-108.1501196</c:v>
                </c:pt>
                <c:pt idx="577">
                  <c:v>-109.0930766</c:v>
                </c:pt>
                <c:pt idx="578">
                  <c:v>-106.99669950000001</c:v>
                </c:pt>
                <c:pt idx="579">
                  <c:v>-107.6078845</c:v>
                </c:pt>
                <c:pt idx="580">
                  <c:v>-107.64711730000001</c:v>
                </c:pt>
                <c:pt idx="581">
                  <c:v>-107.2320232</c:v>
                </c:pt>
                <c:pt idx="582">
                  <c:v>-107.1497062</c:v>
                </c:pt>
                <c:pt idx="583">
                  <c:v>-108.52160240000001</c:v>
                </c:pt>
                <c:pt idx="584">
                  <c:v>-108.8763067</c:v>
                </c:pt>
                <c:pt idx="585">
                  <c:v>-107.2930396</c:v>
                </c:pt>
                <c:pt idx="586">
                  <c:v>-108.2198003</c:v>
                </c:pt>
                <c:pt idx="587">
                  <c:v>-109.1739833</c:v>
                </c:pt>
                <c:pt idx="588">
                  <c:v>-108.8621917</c:v>
                </c:pt>
                <c:pt idx="589">
                  <c:v>-107.17411540000001</c:v>
                </c:pt>
                <c:pt idx="590">
                  <c:v>-107.8049783</c:v>
                </c:pt>
                <c:pt idx="591">
                  <c:v>-108.3797442</c:v>
                </c:pt>
                <c:pt idx="592">
                  <c:v>-108.5758299</c:v>
                </c:pt>
                <c:pt idx="593">
                  <c:v>-107.92895710000001</c:v>
                </c:pt>
                <c:pt idx="594">
                  <c:v>-107.608729</c:v>
                </c:pt>
                <c:pt idx="595">
                  <c:v>-107.6999107</c:v>
                </c:pt>
                <c:pt idx="596">
                  <c:v>-107.5387818</c:v>
                </c:pt>
                <c:pt idx="597">
                  <c:v>-108.3263214</c:v>
                </c:pt>
                <c:pt idx="598">
                  <c:v>-107.22936009999999</c:v>
                </c:pt>
                <c:pt idx="599">
                  <c:v>-108.2524509</c:v>
                </c:pt>
                <c:pt idx="600">
                  <c:v>-108.3369381</c:v>
                </c:pt>
                <c:pt idx="601">
                  <c:v>-107.740234</c:v>
                </c:pt>
                <c:pt idx="602">
                  <c:v>-108.5838936</c:v>
                </c:pt>
                <c:pt idx="603">
                  <c:v>-109.3094028</c:v>
                </c:pt>
                <c:pt idx="604">
                  <c:v>-108.6761636</c:v>
                </c:pt>
                <c:pt idx="605">
                  <c:v>-106.9589854</c:v>
                </c:pt>
                <c:pt idx="606">
                  <c:v>-108.7012328</c:v>
                </c:pt>
                <c:pt idx="607">
                  <c:v>-109.4565178</c:v>
                </c:pt>
                <c:pt idx="608">
                  <c:v>-109.57647969999999</c:v>
                </c:pt>
                <c:pt idx="609">
                  <c:v>-108.8283125</c:v>
                </c:pt>
                <c:pt idx="610">
                  <c:v>-107.9458035</c:v>
                </c:pt>
                <c:pt idx="611">
                  <c:v>-108.58655829999999</c:v>
                </c:pt>
                <c:pt idx="612">
                  <c:v>-106.7843263</c:v>
                </c:pt>
                <c:pt idx="613">
                  <c:v>-108.8534026</c:v>
                </c:pt>
                <c:pt idx="614">
                  <c:v>-107.0842341</c:v>
                </c:pt>
                <c:pt idx="615">
                  <c:v>-108.2041162</c:v>
                </c:pt>
                <c:pt idx="616">
                  <c:v>-108.0518575</c:v>
                </c:pt>
                <c:pt idx="617">
                  <c:v>-109.1598765</c:v>
                </c:pt>
                <c:pt idx="618">
                  <c:v>-108.67960170000001</c:v>
                </c:pt>
                <c:pt idx="619">
                  <c:v>-106.8217463</c:v>
                </c:pt>
                <c:pt idx="620">
                  <c:v>-107.7086635</c:v>
                </c:pt>
                <c:pt idx="621">
                  <c:v>-108.36972849999999</c:v>
                </c:pt>
                <c:pt idx="622">
                  <c:v>-108.2243816</c:v>
                </c:pt>
                <c:pt idx="623">
                  <c:v>-106.7673721</c:v>
                </c:pt>
                <c:pt idx="624">
                  <c:v>-106.4379265</c:v>
                </c:pt>
                <c:pt idx="625">
                  <c:v>-107.7054158</c:v>
                </c:pt>
                <c:pt idx="626">
                  <c:v>-108.34863900000001</c:v>
                </c:pt>
                <c:pt idx="627">
                  <c:v>-106.5457157</c:v>
                </c:pt>
                <c:pt idx="628">
                  <c:v>-108.4466894</c:v>
                </c:pt>
                <c:pt idx="629">
                  <c:v>-109.6366182</c:v>
                </c:pt>
                <c:pt idx="630">
                  <c:v>-107.85862779999999</c:v>
                </c:pt>
                <c:pt idx="631">
                  <c:v>-108.2746442</c:v>
                </c:pt>
                <c:pt idx="632">
                  <c:v>-107.7596415</c:v>
                </c:pt>
                <c:pt idx="633">
                  <c:v>-109.5227663</c:v>
                </c:pt>
                <c:pt idx="634">
                  <c:v>-108.063203</c:v>
                </c:pt>
                <c:pt idx="635">
                  <c:v>-108.5065635</c:v>
                </c:pt>
                <c:pt idx="636">
                  <c:v>-109.15437919999999</c:v>
                </c:pt>
                <c:pt idx="637">
                  <c:v>-108.3965784</c:v>
                </c:pt>
                <c:pt idx="638">
                  <c:v>-106.5630851</c:v>
                </c:pt>
                <c:pt idx="639">
                  <c:v>-106.52705659999999</c:v>
                </c:pt>
                <c:pt idx="640">
                  <c:v>-108.23765520000001</c:v>
                </c:pt>
                <c:pt idx="641">
                  <c:v>-106.8397995</c:v>
                </c:pt>
                <c:pt idx="642">
                  <c:v>-108.27601869999999</c:v>
                </c:pt>
                <c:pt idx="643">
                  <c:v>-107.5740533</c:v>
                </c:pt>
                <c:pt idx="644">
                  <c:v>-108.5734605</c:v>
                </c:pt>
                <c:pt idx="645">
                  <c:v>-109.3217997</c:v>
                </c:pt>
                <c:pt idx="646">
                  <c:v>-108.2546078</c:v>
                </c:pt>
                <c:pt idx="647">
                  <c:v>-108.3827778</c:v>
                </c:pt>
                <c:pt idx="648">
                  <c:v>-107.82125859999999</c:v>
                </c:pt>
                <c:pt idx="649">
                  <c:v>-108.22459809999999</c:v>
                </c:pt>
                <c:pt idx="650">
                  <c:v>-107.88131799999999</c:v>
                </c:pt>
                <c:pt idx="651">
                  <c:v>-109.53358540000001</c:v>
                </c:pt>
                <c:pt idx="652">
                  <c:v>-107.3376248</c:v>
                </c:pt>
                <c:pt idx="653">
                  <c:v>-108.37801760000001</c:v>
                </c:pt>
                <c:pt idx="654">
                  <c:v>-108.4635358</c:v>
                </c:pt>
                <c:pt idx="655">
                  <c:v>-90.888519419999994</c:v>
                </c:pt>
                <c:pt idx="656">
                  <c:v>-82.142473510000002</c:v>
                </c:pt>
                <c:pt idx="657">
                  <c:v>-79.520063379999996</c:v>
                </c:pt>
                <c:pt idx="658">
                  <c:v>-81.008456480000007</c:v>
                </c:pt>
                <c:pt idx="659">
                  <c:v>-78.626807569999997</c:v>
                </c:pt>
                <c:pt idx="660">
                  <c:v>-78.758410569999995</c:v>
                </c:pt>
                <c:pt idx="661">
                  <c:v>-79.038423690000002</c:v>
                </c:pt>
                <c:pt idx="662">
                  <c:v>-79.207132580000007</c:v>
                </c:pt>
                <c:pt idx="663">
                  <c:v>-81.105113579999994</c:v>
                </c:pt>
                <c:pt idx="664">
                  <c:v>-79.535631030000005</c:v>
                </c:pt>
                <c:pt idx="665">
                  <c:v>-78.693027540000003</c:v>
                </c:pt>
                <c:pt idx="666">
                  <c:v>-79.325078140000002</c:v>
                </c:pt>
                <c:pt idx="667">
                  <c:v>-79.805192649999995</c:v>
                </c:pt>
                <c:pt idx="668">
                  <c:v>-77.458699839999994</c:v>
                </c:pt>
                <c:pt idx="669">
                  <c:v>-74.984319330000005</c:v>
                </c:pt>
                <c:pt idx="670">
                  <c:v>-76.982252799999998</c:v>
                </c:pt>
                <c:pt idx="671">
                  <c:v>-78.403045649999996</c:v>
                </c:pt>
                <c:pt idx="672">
                  <c:v>-78.127560270000004</c:v>
                </c:pt>
                <c:pt idx="673">
                  <c:v>-79.564406259999998</c:v>
                </c:pt>
                <c:pt idx="674">
                  <c:v>-81.400821280000002</c:v>
                </c:pt>
                <c:pt idx="675">
                  <c:v>-83.38255049</c:v>
                </c:pt>
                <c:pt idx="676">
                  <c:v>-84.515451369999994</c:v>
                </c:pt>
                <c:pt idx="677">
                  <c:v>-86.799781409999994</c:v>
                </c:pt>
                <c:pt idx="678">
                  <c:v>-89.319415379999995</c:v>
                </c:pt>
                <c:pt idx="679">
                  <c:v>-86.765280149999995</c:v>
                </c:pt>
                <c:pt idx="680">
                  <c:v>-86.120504859999997</c:v>
                </c:pt>
                <c:pt idx="681">
                  <c:v>-87.79578755</c:v>
                </c:pt>
                <c:pt idx="682">
                  <c:v>-88.628286209999999</c:v>
                </c:pt>
                <c:pt idx="683">
                  <c:v>-88.696384420000001</c:v>
                </c:pt>
                <c:pt idx="684">
                  <c:v>-89.628381259999998</c:v>
                </c:pt>
                <c:pt idx="685">
                  <c:v>-89.10089816</c:v>
                </c:pt>
                <c:pt idx="686">
                  <c:v>-89.416200239999995</c:v>
                </c:pt>
                <c:pt idx="687">
                  <c:v>-90.259124709999995</c:v>
                </c:pt>
                <c:pt idx="688">
                  <c:v>-88.584938190000003</c:v>
                </c:pt>
                <c:pt idx="689">
                  <c:v>-89.361396560000003</c:v>
                </c:pt>
                <c:pt idx="690">
                  <c:v>-89.069594719999998</c:v>
                </c:pt>
                <c:pt idx="691">
                  <c:v>-88.229067319999999</c:v>
                </c:pt>
                <c:pt idx="692">
                  <c:v>-88.390009820000003</c:v>
                </c:pt>
                <c:pt idx="693">
                  <c:v>-88.896776410000001</c:v>
                </c:pt>
                <c:pt idx="694">
                  <c:v>-88.064831569999996</c:v>
                </c:pt>
                <c:pt idx="695">
                  <c:v>-87.764817179999994</c:v>
                </c:pt>
                <c:pt idx="696">
                  <c:v>-88.693832520000001</c:v>
                </c:pt>
                <c:pt idx="697">
                  <c:v>-89.364165959999994</c:v>
                </c:pt>
                <c:pt idx="698">
                  <c:v>-89.818489920000005</c:v>
                </c:pt>
                <c:pt idx="699">
                  <c:v>-89.031798699999996</c:v>
                </c:pt>
                <c:pt idx="700">
                  <c:v>-90.248599889999994</c:v>
                </c:pt>
                <c:pt idx="701">
                  <c:v>-89.678348380000003</c:v>
                </c:pt>
                <c:pt idx="702">
                  <c:v>-88.582545920000001</c:v>
                </c:pt>
                <c:pt idx="703">
                  <c:v>-88.056706370000001</c:v>
                </c:pt>
                <c:pt idx="704">
                  <c:v>-89.280555759999999</c:v>
                </c:pt>
                <c:pt idx="705">
                  <c:v>-91.223597749999996</c:v>
                </c:pt>
                <c:pt idx="706">
                  <c:v>-89.221230360000007</c:v>
                </c:pt>
                <c:pt idx="707">
                  <c:v>-89.2103994</c:v>
                </c:pt>
                <c:pt idx="708">
                  <c:v>-89.569244389999994</c:v>
                </c:pt>
                <c:pt idx="709">
                  <c:v>-89.61609756</c:v>
                </c:pt>
                <c:pt idx="710">
                  <c:v>-88.078047459999993</c:v>
                </c:pt>
                <c:pt idx="711">
                  <c:v>-88.866398309999994</c:v>
                </c:pt>
                <c:pt idx="712">
                  <c:v>-90.519363279999993</c:v>
                </c:pt>
                <c:pt idx="713">
                  <c:v>-87.887917000000002</c:v>
                </c:pt>
                <c:pt idx="714">
                  <c:v>-89.199591710000007</c:v>
                </c:pt>
                <c:pt idx="715">
                  <c:v>-88.517090179999997</c:v>
                </c:pt>
                <c:pt idx="716">
                  <c:v>-88.093473369999998</c:v>
                </c:pt>
                <c:pt idx="717">
                  <c:v>-88.246298080000003</c:v>
                </c:pt>
                <c:pt idx="718">
                  <c:v>-88.458693670000002</c:v>
                </c:pt>
                <c:pt idx="719">
                  <c:v>-89.119799869999994</c:v>
                </c:pt>
                <c:pt idx="720">
                  <c:v>-90.246705559999995</c:v>
                </c:pt>
                <c:pt idx="721">
                  <c:v>-88.992963619999998</c:v>
                </c:pt>
                <c:pt idx="722">
                  <c:v>-87.409623819999993</c:v>
                </c:pt>
                <c:pt idx="723">
                  <c:v>-89.556439370000007</c:v>
                </c:pt>
                <c:pt idx="724">
                  <c:v>-89.086325270000003</c:v>
                </c:pt>
                <c:pt idx="725">
                  <c:v>-89.203136479999998</c:v>
                </c:pt>
                <c:pt idx="726">
                  <c:v>-89.503778749999995</c:v>
                </c:pt>
                <c:pt idx="727">
                  <c:v>-89.952891059999999</c:v>
                </c:pt>
                <c:pt idx="728">
                  <c:v>-90.20755192</c:v>
                </c:pt>
                <c:pt idx="729">
                  <c:v>-88.391503099999994</c:v>
                </c:pt>
                <c:pt idx="730">
                  <c:v>-87.928942359999994</c:v>
                </c:pt>
                <c:pt idx="731">
                  <c:v>-89.520909369999998</c:v>
                </c:pt>
                <c:pt idx="732">
                  <c:v>-89.302065859999999</c:v>
                </c:pt>
                <c:pt idx="733">
                  <c:v>-89.645487329999995</c:v>
                </c:pt>
                <c:pt idx="734">
                  <c:v>-89.554642200000004</c:v>
                </c:pt>
                <c:pt idx="735">
                  <c:v>-89.011917229999995</c:v>
                </c:pt>
                <c:pt idx="736">
                  <c:v>-89.144583190000006</c:v>
                </c:pt>
                <c:pt idx="737">
                  <c:v>-90.424990480000005</c:v>
                </c:pt>
                <c:pt idx="738">
                  <c:v>-89.193229500000001</c:v>
                </c:pt>
                <c:pt idx="739">
                  <c:v>-89.558451030000001</c:v>
                </c:pt>
                <c:pt idx="740">
                  <c:v>-89.770154539999993</c:v>
                </c:pt>
                <c:pt idx="741">
                  <c:v>-90.283142749999996</c:v>
                </c:pt>
                <c:pt idx="742">
                  <c:v>-90.321774099999999</c:v>
                </c:pt>
                <c:pt idx="743">
                  <c:v>-88.852256030000007</c:v>
                </c:pt>
                <c:pt idx="744">
                  <c:v>-88.939227529999997</c:v>
                </c:pt>
                <c:pt idx="745">
                  <c:v>-90.101745190000003</c:v>
                </c:pt>
                <c:pt idx="746">
                  <c:v>-91.047338909999993</c:v>
                </c:pt>
                <c:pt idx="747">
                  <c:v>-90.547201470000005</c:v>
                </c:pt>
                <c:pt idx="748">
                  <c:v>-88.824289419999999</c:v>
                </c:pt>
                <c:pt idx="749">
                  <c:v>-88.491540860000001</c:v>
                </c:pt>
                <c:pt idx="750">
                  <c:v>-89.062833769999997</c:v>
                </c:pt>
                <c:pt idx="751">
                  <c:v>-87.932616999999993</c:v>
                </c:pt>
                <c:pt idx="752">
                  <c:v>-80.918693349999998</c:v>
                </c:pt>
                <c:pt idx="753">
                  <c:v>-79.976152970000001</c:v>
                </c:pt>
                <c:pt idx="754">
                  <c:v>-80.356732780000002</c:v>
                </c:pt>
                <c:pt idx="755">
                  <c:v>-79.037629949999996</c:v>
                </c:pt>
                <c:pt idx="756">
                  <c:v>-80.559846579999999</c:v>
                </c:pt>
                <c:pt idx="757">
                  <c:v>-80.640213020000004</c:v>
                </c:pt>
                <c:pt idx="758">
                  <c:v>-79.186224569999993</c:v>
                </c:pt>
                <c:pt idx="759">
                  <c:v>-81.235534909999998</c:v>
                </c:pt>
                <c:pt idx="760">
                  <c:v>-80.934957420000003</c:v>
                </c:pt>
                <c:pt idx="761">
                  <c:v>-80.382320820000004</c:v>
                </c:pt>
                <c:pt idx="762">
                  <c:v>-79.742360860000005</c:v>
                </c:pt>
                <c:pt idx="763">
                  <c:v>-79.238516579999995</c:v>
                </c:pt>
                <c:pt idx="764">
                  <c:v>-80.588129089999995</c:v>
                </c:pt>
                <c:pt idx="765">
                  <c:v>-80.325109740000002</c:v>
                </c:pt>
                <c:pt idx="766">
                  <c:v>-79.234405190000004</c:v>
                </c:pt>
                <c:pt idx="767">
                  <c:v>-79.056195299999999</c:v>
                </c:pt>
                <c:pt idx="768">
                  <c:v>-76.20281731</c:v>
                </c:pt>
                <c:pt idx="769">
                  <c:v>-78.520178130000005</c:v>
                </c:pt>
                <c:pt idx="770">
                  <c:v>-77.537415429999996</c:v>
                </c:pt>
                <c:pt idx="771">
                  <c:v>-78.864221130000004</c:v>
                </c:pt>
                <c:pt idx="772">
                  <c:v>-79.998956519999993</c:v>
                </c:pt>
                <c:pt idx="773">
                  <c:v>-77.83793172</c:v>
                </c:pt>
                <c:pt idx="774">
                  <c:v>-78.892547669999999</c:v>
                </c:pt>
                <c:pt idx="775">
                  <c:v>-78.090288319999999</c:v>
                </c:pt>
                <c:pt idx="776">
                  <c:v>-77.961072229999999</c:v>
                </c:pt>
                <c:pt idx="777">
                  <c:v>-76.363343209999996</c:v>
                </c:pt>
                <c:pt idx="778">
                  <c:v>-78.483401709999995</c:v>
                </c:pt>
                <c:pt idx="779">
                  <c:v>-76.490482110000002</c:v>
                </c:pt>
                <c:pt idx="780">
                  <c:v>-78.379479450000005</c:v>
                </c:pt>
                <c:pt idx="781">
                  <c:v>-78.756107819999997</c:v>
                </c:pt>
                <c:pt idx="782">
                  <c:v>-78.449146839999997</c:v>
                </c:pt>
                <c:pt idx="783">
                  <c:v>-78.571822080000004</c:v>
                </c:pt>
                <c:pt idx="784">
                  <c:v>-78.723762399999998</c:v>
                </c:pt>
                <c:pt idx="785">
                  <c:v>-77.129517699999994</c:v>
                </c:pt>
                <c:pt idx="786">
                  <c:v>-78.269453299999995</c:v>
                </c:pt>
                <c:pt idx="787">
                  <c:v>-77.879170360000003</c:v>
                </c:pt>
                <c:pt idx="788">
                  <c:v>-79.399894680000003</c:v>
                </c:pt>
                <c:pt idx="789">
                  <c:v>-78.559054919999994</c:v>
                </c:pt>
                <c:pt idx="790">
                  <c:v>-78.450877809999994</c:v>
                </c:pt>
                <c:pt idx="791">
                  <c:v>-78.713251830000004</c:v>
                </c:pt>
                <c:pt idx="792">
                  <c:v>-77.608914920000004</c:v>
                </c:pt>
                <c:pt idx="793">
                  <c:v>-77.836586440000005</c:v>
                </c:pt>
                <c:pt idx="794">
                  <c:v>-78.06386363</c:v>
                </c:pt>
                <c:pt idx="795">
                  <c:v>-78.024038219999994</c:v>
                </c:pt>
                <c:pt idx="796">
                  <c:v>-79.477959580000004</c:v>
                </c:pt>
                <c:pt idx="797">
                  <c:v>-80.758012070000007</c:v>
                </c:pt>
                <c:pt idx="798">
                  <c:v>-78.125259139999997</c:v>
                </c:pt>
                <c:pt idx="799">
                  <c:v>-77.032746970000005</c:v>
                </c:pt>
                <c:pt idx="800">
                  <c:v>-78.460542619999998</c:v>
                </c:pt>
                <c:pt idx="801">
                  <c:v>-79.662388000000007</c:v>
                </c:pt>
                <c:pt idx="802">
                  <c:v>-79.845680580000007</c:v>
                </c:pt>
                <c:pt idx="803">
                  <c:v>-78.358850419999996</c:v>
                </c:pt>
                <c:pt idx="804">
                  <c:v>-79.077081120000003</c:v>
                </c:pt>
                <c:pt idx="805">
                  <c:v>-78.518568720000005</c:v>
                </c:pt>
                <c:pt idx="806">
                  <c:v>-78.254737430000006</c:v>
                </c:pt>
                <c:pt idx="807">
                  <c:v>-79.075353250000006</c:v>
                </c:pt>
                <c:pt idx="808">
                  <c:v>-79.239490860000004</c:v>
                </c:pt>
                <c:pt idx="809">
                  <c:v>-79.83990455</c:v>
                </c:pt>
                <c:pt idx="810">
                  <c:v>-79.050587340000007</c:v>
                </c:pt>
                <c:pt idx="811">
                  <c:v>-78.747077450000006</c:v>
                </c:pt>
                <c:pt idx="812">
                  <c:v>-79.032141629999998</c:v>
                </c:pt>
                <c:pt idx="813">
                  <c:v>-78.659089140000006</c:v>
                </c:pt>
                <c:pt idx="814">
                  <c:v>-77.978392360000001</c:v>
                </c:pt>
                <c:pt idx="815">
                  <c:v>-79.211262599999998</c:v>
                </c:pt>
                <c:pt idx="816">
                  <c:v>-79.186034879999994</c:v>
                </c:pt>
                <c:pt idx="817">
                  <c:v>-78.380557080000003</c:v>
                </c:pt>
                <c:pt idx="818">
                  <c:v>-77.811985190000001</c:v>
                </c:pt>
                <c:pt idx="819">
                  <c:v>-78.885319339999995</c:v>
                </c:pt>
                <c:pt idx="820">
                  <c:v>-77.788473620000005</c:v>
                </c:pt>
                <c:pt idx="821">
                  <c:v>-78.23955651</c:v>
                </c:pt>
                <c:pt idx="822">
                  <c:v>-82.340918060000007</c:v>
                </c:pt>
                <c:pt idx="823">
                  <c:v>-83.670454939999999</c:v>
                </c:pt>
                <c:pt idx="824">
                  <c:v>-82.734318459999997</c:v>
                </c:pt>
                <c:pt idx="825">
                  <c:v>-83.102407040000003</c:v>
                </c:pt>
                <c:pt idx="826">
                  <c:v>-83.089555320000002</c:v>
                </c:pt>
                <c:pt idx="827">
                  <c:v>-83.112210880000006</c:v>
                </c:pt>
                <c:pt idx="828">
                  <c:v>-83.562037570000001</c:v>
                </c:pt>
                <c:pt idx="829">
                  <c:v>-82.587513189999996</c:v>
                </c:pt>
                <c:pt idx="830">
                  <c:v>-82.812905139999998</c:v>
                </c:pt>
                <c:pt idx="831">
                  <c:v>-83.823398389999994</c:v>
                </c:pt>
                <c:pt idx="832">
                  <c:v>-84.030721830000005</c:v>
                </c:pt>
                <c:pt idx="833">
                  <c:v>-82.74478843</c:v>
                </c:pt>
                <c:pt idx="834">
                  <c:v>-84.01066127</c:v>
                </c:pt>
                <c:pt idx="835">
                  <c:v>-83.074643629999997</c:v>
                </c:pt>
                <c:pt idx="836">
                  <c:v>-84.341039679999994</c:v>
                </c:pt>
                <c:pt idx="837">
                  <c:v>-83.018167590000004</c:v>
                </c:pt>
                <c:pt idx="838">
                  <c:v>-83.366913569999994</c:v>
                </c:pt>
                <c:pt idx="839">
                  <c:v>-83.682319469999996</c:v>
                </c:pt>
                <c:pt idx="840">
                  <c:v>-83.415122460000006</c:v>
                </c:pt>
                <c:pt idx="841">
                  <c:v>-84.327358880000006</c:v>
                </c:pt>
                <c:pt idx="842">
                  <c:v>-83.734999169999995</c:v>
                </c:pt>
                <c:pt idx="843">
                  <c:v>-83.67432282</c:v>
                </c:pt>
                <c:pt idx="844">
                  <c:v>-84.048901069999999</c:v>
                </c:pt>
                <c:pt idx="845">
                  <c:v>-83.082897439999996</c:v>
                </c:pt>
                <c:pt idx="846">
                  <c:v>-83.543859249999997</c:v>
                </c:pt>
                <c:pt idx="847">
                  <c:v>-82.466546010000002</c:v>
                </c:pt>
                <c:pt idx="848">
                  <c:v>-82.76523392</c:v>
                </c:pt>
                <c:pt idx="849">
                  <c:v>-80.700041709999994</c:v>
                </c:pt>
                <c:pt idx="850">
                  <c:v>-81.768956099999997</c:v>
                </c:pt>
                <c:pt idx="851">
                  <c:v>-80.374311129999995</c:v>
                </c:pt>
                <c:pt idx="852">
                  <c:v>-81.680317410000001</c:v>
                </c:pt>
                <c:pt idx="853">
                  <c:v>-81.330731900000004</c:v>
                </c:pt>
                <c:pt idx="854">
                  <c:v>-80.743386049999998</c:v>
                </c:pt>
                <c:pt idx="855">
                  <c:v>-80.451834039999994</c:v>
                </c:pt>
                <c:pt idx="856">
                  <c:v>-80.165598799999998</c:v>
                </c:pt>
                <c:pt idx="857">
                  <c:v>-81.189227840000001</c:v>
                </c:pt>
                <c:pt idx="858">
                  <c:v>-81.854057949999998</c:v>
                </c:pt>
                <c:pt idx="859">
                  <c:v>-81.074850620000007</c:v>
                </c:pt>
                <c:pt idx="860">
                  <c:v>-80.245875519999998</c:v>
                </c:pt>
                <c:pt idx="861">
                  <c:v>-81.223037730000001</c:v>
                </c:pt>
                <c:pt idx="862">
                  <c:v>-79.984507070000006</c:v>
                </c:pt>
                <c:pt idx="863">
                  <c:v>-81.479364739999994</c:v>
                </c:pt>
                <c:pt idx="864">
                  <c:v>-80.739525090000001</c:v>
                </c:pt>
                <c:pt idx="865">
                  <c:v>-80.409111890000005</c:v>
                </c:pt>
                <c:pt idx="866">
                  <c:v>-80.356141829999999</c:v>
                </c:pt>
                <c:pt idx="867">
                  <c:v>-80.8487863</c:v>
                </c:pt>
                <c:pt idx="868">
                  <c:v>-80.153291769999996</c:v>
                </c:pt>
                <c:pt idx="869">
                  <c:v>-81.658854230000003</c:v>
                </c:pt>
                <c:pt idx="870">
                  <c:v>-80.624115090000004</c:v>
                </c:pt>
                <c:pt idx="871">
                  <c:v>-79.967900560000004</c:v>
                </c:pt>
                <c:pt idx="872">
                  <c:v>-80.297359450000002</c:v>
                </c:pt>
                <c:pt idx="873">
                  <c:v>-81.209696170000001</c:v>
                </c:pt>
                <c:pt idx="874">
                  <c:v>-80.438086389999995</c:v>
                </c:pt>
                <c:pt idx="875">
                  <c:v>-80.361899989999998</c:v>
                </c:pt>
                <c:pt idx="876">
                  <c:v>-80.098794429999998</c:v>
                </c:pt>
                <c:pt idx="877">
                  <c:v>-81.560837070000005</c:v>
                </c:pt>
                <c:pt idx="878">
                  <c:v>-80.147824529999994</c:v>
                </c:pt>
                <c:pt idx="879">
                  <c:v>-79.271832750000002</c:v>
                </c:pt>
                <c:pt idx="880">
                  <c:v>-80.477642009999997</c:v>
                </c:pt>
                <c:pt idx="881">
                  <c:v>-80.169093619999998</c:v>
                </c:pt>
                <c:pt idx="882">
                  <c:v>-80.472403990000004</c:v>
                </c:pt>
                <c:pt idx="883">
                  <c:v>-80.694378069999999</c:v>
                </c:pt>
                <c:pt idx="884">
                  <c:v>-79.635549810000001</c:v>
                </c:pt>
                <c:pt idx="885">
                  <c:v>-80.623771289999993</c:v>
                </c:pt>
                <c:pt idx="886">
                  <c:v>-81.334869459999993</c:v>
                </c:pt>
                <c:pt idx="887">
                  <c:v>-79.921848249999996</c:v>
                </c:pt>
                <c:pt idx="888">
                  <c:v>-81.270460659999998</c:v>
                </c:pt>
                <c:pt idx="889">
                  <c:v>-79.79111503</c:v>
                </c:pt>
                <c:pt idx="890">
                  <c:v>-80.277784929999996</c:v>
                </c:pt>
                <c:pt idx="891">
                  <c:v>-81.580189430000004</c:v>
                </c:pt>
                <c:pt idx="892">
                  <c:v>-80.470893509999996</c:v>
                </c:pt>
                <c:pt idx="893">
                  <c:v>-81.335503209999999</c:v>
                </c:pt>
                <c:pt idx="894">
                  <c:v>-80.583768280000001</c:v>
                </c:pt>
                <c:pt idx="895">
                  <c:v>-79.658107439999995</c:v>
                </c:pt>
                <c:pt idx="896">
                  <c:v>-81.071642049999994</c:v>
                </c:pt>
                <c:pt idx="897">
                  <c:v>-80.81868704</c:v>
                </c:pt>
                <c:pt idx="898">
                  <c:v>-79.98434005</c:v>
                </c:pt>
                <c:pt idx="899">
                  <c:v>-78.722066130000002</c:v>
                </c:pt>
                <c:pt idx="900">
                  <c:v>-81.783740440000003</c:v>
                </c:pt>
                <c:pt idx="901">
                  <c:v>-81.414507130000004</c:v>
                </c:pt>
                <c:pt idx="902">
                  <c:v>-80.506441150000001</c:v>
                </c:pt>
                <c:pt idx="903">
                  <c:v>-81.544620969999997</c:v>
                </c:pt>
                <c:pt idx="904">
                  <c:v>-80.751120229999998</c:v>
                </c:pt>
                <c:pt idx="905">
                  <c:v>-81.781530309999994</c:v>
                </c:pt>
                <c:pt idx="906">
                  <c:v>-82.405161840000005</c:v>
                </c:pt>
                <c:pt idx="907">
                  <c:v>-84.180811399999996</c:v>
                </c:pt>
                <c:pt idx="908">
                  <c:v>-84.951189400000004</c:v>
                </c:pt>
                <c:pt idx="909">
                  <c:v>-85.764682570000005</c:v>
                </c:pt>
                <c:pt idx="910">
                  <c:v>-89.276173779999993</c:v>
                </c:pt>
                <c:pt idx="911">
                  <c:v>-88.338431749999998</c:v>
                </c:pt>
                <c:pt idx="912">
                  <c:v>-90.711446730000006</c:v>
                </c:pt>
                <c:pt idx="913">
                  <c:v>-90.184008559999995</c:v>
                </c:pt>
                <c:pt idx="914">
                  <c:v>-95.805263159999996</c:v>
                </c:pt>
                <c:pt idx="915">
                  <c:v>-96.358308949999994</c:v>
                </c:pt>
                <c:pt idx="916">
                  <c:v>-96.459126859999998</c:v>
                </c:pt>
                <c:pt idx="917">
                  <c:v>-99.140589939999998</c:v>
                </c:pt>
                <c:pt idx="918">
                  <c:v>-102.3517878</c:v>
                </c:pt>
                <c:pt idx="919">
                  <c:v>-104.42747</c:v>
                </c:pt>
                <c:pt idx="920">
                  <c:v>-108.71496569999999</c:v>
                </c:pt>
                <c:pt idx="921">
                  <c:v>-109.0553255</c:v>
                </c:pt>
                <c:pt idx="922">
                  <c:v>-113.28751219999999</c:v>
                </c:pt>
                <c:pt idx="923">
                  <c:v>-119.2638652</c:v>
                </c:pt>
                <c:pt idx="924">
                  <c:v>-122.2389214</c:v>
                </c:pt>
                <c:pt idx="925">
                  <c:v>-123.92985590000001</c:v>
                </c:pt>
                <c:pt idx="926">
                  <c:v>-127.1513581</c:v>
                </c:pt>
                <c:pt idx="927">
                  <c:v>-129.748188</c:v>
                </c:pt>
                <c:pt idx="928">
                  <c:v>-132.65308250000001</c:v>
                </c:pt>
                <c:pt idx="929">
                  <c:v>-133.75372630000001</c:v>
                </c:pt>
                <c:pt idx="930">
                  <c:v>-132.6585619</c:v>
                </c:pt>
                <c:pt idx="931">
                  <c:v>-134.01135540000001</c:v>
                </c:pt>
                <c:pt idx="932">
                  <c:v>-133.37848059999999</c:v>
                </c:pt>
                <c:pt idx="933">
                  <c:v>-134.13811010000001</c:v>
                </c:pt>
                <c:pt idx="934">
                  <c:v>-136.09902629999999</c:v>
                </c:pt>
                <c:pt idx="935">
                  <c:v>-135.11106789999999</c:v>
                </c:pt>
                <c:pt idx="936">
                  <c:v>-135.9556346</c:v>
                </c:pt>
                <c:pt idx="937">
                  <c:v>-136.48005069999999</c:v>
                </c:pt>
                <c:pt idx="938">
                  <c:v>-137.32612850000001</c:v>
                </c:pt>
                <c:pt idx="939">
                  <c:v>-135.53199140000001</c:v>
                </c:pt>
                <c:pt idx="940">
                  <c:v>-135.7570135</c:v>
                </c:pt>
                <c:pt idx="941">
                  <c:v>-135.96288920000001</c:v>
                </c:pt>
                <c:pt idx="942">
                  <c:v>-136.41533150000001</c:v>
                </c:pt>
                <c:pt idx="943">
                  <c:v>-135.8385538</c:v>
                </c:pt>
                <c:pt idx="944">
                  <c:v>-137.3487982</c:v>
                </c:pt>
                <c:pt idx="945">
                  <c:v>-134.8261019</c:v>
                </c:pt>
                <c:pt idx="946">
                  <c:v>-133.64784979999999</c:v>
                </c:pt>
                <c:pt idx="947">
                  <c:v>-135.46183020000001</c:v>
                </c:pt>
                <c:pt idx="948">
                  <c:v>-133.8182099</c:v>
                </c:pt>
                <c:pt idx="949">
                  <c:v>-135.80976010000001</c:v>
                </c:pt>
                <c:pt idx="950">
                  <c:v>-136.1579849</c:v>
                </c:pt>
                <c:pt idx="951">
                  <c:v>-135.36022070000001</c:v>
                </c:pt>
                <c:pt idx="952">
                  <c:v>-133.75618040000001</c:v>
                </c:pt>
                <c:pt idx="953">
                  <c:v>-134.0119406</c:v>
                </c:pt>
                <c:pt idx="954">
                  <c:v>-135.1430469</c:v>
                </c:pt>
                <c:pt idx="955">
                  <c:v>-136.2553451</c:v>
                </c:pt>
                <c:pt idx="956">
                  <c:v>-135.38834969999999</c:v>
                </c:pt>
                <c:pt idx="957">
                  <c:v>-136.2610876</c:v>
                </c:pt>
                <c:pt idx="958">
                  <c:v>-136.54872649999999</c:v>
                </c:pt>
                <c:pt idx="959">
                  <c:v>-135.0383511</c:v>
                </c:pt>
                <c:pt idx="960">
                  <c:v>-134.86390259999999</c:v>
                </c:pt>
                <c:pt idx="961">
                  <c:v>-135.58917589999999</c:v>
                </c:pt>
                <c:pt idx="962">
                  <c:v>-136.86314469999999</c:v>
                </c:pt>
                <c:pt idx="963">
                  <c:v>-136.2385343</c:v>
                </c:pt>
                <c:pt idx="964">
                  <c:v>-136.195121</c:v>
                </c:pt>
                <c:pt idx="965">
                  <c:v>-135.90924989999999</c:v>
                </c:pt>
                <c:pt idx="966">
                  <c:v>-134.50677659999999</c:v>
                </c:pt>
                <c:pt idx="967">
                  <c:v>-134.24090000000001</c:v>
                </c:pt>
                <c:pt idx="968">
                  <c:v>-135.60175860000001</c:v>
                </c:pt>
                <c:pt idx="969">
                  <c:v>-134.6288078</c:v>
                </c:pt>
                <c:pt idx="970">
                  <c:v>-136.34410990000001</c:v>
                </c:pt>
                <c:pt idx="971">
                  <c:v>-135.1326569</c:v>
                </c:pt>
                <c:pt idx="972">
                  <c:v>-136.63583349999999</c:v>
                </c:pt>
                <c:pt idx="973">
                  <c:v>-135.48776799999999</c:v>
                </c:pt>
                <c:pt idx="974">
                  <c:v>-135.03872469999999</c:v>
                </c:pt>
                <c:pt idx="975">
                  <c:v>-135.7659037</c:v>
                </c:pt>
                <c:pt idx="976">
                  <c:v>-135.03562909999999</c:v>
                </c:pt>
                <c:pt idx="977">
                  <c:v>-136.1207775</c:v>
                </c:pt>
                <c:pt idx="978">
                  <c:v>-134.89287150000001</c:v>
                </c:pt>
                <c:pt idx="979">
                  <c:v>-136.26966519999999</c:v>
                </c:pt>
                <c:pt idx="980">
                  <c:v>-136.2290936</c:v>
                </c:pt>
                <c:pt idx="981">
                  <c:v>-134.65376319999999</c:v>
                </c:pt>
                <c:pt idx="982">
                  <c:v>-135.68303779999999</c:v>
                </c:pt>
                <c:pt idx="983">
                  <c:v>-136.07388750000001</c:v>
                </c:pt>
                <c:pt idx="984">
                  <c:v>-135.31614579999999</c:v>
                </c:pt>
                <c:pt idx="985">
                  <c:v>-135.67770229999999</c:v>
                </c:pt>
                <c:pt idx="986">
                  <c:v>-135.3272412</c:v>
                </c:pt>
                <c:pt idx="987">
                  <c:v>-135.3300443</c:v>
                </c:pt>
                <c:pt idx="988">
                  <c:v>-136.1975668</c:v>
                </c:pt>
                <c:pt idx="989">
                  <c:v>-135.83955990000001</c:v>
                </c:pt>
                <c:pt idx="990">
                  <c:v>-135.6512476</c:v>
                </c:pt>
                <c:pt idx="991">
                  <c:v>-133.91971140000001</c:v>
                </c:pt>
                <c:pt idx="992">
                  <c:v>-135.94398949999999</c:v>
                </c:pt>
                <c:pt idx="993">
                  <c:v>-137.5032606</c:v>
                </c:pt>
                <c:pt idx="994">
                  <c:v>-135.0082046</c:v>
                </c:pt>
                <c:pt idx="995">
                  <c:v>-135.18127899999999</c:v>
                </c:pt>
                <c:pt idx="996">
                  <c:v>-136.2811773</c:v>
                </c:pt>
                <c:pt idx="997">
                  <c:v>-135.51485969999999</c:v>
                </c:pt>
                <c:pt idx="998">
                  <c:v>-135.4975949</c:v>
                </c:pt>
                <c:pt idx="999">
                  <c:v>-135.65958169999999</c:v>
                </c:pt>
                <c:pt idx="1000">
                  <c:v>-136.2731024</c:v>
                </c:pt>
                <c:pt idx="1001">
                  <c:v>-136.09511169999999</c:v>
                </c:pt>
                <c:pt idx="1002">
                  <c:v>-136.30005349999999</c:v>
                </c:pt>
                <c:pt idx="1003">
                  <c:v>-135.09946020000001</c:v>
                </c:pt>
                <c:pt idx="1004">
                  <c:v>-134.40303470000001</c:v>
                </c:pt>
                <c:pt idx="1005">
                  <c:v>-135.86811180000001</c:v>
                </c:pt>
                <c:pt idx="1006">
                  <c:v>-135.96418019999999</c:v>
                </c:pt>
                <c:pt idx="1007">
                  <c:v>-135.8873006</c:v>
                </c:pt>
                <c:pt idx="1008">
                  <c:v>-134.38422059999999</c:v>
                </c:pt>
                <c:pt idx="1009">
                  <c:v>-137.10778930000001</c:v>
                </c:pt>
                <c:pt idx="1010">
                  <c:v>-136.2142709</c:v>
                </c:pt>
                <c:pt idx="1011">
                  <c:v>-136.29152210000001</c:v>
                </c:pt>
                <c:pt idx="1012">
                  <c:v>-135.4690488</c:v>
                </c:pt>
                <c:pt idx="1013">
                  <c:v>-136.42560739999999</c:v>
                </c:pt>
                <c:pt idx="1014">
                  <c:v>-136.0607392</c:v>
                </c:pt>
                <c:pt idx="1015">
                  <c:v>-136.41565449999999</c:v>
                </c:pt>
                <c:pt idx="1016">
                  <c:v>-136.0483557</c:v>
                </c:pt>
                <c:pt idx="1017">
                  <c:v>-135.45542940000001</c:v>
                </c:pt>
                <c:pt idx="1018">
                  <c:v>-135.17071150000001</c:v>
                </c:pt>
                <c:pt idx="1019">
                  <c:v>-135.39807640000001</c:v>
                </c:pt>
                <c:pt idx="1020">
                  <c:v>-136.63840429999999</c:v>
                </c:pt>
                <c:pt idx="1021">
                  <c:v>-135.90347159999999</c:v>
                </c:pt>
                <c:pt idx="1022">
                  <c:v>-135.14371510000001</c:v>
                </c:pt>
                <c:pt idx="1023">
                  <c:v>-136.16892669999999</c:v>
                </c:pt>
                <c:pt idx="1024">
                  <c:v>-135.53451899999999</c:v>
                </c:pt>
                <c:pt idx="1025">
                  <c:v>-134.86331100000001</c:v>
                </c:pt>
                <c:pt idx="1026">
                  <c:v>-135.1192441</c:v>
                </c:pt>
                <c:pt idx="1027">
                  <c:v>-136.45115179999999</c:v>
                </c:pt>
                <c:pt idx="1028">
                  <c:v>-135.04981190000001</c:v>
                </c:pt>
                <c:pt idx="1029">
                  <c:v>-136.742941</c:v>
                </c:pt>
                <c:pt idx="1030">
                  <c:v>-134.61056579999999</c:v>
                </c:pt>
                <c:pt idx="1031">
                  <c:v>-135.89645279999999</c:v>
                </c:pt>
                <c:pt idx="1032">
                  <c:v>-135.1665576</c:v>
                </c:pt>
                <c:pt idx="1033">
                  <c:v>-136.21488350000001</c:v>
                </c:pt>
                <c:pt idx="1034">
                  <c:v>-135.6841585</c:v>
                </c:pt>
                <c:pt idx="1035">
                  <c:v>-134.4323325</c:v>
                </c:pt>
                <c:pt idx="1036">
                  <c:v>-135.90471059999999</c:v>
                </c:pt>
                <c:pt idx="1037">
                  <c:v>-135.2957548</c:v>
                </c:pt>
                <c:pt idx="1038">
                  <c:v>-135.28274809999999</c:v>
                </c:pt>
                <c:pt idx="1039">
                  <c:v>-135.16336899999999</c:v>
                </c:pt>
                <c:pt idx="1040">
                  <c:v>-135.47818889999999</c:v>
                </c:pt>
                <c:pt idx="1041">
                  <c:v>-135.13375070000001</c:v>
                </c:pt>
                <c:pt idx="1042">
                  <c:v>-134.1161343</c:v>
                </c:pt>
                <c:pt idx="1043">
                  <c:v>-135.77766460000001</c:v>
                </c:pt>
                <c:pt idx="1044">
                  <c:v>-135.29091009999999</c:v>
                </c:pt>
                <c:pt idx="1045">
                  <c:v>-135.75009879999999</c:v>
                </c:pt>
                <c:pt idx="1046">
                  <c:v>-134.96666260000001</c:v>
                </c:pt>
                <c:pt idx="1047">
                  <c:v>-135.96285449999999</c:v>
                </c:pt>
                <c:pt idx="1048">
                  <c:v>-134.56734979999999</c:v>
                </c:pt>
                <c:pt idx="1049">
                  <c:v>-134.71626259999999</c:v>
                </c:pt>
                <c:pt idx="1050">
                  <c:v>-135.46509380000001</c:v>
                </c:pt>
                <c:pt idx="1051">
                  <c:v>-135.59493649999999</c:v>
                </c:pt>
                <c:pt idx="1052">
                  <c:v>-135.91589379999999</c:v>
                </c:pt>
                <c:pt idx="1053">
                  <c:v>-134.58146730000001</c:v>
                </c:pt>
                <c:pt idx="1054">
                  <c:v>-135.36063820000001</c:v>
                </c:pt>
                <c:pt idx="1055">
                  <c:v>-136.2450384</c:v>
                </c:pt>
                <c:pt idx="1056">
                  <c:v>-136.11706710000001</c:v>
                </c:pt>
                <c:pt idx="1057">
                  <c:v>-136.102508</c:v>
                </c:pt>
                <c:pt idx="1058">
                  <c:v>-136.096676</c:v>
                </c:pt>
                <c:pt idx="1059">
                  <c:v>-135.55486759999999</c:v>
                </c:pt>
                <c:pt idx="1060">
                  <c:v>-134.90629089999999</c:v>
                </c:pt>
                <c:pt idx="1061">
                  <c:v>-135.97436189999999</c:v>
                </c:pt>
                <c:pt idx="1062">
                  <c:v>-136.2309841</c:v>
                </c:pt>
                <c:pt idx="1063">
                  <c:v>-135.6515545</c:v>
                </c:pt>
                <c:pt idx="1064">
                  <c:v>-135.4750282</c:v>
                </c:pt>
                <c:pt idx="1065">
                  <c:v>-135.86883180000001</c:v>
                </c:pt>
                <c:pt idx="1066">
                  <c:v>-134.01407610000001</c:v>
                </c:pt>
                <c:pt idx="1067">
                  <c:v>-136.8671535</c:v>
                </c:pt>
                <c:pt idx="1068">
                  <c:v>-135.76290739999999</c:v>
                </c:pt>
                <c:pt idx="1069">
                  <c:v>-136.4594841</c:v>
                </c:pt>
                <c:pt idx="1070">
                  <c:v>-136.37000449999999</c:v>
                </c:pt>
                <c:pt idx="1071">
                  <c:v>-134.80327589999999</c:v>
                </c:pt>
                <c:pt idx="1072">
                  <c:v>-135.50015200000001</c:v>
                </c:pt>
                <c:pt idx="1073">
                  <c:v>-135.95925740000001</c:v>
                </c:pt>
                <c:pt idx="1074">
                  <c:v>-135.7664767</c:v>
                </c:pt>
                <c:pt idx="1075">
                  <c:v>-136.91335330000001</c:v>
                </c:pt>
                <c:pt idx="1076">
                  <c:v>-135.7868823</c:v>
                </c:pt>
                <c:pt idx="1077">
                  <c:v>-136.72752550000001</c:v>
                </c:pt>
                <c:pt idx="1078">
                  <c:v>-135.33799519999999</c:v>
                </c:pt>
                <c:pt idx="1079">
                  <c:v>-135.00451440000001</c:v>
                </c:pt>
                <c:pt idx="1080">
                  <c:v>-134.09126879999999</c:v>
                </c:pt>
                <c:pt idx="1081">
                  <c:v>-134.88986080000001</c:v>
                </c:pt>
                <c:pt idx="1082">
                  <c:v>-134.39558410000001</c:v>
                </c:pt>
                <c:pt idx="1083">
                  <c:v>-135.55236350000001</c:v>
                </c:pt>
                <c:pt idx="1084">
                  <c:v>-134.4151052</c:v>
                </c:pt>
                <c:pt idx="1085">
                  <c:v>-135.93477229999999</c:v>
                </c:pt>
                <c:pt idx="1086">
                  <c:v>-136.10494439999999</c:v>
                </c:pt>
                <c:pt idx="1087">
                  <c:v>-135.96644259999999</c:v>
                </c:pt>
                <c:pt idx="1088">
                  <c:v>-134.9250442</c:v>
                </c:pt>
                <c:pt idx="1089">
                  <c:v>-135.49205979999999</c:v>
                </c:pt>
                <c:pt idx="1090">
                  <c:v>-135.60583220000001</c:v>
                </c:pt>
                <c:pt idx="1091">
                  <c:v>-135.6224297</c:v>
                </c:pt>
                <c:pt idx="1092">
                  <c:v>-135.60640810000001</c:v>
                </c:pt>
                <c:pt idx="1093">
                  <c:v>-135.65308630000001</c:v>
                </c:pt>
                <c:pt idx="1094">
                  <c:v>-136.44483990000001</c:v>
                </c:pt>
                <c:pt idx="1095">
                  <c:v>-136.12745860000001</c:v>
                </c:pt>
                <c:pt idx="1096">
                  <c:v>-136.81978599999999</c:v>
                </c:pt>
                <c:pt idx="1097">
                  <c:v>-135.1737517</c:v>
                </c:pt>
                <c:pt idx="1098">
                  <c:v>-136.05397400000001</c:v>
                </c:pt>
                <c:pt idx="1099">
                  <c:v>-136.54817890000001</c:v>
                </c:pt>
                <c:pt idx="1100">
                  <c:v>-135.9128394</c:v>
                </c:pt>
                <c:pt idx="1101">
                  <c:v>-134.6374342</c:v>
                </c:pt>
                <c:pt idx="1102">
                  <c:v>-135.9235199</c:v>
                </c:pt>
                <c:pt idx="1103">
                  <c:v>-135.67816550000001</c:v>
                </c:pt>
                <c:pt idx="1104">
                  <c:v>-133.62335959999999</c:v>
                </c:pt>
                <c:pt idx="1105">
                  <c:v>-136.27279160000001</c:v>
                </c:pt>
                <c:pt idx="1106">
                  <c:v>-135.55105979999999</c:v>
                </c:pt>
                <c:pt idx="1107">
                  <c:v>-137.33002819999999</c:v>
                </c:pt>
                <c:pt idx="1108">
                  <c:v>-140.64510340000001</c:v>
                </c:pt>
                <c:pt idx="1109">
                  <c:v>-141.45174270000001</c:v>
                </c:pt>
                <c:pt idx="1110">
                  <c:v>-143.27798670000001</c:v>
                </c:pt>
                <c:pt idx="1111">
                  <c:v>-142.52149159999999</c:v>
                </c:pt>
                <c:pt idx="1112">
                  <c:v>-144.5342358</c:v>
                </c:pt>
                <c:pt idx="1113">
                  <c:v>-143.10747079999999</c:v>
                </c:pt>
                <c:pt idx="1114">
                  <c:v>-143.92551850000001</c:v>
                </c:pt>
                <c:pt idx="1115">
                  <c:v>-143.71761839999999</c:v>
                </c:pt>
                <c:pt idx="1116">
                  <c:v>-144.72029800000001</c:v>
                </c:pt>
                <c:pt idx="1117">
                  <c:v>-143.75700019999999</c:v>
                </c:pt>
                <c:pt idx="1118">
                  <c:v>-143.9359469</c:v>
                </c:pt>
                <c:pt idx="1119">
                  <c:v>-143.4116775</c:v>
                </c:pt>
                <c:pt idx="1120">
                  <c:v>-143.69177790000001</c:v>
                </c:pt>
                <c:pt idx="1121">
                  <c:v>-144.78922729999999</c:v>
                </c:pt>
                <c:pt idx="1122">
                  <c:v>-145.56581159999999</c:v>
                </c:pt>
                <c:pt idx="1123">
                  <c:v>-145.13075839999999</c:v>
                </c:pt>
                <c:pt idx="1124">
                  <c:v>-144.98088920000001</c:v>
                </c:pt>
                <c:pt idx="1125">
                  <c:v>-144.54653400000001</c:v>
                </c:pt>
                <c:pt idx="1126">
                  <c:v>-145.9190681</c:v>
                </c:pt>
                <c:pt idx="1127">
                  <c:v>-144.41530130000001</c:v>
                </c:pt>
                <c:pt idx="1128">
                  <c:v>-144.94379789999999</c:v>
                </c:pt>
                <c:pt idx="1129">
                  <c:v>-144.7759006</c:v>
                </c:pt>
                <c:pt idx="1130">
                  <c:v>-144.42516140000001</c:v>
                </c:pt>
                <c:pt idx="1131">
                  <c:v>-144.43900970000001</c:v>
                </c:pt>
                <c:pt idx="1132">
                  <c:v>-144.750167</c:v>
                </c:pt>
                <c:pt idx="1133">
                  <c:v>-144.09304639999999</c:v>
                </c:pt>
                <c:pt idx="1134">
                  <c:v>-145.41991530000001</c:v>
                </c:pt>
                <c:pt idx="1135">
                  <c:v>-144.7994559</c:v>
                </c:pt>
                <c:pt idx="1136">
                  <c:v>-144.4653003</c:v>
                </c:pt>
                <c:pt idx="1137">
                  <c:v>-145.29653379999999</c:v>
                </c:pt>
                <c:pt idx="1138">
                  <c:v>-144.9707918</c:v>
                </c:pt>
                <c:pt idx="1139">
                  <c:v>-145.4210636</c:v>
                </c:pt>
                <c:pt idx="1140">
                  <c:v>-145.29580250000001</c:v>
                </c:pt>
                <c:pt idx="1141">
                  <c:v>-144.70512479999999</c:v>
                </c:pt>
                <c:pt idx="1142">
                  <c:v>-145.6251991</c:v>
                </c:pt>
                <c:pt idx="1143">
                  <c:v>-143.55781160000001</c:v>
                </c:pt>
                <c:pt idx="1144">
                  <c:v>-143.96316909999999</c:v>
                </c:pt>
                <c:pt idx="1145">
                  <c:v>-144.41142389999999</c:v>
                </c:pt>
                <c:pt idx="1146">
                  <c:v>-144.38870370000001</c:v>
                </c:pt>
                <c:pt idx="1147">
                  <c:v>-146.70319950000001</c:v>
                </c:pt>
                <c:pt idx="1148">
                  <c:v>-145.30417209999999</c:v>
                </c:pt>
                <c:pt idx="1149">
                  <c:v>-144.97612580000001</c:v>
                </c:pt>
                <c:pt idx="1150">
                  <c:v>-144.95212409999999</c:v>
                </c:pt>
                <c:pt idx="1151">
                  <c:v>-144.9858313</c:v>
                </c:pt>
                <c:pt idx="1152">
                  <c:v>-143.4848672</c:v>
                </c:pt>
                <c:pt idx="1153">
                  <c:v>-145.58603909999999</c:v>
                </c:pt>
                <c:pt idx="1154">
                  <c:v>-145.30541109999999</c:v>
                </c:pt>
                <c:pt idx="1155">
                  <c:v>-144.353589</c:v>
                </c:pt>
                <c:pt idx="1156">
                  <c:v>-145.24928449999999</c:v>
                </c:pt>
                <c:pt idx="1157">
                  <c:v>-143.9100966</c:v>
                </c:pt>
                <c:pt idx="1158">
                  <c:v>-143.84248959999999</c:v>
                </c:pt>
                <c:pt idx="1159">
                  <c:v>-144.95614449999999</c:v>
                </c:pt>
                <c:pt idx="1160">
                  <c:v>-143.9890527</c:v>
                </c:pt>
                <c:pt idx="1161">
                  <c:v>-143.3345779</c:v>
                </c:pt>
                <c:pt idx="1162">
                  <c:v>-144.83258470000001</c:v>
                </c:pt>
                <c:pt idx="1163">
                  <c:v>-146.36605080000001</c:v>
                </c:pt>
                <c:pt idx="1164">
                  <c:v>-145.85601560000001</c:v>
                </c:pt>
                <c:pt idx="1165">
                  <c:v>-144.77424070000001</c:v>
                </c:pt>
                <c:pt idx="1166">
                  <c:v>-145.8875304</c:v>
                </c:pt>
                <c:pt idx="1167">
                  <c:v>-145.27112629999999</c:v>
                </c:pt>
                <c:pt idx="1168">
                  <c:v>-143.58010680000001</c:v>
                </c:pt>
                <c:pt idx="1169">
                  <c:v>-145.4495928</c:v>
                </c:pt>
                <c:pt idx="1170">
                  <c:v>-144.67035300000001</c:v>
                </c:pt>
                <c:pt idx="1171">
                  <c:v>-144.3698273</c:v>
                </c:pt>
                <c:pt idx="1172">
                  <c:v>-143.53181259999999</c:v>
                </c:pt>
                <c:pt idx="1173">
                  <c:v>-142.63105999999999</c:v>
                </c:pt>
                <c:pt idx="1174">
                  <c:v>-144.17749409999999</c:v>
                </c:pt>
                <c:pt idx="1175">
                  <c:v>-144.16537070000001</c:v>
                </c:pt>
                <c:pt idx="1176">
                  <c:v>-144.2022125</c:v>
                </c:pt>
                <c:pt idx="1177">
                  <c:v>-143.4269741</c:v>
                </c:pt>
                <c:pt idx="1178">
                  <c:v>-143.0556493</c:v>
                </c:pt>
                <c:pt idx="1179">
                  <c:v>-144.78539309999999</c:v>
                </c:pt>
                <c:pt idx="1180">
                  <c:v>-142.7969353</c:v>
                </c:pt>
                <c:pt idx="1181">
                  <c:v>-144.51096039999999</c:v>
                </c:pt>
                <c:pt idx="1182">
                  <c:v>-144.31505530000001</c:v>
                </c:pt>
                <c:pt idx="1183">
                  <c:v>-145.72379090000001</c:v>
                </c:pt>
                <c:pt idx="1184">
                  <c:v>-145.75091380000001</c:v>
                </c:pt>
                <c:pt idx="1185">
                  <c:v>-145.1196698</c:v>
                </c:pt>
                <c:pt idx="1186">
                  <c:v>-144.52874259999999</c:v>
                </c:pt>
                <c:pt idx="1187">
                  <c:v>-143.52046250000001</c:v>
                </c:pt>
                <c:pt idx="1188">
                  <c:v>-132.03886729999999</c:v>
                </c:pt>
                <c:pt idx="1189">
                  <c:v>-94.802924919999995</c:v>
                </c:pt>
                <c:pt idx="1190">
                  <c:v>-84.555346670000006</c:v>
                </c:pt>
                <c:pt idx="1191">
                  <c:v>-86.319772439999994</c:v>
                </c:pt>
                <c:pt idx="1192">
                  <c:v>-84.266667690000006</c:v>
                </c:pt>
                <c:pt idx="1193">
                  <c:v>-84.624970619999999</c:v>
                </c:pt>
                <c:pt idx="1194">
                  <c:v>-85.790341679999997</c:v>
                </c:pt>
                <c:pt idx="1195">
                  <c:v>-85.064512460000003</c:v>
                </c:pt>
                <c:pt idx="1196">
                  <c:v>-85.999614410000007</c:v>
                </c:pt>
                <c:pt idx="1197">
                  <c:v>-83.15323927</c:v>
                </c:pt>
                <c:pt idx="1198">
                  <c:v>-84.647066039999999</c:v>
                </c:pt>
                <c:pt idx="1199">
                  <c:v>-84.152829389999994</c:v>
                </c:pt>
                <c:pt idx="1200">
                  <c:v>-84.748007810000004</c:v>
                </c:pt>
                <c:pt idx="1201">
                  <c:v>-85.68385164</c:v>
                </c:pt>
                <c:pt idx="1202">
                  <c:v>-85.388521280000006</c:v>
                </c:pt>
                <c:pt idx="1203">
                  <c:v>-84.603775290000002</c:v>
                </c:pt>
                <c:pt idx="1204">
                  <c:v>-84.799995640000006</c:v>
                </c:pt>
                <c:pt idx="1205">
                  <c:v>-84.566229949999993</c:v>
                </c:pt>
                <c:pt idx="1206">
                  <c:v>-84.000264860000001</c:v>
                </c:pt>
                <c:pt idx="1207">
                  <c:v>-83.509962529999996</c:v>
                </c:pt>
                <c:pt idx="1208">
                  <c:v>-85.084107059999994</c:v>
                </c:pt>
                <c:pt idx="1209">
                  <c:v>-83.588603680000006</c:v>
                </c:pt>
                <c:pt idx="1210">
                  <c:v>-85.487001620000001</c:v>
                </c:pt>
                <c:pt idx="1211">
                  <c:v>-85.231489400000001</c:v>
                </c:pt>
                <c:pt idx="1212">
                  <c:v>-85.583680229999999</c:v>
                </c:pt>
                <c:pt idx="1213">
                  <c:v>-85.404794350000003</c:v>
                </c:pt>
                <c:pt idx="1214">
                  <c:v>-85.262284199999996</c:v>
                </c:pt>
                <c:pt idx="1215">
                  <c:v>-84.972356210000001</c:v>
                </c:pt>
                <c:pt idx="1216">
                  <c:v>-84.587849950000006</c:v>
                </c:pt>
                <c:pt idx="1217">
                  <c:v>-84.733185509999998</c:v>
                </c:pt>
                <c:pt idx="1218">
                  <c:v>-84.60242461</c:v>
                </c:pt>
                <c:pt idx="1219">
                  <c:v>-84.46075003</c:v>
                </c:pt>
                <c:pt idx="1220">
                  <c:v>-83.691355799999997</c:v>
                </c:pt>
                <c:pt idx="1221">
                  <c:v>-84.454676809999995</c:v>
                </c:pt>
                <c:pt idx="1222">
                  <c:v>-84.290246100000005</c:v>
                </c:pt>
                <c:pt idx="1223">
                  <c:v>-85.359812120000001</c:v>
                </c:pt>
                <c:pt idx="1224">
                  <c:v>-83.484330819999997</c:v>
                </c:pt>
                <c:pt idx="1225">
                  <c:v>-85.057998850000004</c:v>
                </c:pt>
                <c:pt idx="1226">
                  <c:v>-85.029922639999995</c:v>
                </c:pt>
                <c:pt idx="1227">
                  <c:v>-83.984146749999994</c:v>
                </c:pt>
                <c:pt idx="1228">
                  <c:v>-84.574808640000001</c:v>
                </c:pt>
                <c:pt idx="1229">
                  <c:v>-85.407685760000007</c:v>
                </c:pt>
                <c:pt idx="1230">
                  <c:v>-84.242650100000006</c:v>
                </c:pt>
                <c:pt idx="1231">
                  <c:v>-84.208009509999997</c:v>
                </c:pt>
                <c:pt idx="1232">
                  <c:v>-84.123273080000004</c:v>
                </c:pt>
                <c:pt idx="1233">
                  <c:v>-83.542872180000003</c:v>
                </c:pt>
                <c:pt idx="1234">
                  <c:v>-85.51608075</c:v>
                </c:pt>
                <c:pt idx="1235">
                  <c:v>-85.50392841</c:v>
                </c:pt>
                <c:pt idx="1236">
                  <c:v>-83.544356410000006</c:v>
                </c:pt>
                <c:pt idx="1237">
                  <c:v>-83.334140000000005</c:v>
                </c:pt>
                <c:pt idx="1238">
                  <c:v>-83.834799110000006</c:v>
                </c:pt>
                <c:pt idx="1239">
                  <c:v>-85.552453029999995</c:v>
                </c:pt>
                <c:pt idx="1240">
                  <c:v>-83.777561890000001</c:v>
                </c:pt>
                <c:pt idx="1241">
                  <c:v>-84.364442210000007</c:v>
                </c:pt>
                <c:pt idx="1242">
                  <c:v>-85.42201154</c:v>
                </c:pt>
                <c:pt idx="1243">
                  <c:v>-85.673864929999993</c:v>
                </c:pt>
                <c:pt idx="1244">
                  <c:v>-84.305341010000006</c:v>
                </c:pt>
                <c:pt idx="1245">
                  <c:v>-83.529634049999999</c:v>
                </c:pt>
                <c:pt idx="1246">
                  <c:v>-84.911672780000004</c:v>
                </c:pt>
                <c:pt idx="1247">
                  <c:v>-83.77574396</c:v>
                </c:pt>
                <c:pt idx="1248">
                  <c:v>-84.490590170000004</c:v>
                </c:pt>
                <c:pt idx="1249">
                  <c:v>-83.652002870000004</c:v>
                </c:pt>
                <c:pt idx="1250">
                  <c:v>-84.554543379999998</c:v>
                </c:pt>
                <c:pt idx="1251">
                  <c:v>-84.810225599999995</c:v>
                </c:pt>
                <c:pt idx="1252">
                  <c:v>-84.867279030000006</c:v>
                </c:pt>
                <c:pt idx="1253">
                  <c:v>-84.625449900000007</c:v>
                </c:pt>
                <c:pt idx="1254">
                  <c:v>-83.613178309999995</c:v>
                </c:pt>
                <c:pt idx="1255">
                  <c:v>-83.563062090000003</c:v>
                </c:pt>
                <c:pt idx="1256">
                  <c:v>-83.94795388</c:v>
                </c:pt>
                <c:pt idx="1257">
                  <c:v>-84.463277989999995</c:v>
                </c:pt>
                <c:pt idx="1258">
                  <c:v>-86.020098820000001</c:v>
                </c:pt>
                <c:pt idx="1259">
                  <c:v>-83.793958790000005</c:v>
                </c:pt>
                <c:pt idx="1260">
                  <c:v>-84.956118459999999</c:v>
                </c:pt>
                <c:pt idx="1261">
                  <c:v>-83.954994819999996</c:v>
                </c:pt>
                <c:pt idx="1262">
                  <c:v>-84.305064250000001</c:v>
                </c:pt>
                <c:pt idx="1263">
                  <c:v>-85.355268890000005</c:v>
                </c:pt>
                <c:pt idx="1264">
                  <c:v>-84.933585320000006</c:v>
                </c:pt>
                <c:pt idx="1265">
                  <c:v>-85.222239079999994</c:v>
                </c:pt>
                <c:pt idx="1266">
                  <c:v>-83.354966649999994</c:v>
                </c:pt>
                <c:pt idx="1267">
                  <c:v>-84.222517620000005</c:v>
                </c:pt>
                <c:pt idx="1268">
                  <c:v>-85.131730590000004</c:v>
                </c:pt>
                <c:pt idx="1269">
                  <c:v>-86.007013670000006</c:v>
                </c:pt>
                <c:pt idx="1270">
                  <c:v>-86.279816569999994</c:v>
                </c:pt>
                <c:pt idx="1271">
                  <c:v>-83.984963010000001</c:v>
                </c:pt>
                <c:pt idx="1272">
                  <c:v>-84.766948229999997</c:v>
                </c:pt>
                <c:pt idx="1273">
                  <c:v>-83.940939520000001</c:v>
                </c:pt>
                <c:pt idx="1274">
                  <c:v>-84.874305109999995</c:v>
                </c:pt>
                <c:pt idx="1275">
                  <c:v>-83.534300349999995</c:v>
                </c:pt>
                <c:pt idx="1276">
                  <c:v>-84.829666079999996</c:v>
                </c:pt>
                <c:pt idx="1277">
                  <c:v>-85.210415589999997</c:v>
                </c:pt>
                <c:pt idx="1278">
                  <c:v>-85.571567810000005</c:v>
                </c:pt>
                <c:pt idx="1279">
                  <c:v>-83.533431629999995</c:v>
                </c:pt>
                <c:pt idx="1280">
                  <c:v>-84.779235959999994</c:v>
                </c:pt>
                <c:pt idx="1281">
                  <c:v>-84.010672499999998</c:v>
                </c:pt>
                <c:pt idx="1282">
                  <c:v>-84.516179969999996</c:v>
                </c:pt>
                <c:pt idx="1283">
                  <c:v>-84.964363149999997</c:v>
                </c:pt>
                <c:pt idx="1284">
                  <c:v>-84.316176580000004</c:v>
                </c:pt>
                <c:pt idx="1285">
                  <c:v>-86.484855300000007</c:v>
                </c:pt>
                <c:pt idx="1286">
                  <c:v>-85.327410939999993</c:v>
                </c:pt>
                <c:pt idx="1287">
                  <c:v>-84.427225190000001</c:v>
                </c:pt>
                <c:pt idx="1288">
                  <c:v>-86.032051640000006</c:v>
                </c:pt>
                <c:pt idx="1289">
                  <c:v>-82.411380120000004</c:v>
                </c:pt>
                <c:pt idx="1290">
                  <c:v>-86.226102370000007</c:v>
                </c:pt>
                <c:pt idx="1291">
                  <c:v>-84.61062896</c:v>
                </c:pt>
                <c:pt idx="1292">
                  <c:v>-85.212921100000003</c:v>
                </c:pt>
                <c:pt idx="1293">
                  <c:v>-85.213068809999996</c:v>
                </c:pt>
                <c:pt idx="1294">
                  <c:v>-84.949478029999995</c:v>
                </c:pt>
                <c:pt idx="1295">
                  <c:v>-83.243989769999999</c:v>
                </c:pt>
                <c:pt idx="1296">
                  <c:v>-84.597413029999998</c:v>
                </c:pt>
                <c:pt idx="1297">
                  <c:v>-84.347116499999998</c:v>
                </c:pt>
                <c:pt idx="1298">
                  <c:v>-84.178857460000003</c:v>
                </c:pt>
                <c:pt idx="1299">
                  <c:v>-83.806949669999995</c:v>
                </c:pt>
                <c:pt idx="1300">
                  <c:v>-83.081622850000002</c:v>
                </c:pt>
                <c:pt idx="1301">
                  <c:v>-83.654536219999997</c:v>
                </c:pt>
                <c:pt idx="1302">
                  <c:v>-83.514791380000005</c:v>
                </c:pt>
                <c:pt idx="1303">
                  <c:v>-85.103634959999994</c:v>
                </c:pt>
                <c:pt idx="1304">
                  <c:v>-85.295798379999994</c:v>
                </c:pt>
                <c:pt idx="1305">
                  <c:v>-84.799583350000006</c:v>
                </c:pt>
                <c:pt idx="1306">
                  <c:v>-84.485650070000005</c:v>
                </c:pt>
                <c:pt idx="1307">
                  <c:v>-84.949480550000004</c:v>
                </c:pt>
                <c:pt idx="1308">
                  <c:v>-83.072279030000004</c:v>
                </c:pt>
                <c:pt idx="1309">
                  <c:v>-85.411959589999995</c:v>
                </c:pt>
                <c:pt idx="1310">
                  <c:v>-84.649955800000001</c:v>
                </c:pt>
                <c:pt idx="1311">
                  <c:v>-83.837368100000006</c:v>
                </c:pt>
                <c:pt idx="1312">
                  <c:v>-83.555438469999999</c:v>
                </c:pt>
                <c:pt idx="1313">
                  <c:v>-83.805585019999995</c:v>
                </c:pt>
                <c:pt idx="1314">
                  <c:v>-84.871285319999998</c:v>
                </c:pt>
                <c:pt idx="1315">
                  <c:v>-82.789268620000001</c:v>
                </c:pt>
                <c:pt idx="1316">
                  <c:v>-85.068450389999995</c:v>
                </c:pt>
                <c:pt idx="1317">
                  <c:v>-85.242553939999993</c:v>
                </c:pt>
                <c:pt idx="1318">
                  <c:v>-85.722936129999994</c:v>
                </c:pt>
                <c:pt idx="1319">
                  <c:v>-85.368488740000004</c:v>
                </c:pt>
                <c:pt idx="1320">
                  <c:v>-84.314428179999993</c:v>
                </c:pt>
                <c:pt idx="1321">
                  <c:v>-84.921110029999994</c:v>
                </c:pt>
                <c:pt idx="1322">
                  <c:v>-84.192458490000007</c:v>
                </c:pt>
                <c:pt idx="1323">
                  <c:v>-85.417605170000002</c:v>
                </c:pt>
                <c:pt idx="1324">
                  <c:v>-85.693290099999999</c:v>
                </c:pt>
                <c:pt idx="1325">
                  <c:v>-85.3121668</c:v>
                </c:pt>
                <c:pt idx="1326">
                  <c:v>-83.423484599999995</c:v>
                </c:pt>
                <c:pt idx="1327">
                  <c:v>-84.292980560000004</c:v>
                </c:pt>
                <c:pt idx="1328">
                  <c:v>-83.969930000000005</c:v>
                </c:pt>
                <c:pt idx="1329">
                  <c:v>-84.879212890000005</c:v>
                </c:pt>
                <c:pt idx="1330">
                  <c:v>-84.770765429999997</c:v>
                </c:pt>
                <c:pt idx="1331">
                  <c:v>-84.915689180000001</c:v>
                </c:pt>
                <c:pt idx="1332">
                  <c:v>-86.300418809999996</c:v>
                </c:pt>
                <c:pt idx="1333">
                  <c:v>-85.939022589999993</c:v>
                </c:pt>
                <c:pt idx="1334">
                  <c:v>-83.887024569999994</c:v>
                </c:pt>
                <c:pt idx="1335">
                  <c:v>-84.77555529</c:v>
                </c:pt>
                <c:pt idx="1336">
                  <c:v>-84.036034659999999</c:v>
                </c:pt>
                <c:pt idx="1337">
                  <c:v>-85.581843039999995</c:v>
                </c:pt>
                <c:pt idx="1338">
                  <c:v>-84.382188569999997</c:v>
                </c:pt>
                <c:pt idx="1339">
                  <c:v>-85.724302660000006</c:v>
                </c:pt>
                <c:pt idx="1340">
                  <c:v>-84.308619359999994</c:v>
                </c:pt>
                <c:pt idx="1341">
                  <c:v>-84.165863090000002</c:v>
                </c:pt>
                <c:pt idx="1342">
                  <c:v>-84.771604740000001</c:v>
                </c:pt>
                <c:pt idx="1343">
                  <c:v>-83.573799339999994</c:v>
                </c:pt>
                <c:pt idx="1344">
                  <c:v>-85.608623780000002</c:v>
                </c:pt>
                <c:pt idx="1345">
                  <c:v>-83.505864560000006</c:v>
                </c:pt>
                <c:pt idx="1346">
                  <c:v>-85.44807591</c:v>
                </c:pt>
                <c:pt idx="1347">
                  <c:v>-86.005899679999999</c:v>
                </c:pt>
                <c:pt idx="1348">
                  <c:v>-84.038868769999993</c:v>
                </c:pt>
                <c:pt idx="1349">
                  <c:v>-83.031997459999999</c:v>
                </c:pt>
                <c:pt idx="1350">
                  <c:v>-85.380348620000007</c:v>
                </c:pt>
                <c:pt idx="1351">
                  <c:v>-84.547966220000006</c:v>
                </c:pt>
                <c:pt idx="1352">
                  <c:v>-84.177528039999999</c:v>
                </c:pt>
                <c:pt idx="1353">
                  <c:v>-85.521605699999995</c:v>
                </c:pt>
                <c:pt idx="1354">
                  <c:v>-85.032826880000002</c:v>
                </c:pt>
                <c:pt idx="1355">
                  <c:v>-85.364942780000007</c:v>
                </c:pt>
                <c:pt idx="1356">
                  <c:v>-85.718146469999994</c:v>
                </c:pt>
                <c:pt idx="1357">
                  <c:v>-85.268521849999999</c:v>
                </c:pt>
                <c:pt idx="1358">
                  <c:v>-84.455011929999998</c:v>
                </c:pt>
                <c:pt idx="1359">
                  <c:v>-84.849038370000002</c:v>
                </c:pt>
                <c:pt idx="1360">
                  <c:v>-84.491392590000004</c:v>
                </c:pt>
                <c:pt idx="1361">
                  <c:v>-83.681787760000006</c:v>
                </c:pt>
                <c:pt idx="1362">
                  <c:v>-84.985855020000002</c:v>
                </c:pt>
                <c:pt idx="1363">
                  <c:v>-85.368727089999993</c:v>
                </c:pt>
                <c:pt idx="1364">
                  <c:v>-84.474930369999996</c:v>
                </c:pt>
                <c:pt idx="1365">
                  <c:v>-84.793177990000004</c:v>
                </c:pt>
                <c:pt idx="1366">
                  <c:v>-84.274198479999995</c:v>
                </c:pt>
                <c:pt idx="1367">
                  <c:v>-83.339187370000005</c:v>
                </c:pt>
                <c:pt idx="1368">
                  <c:v>-84.192364940000004</c:v>
                </c:pt>
                <c:pt idx="1369">
                  <c:v>-85.322898780000003</c:v>
                </c:pt>
                <c:pt idx="1370">
                  <c:v>-83.831632729999995</c:v>
                </c:pt>
                <c:pt idx="1371">
                  <c:v>-83.336232670000001</c:v>
                </c:pt>
                <c:pt idx="1372">
                  <c:v>-85.098655800000003</c:v>
                </c:pt>
                <c:pt idx="1373">
                  <c:v>-82.106075759999996</c:v>
                </c:pt>
                <c:pt idx="1374">
                  <c:v>-83.889637649999997</c:v>
                </c:pt>
                <c:pt idx="1375">
                  <c:v>-84.486233810000002</c:v>
                </c:pt>
                <c:pt idx="1376">
                  <c:v>-83.686789759999996</c:v>
                </c:pt>
                <c:pt idx="1377">
                  <c:v>-84.822073669999995</c:v>
                </c:pt>
                <c:pt idx="1378">
                  <c:v>-84.430370539999998</c:v>
                </c:pt>
                <c:pt idx="1379">
                  <c:v>-86.299599749999999</c:v>
                </c:pt>
                <c:pt idx="1380">
                  <c:v>-84.479116750000003</c:v>
                </c:pt>
                <c:pt idx="1381">
                  <c:v>-83.083168749999999</c:v>
                </c:pt>
                <c:pt idx="1382">
                  <c:v>-85.233973109999994</c:v>
                </c:pt>
                <c:pt idx="1383">
                  <c:v>-84.152296989999996</c:v>
                </c:pt>
                <c:pt idx="1384">
                  <c:v>-85.692262479999997</c:v>
                </c:pt>
                <c:pt idx="1385">
                  <c:v>-85.382756569999998</c:v>
                </c:pt>
                <c:pt idx="1386">
                  <c:v>-86.439374450000003</c:v>
                </c:pt>
                <c:pt idx="1387">
                  <c:v>-85.673329570000007</c:v>
                </c:pt>
                <c:pt idx="1388">
                  <c:v>-83.038090819999994</c:v>
                </c:pt>
                <c:pt idx="1389">
                  <c:v>-85.530425620000003</c:v>
                </c:pt>
                <c:pt idx="1390">
                  <c:v>-84.773405789999998</c:v>
                </c:pt>
                <c:pt idx="1391">
                  <c:v>-84.434395769999995</c:v>
                </c:pt>
                <c:pt idx="1392">
                  <c:v>-84.314233520000002</c:v>
                </c:pt>
                <c:pt idx="1393">
                  <c:v>-86.494647169999993</c:v>
                </c:pt>
                <c:pt idx="1394">
                  <c:v>-84.241617590000004</c:v>
                </c:pt>
                <c:pt idx="1395">
                  <c:v>-84.746045339999995</c:v>
                </c:pt>
                <c:pt idx="1396">
                  <c:v>-85.490947899999995</c:v>
                </c:pt>
                <c:pt idx="1397">
                  <c:v>-87.672435440000001</c:v>
                </c:pt>
                <c:pt idx="1398">
                  <c:v>-88.76961532</c:v>
                </c:pt>
                <c:pt idx="1399">
                  <c:v>-92.038681850000003</c:v>
                </c:pt>
                <c:pt idx="1400">
                  <c:v>-94.725743550000004</c:v>
                </c:pt>
                <c:pt idx="1401">
                  <c:v>-98.309765929999998</c:v>
                </c:pt>
                <c:pt idx="1402">
                  <c:v>-101.8219538</c:v>
                </c:pt>
                <c:pt idx="1403">
                  <c:v>-106.1129674</c:v>
                </c:pt>
                <c:pt idx="1404">
                  <c:v>-109.7473437</c:v>
                </c:pt>
                <c:pt idx="1405">
                  <c:v>-111.92496989999999</c:v>
                </c:pt>
                <c:pt idx="1406">
                  <c:v>-114.0514215</c:v>
                </c:pt>
                <c:pt idx="1407">
                  <c:v>-120.7799416</c:v>
                </c:pt>
                <c:pt idx="1408">
                  <c:v>-123.9236492</c:v>
                </c:pt>
                <c:pt idx="1409">
                  <c:v>-128.88204350000001</c:v>
                </c:pt>
                <c:pt idx="1410">
                  <c:v>-130.67921939999999</c:v>
                </c:pt>
                <c:pt idx="1411">
                  <c:v>-136.59141120000001</c:v>
                </c:pt>
                <c:pt idx="1412">
                  <c:v>-140.5710339</c:v>
                </c:pt>
                <c:pt idx="1413">
                  <c:v>-144.33282310000001</c:v>
                </c:pt>
                <c:pt idx="1414">
                  <c:v>-147.25512699999999</c:v>
                </c:pt>
                <c:pt idx="1415">
                  <c:v>-150.61845840000001</c:v>
                </c:pt>
                <c:pt idx="1416">
                  <c:v>-152.99583530000001</c:v>
                </c:pt>
                <c:pt idx="1417">
                  <c:v>-157.19359929999999</c:v>
                </c:pt>
                <c:pt idx="1418">
                  <c:v>-161.5630017</c:v>
                </c:pt>
                <c:pt idx="1419">
                  <c:v>-164.34965</c:v>
                </c:pt>
                <c:pt idx="1420">
                  <c:v>-168.231663</c:v>
                </c:pt>
                <c:pt idx="1421">
                  <c:v>-172.53514580000001</c:v>
                </c:pt>
                <c:pt idx="1422">
                  <c:v>-176.1285183</c:v>
                </c:pt>
                <c:pt idx="1423">
                  <c:v>-179.7944895</c:v>
                </c:pt>
                <c:pt idx="1424">
                  <c:v>-180.74316640000001</c:v>
                </c:pt>
                <c:pt idx="1425">
                  <c:v>-179.60466930000001</c:v>
                </c:pt>
                <c:pt idx="1426">
                  <c:v>-183.64786559999999</c:v>
                </c:pt>
                <c:pt idx="1427">
                  <c:v>-185.79871439999999</c:v>
                </c:pt>
                <c:pt idx="1428">
                  <c:v>-184.88780439999999</c:v>
                </c:pt>
                <c:pt idx="1429">
                  <c:v>-185.53922549999999</c:v>
                </c:pt>
                <c:pt idx="1430">
                  <c:v>-186.29139280000001</c:v>
                </c:pt>
                <c:pt idx="1431">
                  <c:v>-187.5506149</c:v>
                </c:pt>
                <c:pt idx="1432">
                  <c:v>-186.0501543</c:v>
                </c:pt>
                <c:pt idx="1433">
                  <c:v>-187.4722079</c:v>
                </c:pt>
                <c:pt idx="1434">
                  <c:v>-188.10636890000001</c:v>
                </c:pt>
                <c:pt idx="1435">
                  <c:v>-185.42135049999999</c:v>
                </c:pt>
                <c:pt idx="1436">
                  <c:v>-188.28655879999999</c:v>
                </c:pt>
                <c:pt idx="1437">
                  <c:v>-187.19667799999999</c:v>
                </c:pt>
                <c:pt idx="1438">
                  <c:v>-185.6150806</c:v>
                </c:pt>
                <c:pt idx="1439">
                  <c:v>-186.7419305</c:v>
                </c:pt>
                <c:pt idx="1440">
                  <c:v>-187.70263019999999</c:v>
                </c:pt>
                <c:pt idx="1441">
                  <c:v>-186.71749510000001</c:v>
                </c:pt>
                <c:pt idx="1442">
                  <c:v>-186.07263399999999</c:v>
                </c:pt>
                <c:pt idx="1443">
                  <c:v>-185.68531329999999</c:v>
                </c:pt>
                <c:pt idx="1444">
                  <c:v>-186.92954829999999</c:v>
                </c:pt>
                <c:pt idx="1445">
                  <c:v>-186.5859754</c:v>
                </c:pt>
                <c:pt idx="1446">
                  <c:v>-186.6276039</c:v>
                </c:pt>
                <c:pt idx="1447">
                  <c:v>-189.4794425</c:v>
                </c:pt>
                <c:pt idx="1448">
                  <c:v>-188.33505439999999</c:v>
                </c:pt>
                <c:pt idx="1449">
                  <c:v>-186.6436483</c:v>
                </c:pt>
                <c:pt idx="1450">
                  <c:v>-186.5903318</c:v>
                </c:pt>
                <c:pt idx="1451">
                  <c:v>-188.49097979999999</c:v>
                </c:pt>
                <c:pt idx="1452">
                  <c:v>-187.72941259999999</c:v>
                </c:pt>
                <c:pt idx="1453">
                  <c:v>-187.0740912</c:v>
                </c:pt>
                <c:pt idx="1454">
                  <c:v>-188.1605965</c:v>
                </c:pt>
                <c:pt idx="1455">
                  <c:v>-187.75761800000001</c:v>
                </c:pt>
                <c:pt idx="1456">
                  <c:v>-187.8535847</c:v>
                </c:pt>
                <c:pt idx="1457">
                  <c:v>-187.54567470000001</c:v>
                </c:pt>
                <c:pt idx="1458">
                  <c:v>-186.94701470000001</c:v>
                </c:pt>
                <c:pt idx="1459">
                  <c:v>-188.8459052</c:v>
                </c:pt>
                <c:pt idx="1460">
                  <c:v>-188.4950225</c:v>
                </c:pt>
                <c:pt idx="1461">
                  <c:v>-188.53757569999999</c:v>
                </c:pt>
                <c:pt idx="1462">
                  <c:v>-188.7492096</c:v>
                </c:pt>
                <c:pt idx="1463">
                  <c:v>-189.87128279999999</c:v>
                </c:pt>
                <c:pt idx="1464">
                  <c:v>-190.22552110000001</c:v>
                </c:pt>
                <c:pt idx="1465">
                  <c:v>-187.6060167</c:v>
                </c:pt>
                <c:pt idx="1466">
                  <c:v>-189.16321260000001</c:v>
                </c:pt>
                <c:pt idx="1467">
                  <c:v>-188.1347299</c:v>
                </c:pt>
                <c:pt idx="1468">
                  <c:v>-189.1337216</c:v>
                </c:pt>
                <c:pt idx="1469">
                  <c:v>-189.77776779999999</c:v>
                </c:pt>
                <c:pt idx="1470">
                  <c:v>-188.6748044</c:v>
                </c:pt>
                <c:pt idx="1471">
                  <c:v>-190.14807210000001</c:v>
                </c:pt>
                <c:pt idx="1472">
                  <c:v>-190.9827373</c:v>
                </c:pt>
                <c:pt idx="1473">
                  <c:v>-189.98161780000001</c:v>
                </c:pt>
                <c:pt idx="1474">
                  <c:v>-189.3196284</c:v>
                </c:pt>
                <c:pt idx="1475">
                  <c:v>-191.6313633</c:v>
                </c:pt>
                <c:pt idx="1476">
                  <c:v>-190.5161253</c:v>
                </c:pt>
                <c:pt idx="1477">
                  <c:v>-190.19032469999999</c:v>
                </c:pt>
                <c:pt idx="1478">
                  <c:v>-190.99034349999999</c:v>
                </c:pt>
                <c:pt idx="1479">
                  <c:v>-191.25596949999999</c:v>
                </c:pt>
                <c:pt idx="1480">
                  <c:v>-191.27616449999999</c:v>
                </c:pt>
                <c:pt idx="1481">
                  <c:v>-191.57999240000001</c:v>
                </c:pt>
                <c:pt idx="1482">
                  <c:v>-190.23225819999999</c:v>
                </c:pt>
                <c:pt idx="1483">
                  <c:v>-192.2709208</c:v>
                </c:pt>
                <c:pt idx="1484">
                  <c:v>-191.17209270000001</c:v>
                </c:pt>
                <c:pt idx="1485">
                  <c:v>-191.1211739</c:v>
                </c:pt>
                <c:pt idx="1486">
                  <c:v>-191.05900209999999</c:v>
                </c:pt>
                <c:pt idx="1487">
                  <c:v>-190.17252210000001</c:v>
                </c:pt>
                <c:pt idx="1488">
                  <c:v>-191.0447336</c:v>
                </c:pt>
                <c:pt idx="1489">
                  <c:v>-191.14870139999999</c:v>
                </c:pt>
                <c:pt idx="1490">
                  <c:v>-191.60704630000001</c:v>
                </c:pt>
                <c:pt idx="1491">
                  <c:v>-191.39436449999999</c:v>
                </c:pt>
                <c:pt idx="1492">
                  <c:v>-190.83989930000001</c:v>
                </c:pt>
                <c:pt idx="1493">
                  <c:v>-191.5154459</c:v>
                </c:pt>
                <c:pt idx="1494">
                  <c:v>-191.2006623</c:v>
                </c:pt>
                <c:pt idx="1495">
                  <c:v>-190.60438210000001</c:v>
                </c:pt>
                <c:pt idx="1496">
                  <c:v>-190.07343030000001</c:v>
                </c:pt>
                <c:pt idx="1497">
                  <c:v>-192.0730259</c:v>
                </c:pt>
                <c:pt idx="1498">
                  <c:v>-191.8231389</c:v>
                </c:pt>
                <c:pt idx="1499">
                  <c:v>-191.43430739999999</c:v>
                </c:pt>
                <c:pt idx="1500">
                  <c:v>-192.58535739999999</c:v>
                </c:pt>
                <c:pt idx="1501">
                  <c:v>-191.44164910000001</c:v>
                </c:pt>
                <c:pt idx="1502">
                  <c:v>-191.75126409999999</c:v>
                </c:pt>
                <c:pt idx="1503">
                  <c:v>-192.4922531</c:v>
                </c:pt>
                <c:pt idx="1504">
                  <c:v>-189.9764113</c:v>
                </c:pt>
                <c:pt idx="1505">
                  <c:v>-192.511886</c:v>
                </c:pt>
                <c:pt idx="1506">
                  <c:v>-191.47670859999999</c:v>
                </c:pt>
                <c:pt idx="1507">
                  <c:v>-191.6279432</c:v>
                </c:pt>
                <c:pt idx="1508">
                  <c:v>-190.98261429999999</c:v>
                </c:pt>
                <c:pt idx="1509">
                  <c:v>-192.52454979999999</c:v>
                </c:pt>
                <c:pt idx="1510">
                  <c:v>-189.88949830000001</c:v>
                </c:pt>
                <c:pt idx="1511">
                  <c:v>-191.34985180000001</c:v>
                </c:pt>
                <c:pt idx="1512">
                  <c:v>-191.8055043</c:v>
                </c:pt>
                <c:pt idx="1513">
                  <c:v>-190.4198533</c:v>
                </c:pt>
                <c:pt idx="1514">
                  <c:v>-189.57908760000001</c:v>
                </c:pt>
                <c:pt idx="1515">
                  <c:v>-191.63947569999999</c:v>
                </c:pt>
                <c:pt idx="1516">
                  <c:v>-190.86492730000001</c:v>
                </c:pt>
                <c:pt idx="1517">
                  <c:v>-191.4960174</c:v>
                </c:pt>
                <c:pt idx="1518">
                  <c:v>-190.8352017</c:v>
                </c:pt>
                <c:pt idx="1519">
                  <c:v>-191.78871129999999</c:v>
                </c:pt>
                <c:pt idx="1520">
                  <c:v>-192.71823620000001</c:v>
                </c:pt>
                <c:pt idx="1521">
                  <c:v>-190.83265119999999</c:v>
                </c:pt>
                <c:pt idx="1522">
                  <c:v>-190.22130480000001</c:v>
                </c:pt>
                <c:pt idx="1523">
                  <c:v>-192.03082739999999</c:v>
                </c:pt>
                <c:pt idx="1524">
                  <c:v>-191.5801616</c:v>
                </c:pt>
                <c:pt idx="1525">
                  <c:v>-193.3561383</c:v>
                </c:pt>
                <c:pt idx="1526">
                  <c:v>-191.57169390000001</c:v>
                </c:pt>
                <c:pt idx="1527">
                  <c:v>-191.99451160000001</c:v>
                </c:pt>
                <c:pt idx="1528">
                  <c:v>-191.9873867</c:v>
                </c:pt>
                <c:pt idx="1529">
                  <c:v>-192.52613940000001</c:v>
                </c:pt>
                <c:pt idx="1530">
                  <c:v>-191.96526159999999</c:v>
                </c:pt>
                <c:pt idx="1531">
                  <c:v>-190.81092770000001</c:v>
                </c:pt>
                <c:pt idx="1532">
                  <c:v>-190.59463650000001</c:v>
                </c:pt>
                <c:pt idx="1533">
                  <c:v>-191.09037290000001</c:v>
                </c:pt>
                <c:pt idx="1534">
                  <c:v>-191.9866754</c:v>
                </c:pt>
                <c:pt idx="1535">
                  <c:v>-191.2579929</c:v>
                </c:pt>
                <c:pt idx="1536">
                  <c:v>-192.24132420000001</c:v>
                </c:pt>
                <c:pt idx="1537">
                  <c:v>-191.63438690000001</c:v>
                </c:pt>
                <c:pt idx="1538">
                  <c:v>-191.96506070000001</c:v>
                </c:pt>
                <c:pt idx="1539">
                  <c:v>-191.97296589999999</c:v>
                </c:pt>
                <c:pt idx="1540">
                  <c:v>-191.5635049</c:v>
                </c:pt>
                <c:pt idx="1541">
                  <c:v>-192.82416789999999</c:v>
                </c:pt>
                <c:pt idx="1542">
                  <c:v>-191.2913973</c:v>
                </c:pt>
                <c:pt idx="1543">
                  <c:v>-190.81734850000001</c:v>
                </c:pt>
                <c:pt idx="1544">
                  <c:v>-191.42008490000001</c:v>
                </c:pt>
                <c:pt idx="1545">
                  <c:v>-191.49486949999999</c:v>
                </c:pt>
                <c:pt idx="1546">
                  <c:v>-191.75405749999999</c:v>
                </c:pt>
                <c:pt idx="1547">
                  <c:v>-190.23986970000001</c:v>
                </c:pt>
                <c:pt idx="1548">
                  <c:v>-190.99585450000001</c:v>
                </c:pt>
                <c:pt idx="1549">
                  <c:v>-190.39486059999999</c:v>
                </c:pt>
                <c:pt idx="1550">
                  <c:v>-191.1771612</c:v>
                </c:pt>
                <c:pt idx="1551">
                  <c:v>-191.29200280000001</c:v>
                </c:pt>
                <c:pt idx="1552">
                  <c:v>-189.92242970000001</c:v>
                </c:pt>
                <c:pt idx="1553">
                  <c:v>-191.3503164</c:v>
                </c:pt>
                <c:pt idx="1554">
                  <c:v>-189.4471686</c:v>
                </c:pt>
                <c:pt idx="1555">
                  <c:v>-190.8642179</c:v>
                </c:pt>
                <c:pt idx="1556">
                  <c:v>-190.97516619999999</c:v>
                </c:pt>
                <c:pt idx="1557">
                  <c:v>-191.89683909999999</c:v>
                </c:pt>
                <c:pt idx="1558">
                  <c:v>-191.86332490000001</c:v>
                </c:pt>
                <c:pt idx="1559">
                  <c:v>-189.7913523</c:v>
                </c:pt>
                <c:pt idx="1560">
                  <c:v>-191.65307770000001</c:v>
                </c:pt>
                <c:pt idx="1561">
                  <c:v>-191.13623770000001</c:v>
                </c:pt>
                <c:pt idx="1562">
                  <c:v>-191.1358816</c:v>
                </c:pt>
                <c:pt idx="1563">
                  <c:v>-191.29481960000001</c:v>
                </c:pt>
                <c:pt idx="1564">
                  <c:v>-191.81362920000001</c:v>
                </c:pt>
                <c:pt idx="1565">
                  <c:v>-191.50058279999999</c:v>
                </c:pt>
                <c:pt idx="1566">
                  <c:v>-190.6817211</c:v>
                </c:pt>
                <c:pt idx="1567">
                  <c:v>-190.32727149999999</c:v>
                </c:pt>
                <c:pt idx="1568">
                  <c:v>-191.69290670000001</c:v>
                </c:pt>
                <c:pt idx="1569">
                  <c:v>-192.2043266</c:v>
                </c:pt>
                <c:pt idx="1570">
                  <c:v>-191.90213499999999</c:v>
                </c:pt>
                <c:pt idx="1571">
                  <c:v>-191.11516470000001</c:v>
                </c:pt>
                <c:pt idx="1572">
                  <c:v>-192.21551339999999</c:v>
                </c:pt>
                <c:pt idx="1573">
                  <c:v>-192.22758400000001</c:v>
                </c:pt>
                <c:pt idx="1574">
                  <c:v>-191.8209076</c:v>
                </c:pt>
                <c:pt idx="1575">
                  <c:v>-190.99797770000001</c:v>
                </c:pt>
                <c:pt idx="1576">
                  <c:v>-190.49309289999999</c:v>
                </c:pt>
                <c:pt idx="1577">
                  <c:v>-191.48604889999999</c:v>
                </c:pt>
                <c:pt idx="1578">
                  <c:v>-190.3963771</c:v>
                </c:pt>
                <c:pt idx="1579">
                  <c:v>-192.118944</c:v>
                </c:pt>
                <c:pt idx="1580">
                  <c:v>-190.975964</c:v>
                </c:pt>
                <c:pt idx="1581">
                  <c:v>-191.14545140000001</c:v>
                </c:pt>
                <c:pt idx="1582">
                  <c:v>-191.46340850000001</c:v>
                </c:pt>
                <c:pt idx="1583">
                  <c:v>-190.99091569999999</c:v>
                </c:pt>
                <c:pt idx="1584">
                  <c:v>-190.9669734</c:v>
                </c:pt>
                <c:pt idx="1585">
                  <c:v>-190.75089969999999</c:v>
                </c:pt>
                <c:pt idx="1586">
                  <c:v>-190.5234418</c:v>
                </c:pt>
                <c:pt idx="1587">
                  <c:v>-192.5313032</c:v>
                </c:pt>
                <c:pt idx="1588">
                  <c:v>-191.16007479999999</c:v>
                </c:pt>
                <c:pt idx="1589">
                  <c:v>-190.4753043</c:v>
                </c:pt>
                <c:pt idx="1590">
                  <c:v>-191.36835500000001</c:v>
                </c:pt>
                <c:pt idx="1591">
                  <c:v>-191.40825749999999</c:v>
                </c:pt>
                <c:pt idx="1592">
                  <c:v>-191.05978210000001</c:v>
                </c:pt>
                <c:pt idx="1593">
                  <c:v>-191.98307840000001</c:v>
                </c:pt>
                <c:pt idx="1594">
                  <c:v>-190.20500559999999</c:v>
                </c:pt>
                <c:pt idx="1595">
                  <c:v>-190.6845233</c:v>
                </c:pt>
                <c:pt idx="1596">
                  <c:v>-190.56525450000001</c:v>
                </c:pt>
                <c:pt idx="1597">
                  <c:v>-191.0132625</c:v>
                </c:pt>
                <c:pt idx="1598">
                  <c:v>-192.9318006</c:v>
                </c:pt>
                <c:pt idx="1599">
                  <c:v>-190.2493456</c:v>
                </c:pt>
                <c:pt idx="1600">
                  <c:v>-190.39599519999999</c:v>
                </c:pt>
                <c:pt idx="1601">
                  <c:v>-191.49353439999999</c:v>
                </c:pt>
                <c:pt idx="1602">
                  <c:v>-190.93639909999999</c:v>
                </c:pt>
                <c:pt idx="1603">
                  <c:v>-191.32971119999999</c:v>
                </c:pt>
                <c:pt idx="1604">
                  <c:v>-190.9868056</c:v>
                </c:pt>
                <c:pt idx="1605">
                  <c:v>-192.06259180000001</c:v>
                </c:pt>
                <c:pt idx="1606">
                  <c:v>-190.9427743</c:v>
                </c:pt>
                <c:pt idx="1607">
                  <c:v>-192.52016829999999</c:v>
                </c:pt>
                <c:pt idx="1608">
                  <c:v>-191.3590007</c:v>
                </c:pt>
                <c:pt idx="1609">
                  <c:v>-192.71591559999999</c:v>
                </c:pt>
                <c:pt idx="1610">
                  <c:v>-192.5549522</c:v>
                </c:pt>
                <c:pt idx="1611">
                  <c:v>-194.41303790000001</c:v>
                </c:pt>
                <c:pt idx="1612">
                  <c:v>-194.43157350000001</c:v>
                </c:pt>
                <c:pt idx="1613">
                  <c:v>-194.2462385</c:v>
                </c:pt>
                <c:pt idx="1614">
                  <c:v>-195.8354291</c:v>
                </c:pt>
                <c:pt idx="1615">
                  <c:v>-197.83481610000001</c:v>
                </c:pt>
                <c:pt idx="1616">
                  <c:v>-194.91791140000001</c:v>
                </c:pt>
                <c:pt idx="1617">
                  <c:v>-195.0945069</c:v>
                </c:pt>
                <c:pt idx="1618">
                  <c:v>-196.68117190000001</c:v>
                </c:pt>
                <c:pt idx="1619">
                  <c:v>-197.05921180000001</c:v>
                </c:pt>
                <c:pt idx="1620">
                  <c:v>-195.98540170000001</c:v>
                </c:pt>
                <c:pt idx="1621">
                  <c:v>-196.58059739999999</c:v>
                </c:pt>
                <c:pt idx="1622">
                  <c:v>-196.1025223</c:v>
                </c:pt>
                <c:pt idx="1623">
                  <c:v>-195.94283859999999</c:v>
                </c:pt>
                <c:pt idx="1624">
                  <c:v>-195.59415179999999</c:v>
                </c:pt>
                <c:pt idx="1625">
                  <c:v>-194.22511349999999</c:v>
                </c:pt>
                <c:pt idx="1626">
                  <c:v>-196.28297559999999</c:v>
                </c:pt>
                <c:pt idx="1627">
                  <c:v>-195.31781230000001</c:v>
                </c:pt>
                <c:pt idx="1628">
                  <c:v>-196.14938119999999</c:v>
                </c:pt>
                <c:pt idx="1629">
                  <c:v>-195.8321613</c:v>
                </c:pt>
                <c:pt idx="1630">
                  <c:v>-195.6827097</c:v>
                </c:pt>
                <c:pt idx="1631">
                  <c:v>-195.2094487</c:v>
                </c:pt>
                <c:pt idx="1632">
                  <c:v>-195.2360238</c:v>
                </c:pt>
                <c:pt idx="1633">
                  <c:v>-195.31119269999999</c:v>
                </c:pt>
                <c:pt idx="1634">
                  <c:v>-195.3499363</c:v>
                </c:pt>
                <c:pt idx="1635">
                  <c:v>-196.78811200000001</c:v>
                </c:pt>
                <c:pt idx="1636">
                  <c:v>-195.70214179999999</c:v>
                </c:pt>
                <c:pt idx="1637">
                  <c:v>-195.48500010000001</c:v>
                </c:pt>
                <c:pt idx="1638">
                  <c:v>-196.61902900000001</c:v>
                </c:pt>
                <c:pt idx="1639">
                  <c:v>-196.891234</c:v>
                </c:pt>
                <c:pt idx="1640">
                  <c:v>-196.1190914</c:v>
                </c:pt>
                <c:pt idx="1641">
                  <c:v>-197.41659799999999</c:v>
                </c:pt>
                <c:pt idx="1642">
                  <c:v>-197.24900959999999</c:v>
                </c:pt>
                <c:pt idx="1643">
                  <c:v>-196.44792899999999</c:v>
                </c:pt>
                <c:pt idx="1644">
                  <c:v>-197.1010316</c:v>
                </c:pt>
                <c:pt idx="1645">
                  <c:v>-195.0225724</c:v>
                </c:pt>
                <c:pt idx="1646">
                  <c:v>-195.77286509999999</c:v>
                </c:pt>
                <c:pt idx="1647">
                  <c:v>-195.46534679999999</c:v>
                </c:pt>
                <c:pt idx="1648">
                  <c:v>-196.97175129999999</c:v>
                </c:pt>
                <c:pt idx="1649">
                  <c:v>-197.58061860000001</c:v>
                </c:pt>
                <c:pt idx="1650">
                  <c:v>-194.920646</c:v>
                </c:pt>
                <c:pt idx="1651">
                  <c:v>-196.64886150000001</c:v>
                </c:pt>
                <c:pt idx="1652">
                  <c:v>-197.6936268</c:v>
                </c:pt>
                <c:pt idx="1653">
                  <c:v>-197.3928018</c:v>
                </c:pt>
                <c:pt idx="1654">
                  <c:v>-197.16596759999999</c:v>
                </c:pt>
                <c:pt idx="1655">
                  <c:v>-194.71314409999999</c:v>
                </c:pt>
                <c:pt idx="1656">
                  <c:v>-196.74810160000001</c:v>
                </c:pt>
                <c:pt idx="1657">
                  <c:v>-195.33025789999999</c:v>
                </c:pt>
                <c:pt idx="1658">
                  <c:v>-196.79250390000001</c:v>
                </c:pt>
                <c:pt idx="1659">
                  <c:v>-198.05447100000001</c:v>
                </c:pt>
                <c:pt idx="1660">
                  <c:v>-196.74544510000001</c:v>
                </c:pt>
                <c:pt idx="1661">
                  <c:v>-196.5831067</c:v>
                </c:pt>
                <c:pt idx="1662">
                  <c:v>-197.37274410000001</c:v>
                </c:pt>
                <c:pt idx="1663">
                  <c:v>-198.0219985</c:v>
                </c:pt>
                <c:pt idx="1664">
                  <c:v>-195.5312571</c:v>
                </c:pt>
                <c:pt idx="1665">
                  <c:v>-197.40758719999999</c:v>
                </c:pt>
                <c:pt idx="1666">
                  <c:v>-195.38544440000001</c:v>
                </c:pt>
                <c:pt idx="1667">
                  <c:v>-195.89284960000001</c:v>
                </c:pt>
                <c:pt idx="1668">
                  <c:v>-195.86912749999999</c:v>
                </c:pt>
                <c:pt idx="1669">
                  <c:v>-196.52155819999999</c:v>
                </c:pt>
                <c:pt idx="1670">
                  <c:v>-196.47703630000001</c:v>
                </c:pt>
                <c:pt idx="1671">
                  <c:v>-195.94975640000001</c:v>
                </c:pt>
                <c:pt idx="1672">
                  <c:v>-197.09906989999999</c:v>
                </c:pt>
                <c:pt idx="1673">
                  <c:v>-197.99117620000001</c:v>
                </c:pt>
                <c:pt idx="1674">
                  <c:v>-198.3322196</c:v>
                </c:pt>
                <c:pt idx="1675">
                  <c:v>-197.19813550000001</c:v>
                </c:pt>
                <c:pt idx="1676">
                  <c:v>-197.41748939999999</c:v>
                </c:pt>
                <c:pt idx="1677">
                  <c:v>-196.6254256</c:v>
                </c:pt>
                <c:pt idx="1678">
                  <c:v>-196.3459536</c:v>
                </c:pt>
                <c:pt idx="1679">
                  <c:v>-198.61853379999999</c:v>
                </c:pt>
                <c:pt idx="1680">
                  <c:v>-195.59301099999999</c:v>
                </c:pt>
                <c:pt idx="1681">
                  <c:v>-196.56397200000001</c:v>
                </c:pt>
                <c:pt idx="1682">
                  <c:v>-198.45881449999999</c:v>
                </c:pt>
                <c:pt idx="1683">
                  <c:v>-198.62126000000001</c:v>
                </c:pt>
                <c:pt idx="1684">
                  <c:v>-200.07334069999999</c:v>
                </c:pt>
                <c:pt idx="1685">
                  <c:v>-202.2085716</c:v>
                </c:pt>
                <c:pt idx="1686">
                  <c:v>-203.6349136</c:v>
                </c:pt>
                <c:pt idx="1687">
                  <c:v>-205.61868369999999</c:v>
                </c:pt>
                <c:pt idx="1688">
                  <c:v>-208.05767349999999</c:v>
                </c:pt>
                <c:pt idx="1689">
                  <c:v>-210.31421689999999</c:v>
                </c:pt>
                <c:pt idx="1690">
                  <c:v>-210.965822</c:v>
                </c:pt>
                <c:pt idx="1691">
                  <c:v>-212.23083260000001</c:v>
                </c:pt>
                <c:pt idx="1692">
                  <c:v>-212.21190999999999</c:v>
                </c:pt>
                <c:pt idx="1693">
                  <c:v>-210.91320200000001</c:v>
                </c:pt>
                <c:pt idx="1694">
                  <c:v>-213.75310519999999</c:v>
                </c:pt>
                <c:pt idx="1695">
                  <c:v>-212.47886299999999</c:v>
                </c:pt>
                <c:pt idx="1696">
                  <c:v>-211.91214489999999</c:v>
                </c:pt>
                <c:pt idx="1697">
                  <c:v>-212.19527729999999</c:v>
                </c:pt>
                <c:pt idx="1698">
                  <c:v>-212.13103910000001</c:v>
                </c:pt>
                <c:pt idx="1699">
                  <c:v>-212.7632783</c:v>
                </c:pt>
                <c:pt idx="1700">
                  <c:v>-211.99263149999999</c:v>
                </c:pt>
                <c:pt idx="1701">
                  <c:v>-212.04606849999999</c:v>
                </c:pt>
                <c:pt idx="1702">
                  <c:v>-212.85257319999999</c:v>
                </c:pt>
                <c:pt idx="1703">
                  <c:v>-212.4908135</c:v>
                </c:pt>
                <c:pt idx="1704">
                  <c:v>-212.95092339999999</c:v>
                </c:pt>
                <c:pt idx="1705">
                  <c:v>-212.27014410000001</c:v>
                </c:pt>
                <c:pt idx="1706">
                  <c:v>-210.73557360000001</c:v>
                </c:pt>
                <c:pt idx="1707">
                  <c:v>-211.4251768</c:v>
                </c:pt>
                <c:pt idx="1708">
                  <c:v>-211.85022000000001</c:v>
                </c:pt>
                <c:pt idx="1709">
                  <c:v>-213.59495179999999</c:v>
                </c:pt>
                <c:pt idx="1710">
                  <c:v>-212.92169490000001</c:v>
                </c:pt>
                <c:pt idx="1711">
                  <c:v>-213.09724689999999</c:v>
                </c:pt>
                <c:pt idx="1712">
                  <c:v>-212.3262422</c:v>
                </c:pt>
                <c:pt idx="1713">
                  <c:v>-214.12971569999999</c:v>
                </c:pt>
                <c:pt idx="1714">
                  <c:v>-212.03156559999999</c:v>
                </c:pt>
                <c:pt idx="1715">
                  <c:v>-211.7041021</c:v>
                </c:pt>
                <c:pt idx="1716">
                  <c:v>-211.7945225</c:v>
                </c:pt>
                <c:pt idx="1717">
                  <c:v>-212.81218319999999</c:v>
                </c:pt>
                <c:pt idx="1718">
                  <c:v>-212.87871190000001</c:v>
                </c:pt>
                <c:pt idx="1719">
                  <c:v>-213.59529449999999</c:v>
                </c:pt>
                <c:pt idx="1720">
                  <c:v>-212.19603119999999</c:v>
                </c:pt>
                <c:pt idx="1721">
                  <c:v>-214.22501740000001</c:v>
                </c:pt>
                <c:pt idx="1722">
                  <c:v>-213.77974080000001</c:v>
                </c:pt>
                <c:pt idx="1723">
                  <c:v>-212.53230640000001</c:v>
                </c:pt>
                <c:pt idx="1724">
                  <c:v>-212.53218509999999</c:v>
                </c:pt>
                <c:pt idx="1725">
                  <c:v>-212.28110720000001</c:v>
                </c:pt>
                <c:pt idx="1726">
                  <c:v>-214.49293489999999</c:v>
                </c:pt>
                <c:pt idx="1727">
                  <c:v>-213.7920589</c:v>
                </c:pt>
                <c:pt idx="1728">
                  <c:v>-212.66575270000001</c:v>
                </c:pt>
                <c:pt idx="1729">
                  <c:v>-213.4694647</c:v>
                </c:pt>
                <c:pt idx="1730">
                  <c:v>-211.8714152</c:v>
                </c:pt>
                <c:pt idx="1731">
                  <c:v>-214.4295104</c:v>
                </c:pt>
                <c:pt idx="1732">
                  <c:v>-214.0496345</c:v>
                </c:pt>
                <c:pt idx="1733">
                  <c:v>-213.3280785</c:v>
                </c:pt>
                <c:pt idx="1734">
                  <c:v>-213.86854159999999</c:v>
                </c:pt>
                <c:pt idx="1735">
                  <c:v>-213.17052039999999</c:v>
                </c:pt>
                <c:pt idx="1736">
                  <c:v>-212.52544349999999</c:v>
                </c:pt>
                <c:pt idx="1737">
                  <c:v>-213.59321109999999</c:v>
                </c:pt>
                <c:pt idx="1738">
                  <c:v>-210.63120789999999</c:v>
                </c:pt>
                <c:pt idx="1739">
                  <c:v>-211.3939445</c:v>
                </c:pt>
                <c:pt idx="1740">
                  <c:v>-212.79852819999999</c:v>
                </c:pt>
                <c:pt idx="1741">
                  <c:v>-212.92764790000001</c:v>
                </c:pt>
                <c:pt idx="1742">
                  <c:v>-212.7438492</c:v>
                </c:pt>
                <c:pt idx="1743">
                  <c:v>-213.579297</c:v>
                </c:pt>
                <c:pt idx="1744">
                  <c:v>-213.4375819</c:v>
                </c:pt>
                <c:pt idx="1745">
                  <c:v>-212.78807449999999</c:v>
                </c:pt>
                <c:pt idx="1746">
                  <c:v>-212.6791182</c:v>
                </c:pt>
                <c:pt idx="1747">
                  <c:v>-213.0765758</c:v>
                </c:pt>
                <c:pt idx="1748">
                  <c:v>-212.1556444</c:v>
                </c:pt>
                <c:pt idx="1749">
                  <c:v>-212.2930398</c:v>
                </c:pt>
                <c:pt idx="1750">
                  <c:v>-214.5215073</c:v>
                </c:pt>
                <c:pt idx="1751">
                  <c:v>-211.36519379999999</c:v>
                </c:pt>
                <c:pt idx="1752">
                  <c:v>-213.17702249999999</c:v>
                </c:pt>
                <c:pt idx="1753">
                  <c:v>-213.65211160000001</c:v>
                </c:pt>
                <c:pt idx="1754">
                  <c:v>-212.21880110000001</c:v>
                </c:pt>
                <c:pt idx="1755">
                  <c:v>-213.10189399999999</c:v>
                </c:pt>
                <c:pt idx="1756">
                  <c:v>-213.27123499999999</c:v>
                </c:pt>
                <c:pt idx="1757">
                  <c:v>-213.92855729999999</c:v>
                </c:pt>
                <c:pt idx="1758">
                  <c:v>-212.853602</c:v>
                </c:pt>
                <c:pt idx="1759">
                  <c:v>-211.9568222</c:v>
                </c:pt>
                <c:pt idx="1760">
                  <c:v>-179.7051768</c:v>
                </c:pt>
                <c:pt idx="1761">
                  <c:v>-133.03629609999999</c:v>
                </c:pt>
                <c:pt idx="1762">
                  <c:v>-124.2720467</c:v>
                </c:pt>
                <c:pt idx="1763">
                  <c:v>-123.8104776</c:v>
                </c:pt>
                <c:pt idx="1764">
                  <c:v>-124.5439804</c:v>
                </c:pt>
                <c:pt idx="1765">
                  <c:v>-124.2178581</c:v>
                </c:pt>
                <c:pt idx="1766">
                  <c:v>-123.3875018</c:v>
                </c:pt>
                <c:pt idx="1767">
                  <c:v>-124.19275639999999</c:v>
                </c:pt>
                <c:pt idx="1768">
                  <c:v>-121.6966856</c:v>
                </c:pt>
                <c:pt idx="1769">
                  <c:v>-123.5371603</c:v>
                </c:pt>
                <c:pt idx="1770">
                  <c:v>-122.8913764</c:v>
                </c:pt>
                <c:pt idx="1771">
                  <c:v>-124.4431009</c:v>
                </c:pt>
                <c:pt idx="1772">
                  <c:v>-124.02566760000001</c:v>
                </c:pt>
                <c:pt idx="1773">
                  <c:v>-123.5832849</c:v>
                </c:pt>
                <c:pt idx="1774">
                  <c:v>-123.10990940000001</c:v>
                </c:pt>
                <c:pt idx="1775">
                  <c:v>-122.82222280000001</c:v>
                </c:pt>
                <c:pt idx="1776">
                  <c:v>-123.5838234</c:v>
                </c:pt>
                <c:pt idx="1777">
                  <c:v>-122.1304178</c:v>
                </c:pt>
                <c:pt idx="1778">
                  <c:v>-122.8503386</c:v>
                </c:pt>
                <c:pt idx="1779">
                  <c:v>-122.366317</c:v>
                </c:pt>
                <c:pt idx="1780">
                  <c:v>-123.5083145</c:v>
                </c:pt>
                <c:pt idx="1781">
                  <c:v>-123.0100879</c:v>
                </c:pt>
                <c:pt idx="1782">
                  <c:v>-123.9248365</c:v>
                </c:pt>
                <c:pt idx="1783">
                  <c:v>-122.7863964</c:v>
                </c:pt>
                <c:pt idx="1784">
                  <c:v>-123.5862963</c:v>
                </c:pt>
                <c:pt idx="1785">
                  <c:v>-121.8390515</c:v>
                </c:pt>
                <c:pt idx="1786">
                  <c:v>-122.5510474</c:v>
                </c:pt>
                <c:pt idx="1787">
                  <c:v>-123.0221323</c:v>
                </c:pt>
                <c:pt idx="1788">
                  <c:v>-122.4732592</c:v>
                </c:pt>
                <c:pt idx="1789">
                  <c:v>-122.0275111</c:v>
                </c:pt>
                <c:pt idx="1790">
                  <c:v>-122.2551745</c:v>
                </c:pt>
                <c:pt idx="1791">
                  <c:v>-122.6836539</c:v>
                </c:pt>
                <c:pt idx="1792">
                  <c:v>-122.5520813</c:v>
                </c:pt>
                <c:pt idx="1793">
                  <c:v>-122.8187981</c:v>
                </c:pt>
                <c:pt idx="1794">
                  <c:v>-124.7513898</c:v>
                </c:pt>
                <c:pt idx="1795">
                  <c:v>-123.6020257</c:v>
                </c:pt>
                <c:pt idx="1796">
                  <c:v>-123.5497568</c:v>
                </c:pt>
                <c:pt idx="1797">
                  <c:v>-122.2195342</c:v>
                </c:pt>
                <c:pt idx="1798">
                  <c:v>-122.981077</c:v>
                </c:pt>
                <c:pt idx="1799">
                  <c:v>-122.0328001</c:v>
                </c:pt>
                <c:pt idx="1800">
                  <c:v>-122.32332150000001</c:v>
                </c:pt>
                <c:pt idx="1801">
                  <c:v>-122.0641985</c:v>
                </c:pt>
                <c:pt idx="1802">
                  <c:v>-122.0620588</c:v>
                </c:pt>
                <c:pt idx="1803">
                  <c:v>-122.6213845</c:v>
                </c:pt>
                <c:pt idx="1804">
                  <c:v>-123.9423249</c:v>
                </c:pt>
                <c:pt idx="1805">
                  <c:v>-123.111198</c:v>
                </c:pt>
                <c:pt idx="1806">
                  <c:v>-122.53317439999999</c:v>
                </c:pt>
                <c:pt idx="1807">
                  <c:v>-123.706783</c:v>
                </c:pt>
                <c:pt idx="1808">
                  <c:v>-122.8714682</c:v>
                </c:pt>
                <c:pt idx="1809">
                  <c:v>-122.9567529</c:v>
                </c:pt>
                <c:pt idx="1810">
                  <c:v>-121.69802079999999</c:v>
                </c:pt>
                <c:pt idx="1811">
                  <c:v>-123.7700665</c:v>
                </c:pt>
                <c:pt idx="1812">
                  <c:v>-123.0325479</c:v>
                </c:pt>
                <c:pt idx="1813">
                  <c:v>-122.7811227</c:v>
                </c:pt>
                <c:pt idx="1814">
                  <c:v>-122.65011269999999</c:v>
                </c:pt>
                <c:pt idx="1815">
                  <c:v>-123.87266049999999</c:v>
                </c:pt>
                <c:pt idx="1816">
                  <c:v>-122.5751463</c:v>
                </c:pt>
                <c:pt idx="1817">
                  <c:v>-122.7920584</c:v>
                </c:pt>
                <c:pt idx="1818">
                  <c:v>-123.7007004</c:v>
                </c:pt>
                <c:pt idx="1819">
                  <c:v>-122.3961238</c:v>
                </c:pt>
                <c:pt idx="1820">
                  <c:v>-123.4126174</c:v>
                </c:pt>
                <c:pt idx="1821">
                  <c:v>-124.52228409999999</c:v>
                </c:pt>
                <c:pt idx="1822">
                  <c:v>-123.1001122</c:v>
                </c:pt>
                <c:pt idx="1823">
                  <c:v>-123.7090687</c:v>
                </c:pt>
                <c:pt idx="1824">
                  <c:v>-121.6518102</c:v>
                </c:pt>
                <c:pt idx="1825">
                  <c:v>-122.6818804</c:v>
                </c:pt>
                <c:pt idx="1826">
                  <c:v>-122.1641983</c:v>
                </c:pt>
                <c:pt idx="1827">
                  <c:v>-122.5059715</c:v>
                </c:pt>
                <c:pt idx="1828">
                  <c:v>-122.54532140000001</c:v>
                </c:pt>
                <c:pt idx="1829">
                  <c:v>-122.62902630000001</c:v>
                </c:pt>
                <c:pt idx="1830">
                  <c:v>-123.7282603</c:v>
                </c:pt>
                <c:pt idx="1831">
                  <c:v>-124.2371313</c:v>
                </c:pt>
                <c:pt idx="1832">
                  <c:v>-122.3339974</c:v>
                </c:pt>
                <c:pt idx="1833">
                  <c:v>-123.55196530000001</c:v>
                </c:pt>
                <c:pt idx="1834">
                  <c:v>-123.2139672</c:v>
                </c:pt>
                <c:pt idx="1835">
                  <c:v>-123.097679</c:v>
                </c:pt>
                <c:pt idx="1836">
                  <c:v>-122.81833640000001</c:v>
                </c:pt>
                <c:pt idx="1837">
                  <c:v>-122.7178375</c:v>
                </c:pt>
                <c:pt idx="1838">
                  <c:v>-121.3523709</c:v>
                </c:pt>
                <c:pt idx="1839">
                  <c:v>-124.0618298</c:v>
                </c:pt>
                <c:pt idx="1840">
                  <c:v>-123.2216356</c:v>
                </c:pt>
                <c:pt idx="1841">
                  <c:v>-122.46612279999999</c:v>
                </c:pt>
                <c:pt idx="1842">
                  <c:v>-123.1795042</c:v>
                </c:pt>
                <c:pt idx="1843">
                  <c:v>-123.6164943</c:v>
                </c:pt>
                <c:pt idx="1844">
                  <c:v>-122.03854370000001</c:v>
                </c:pt>
                <c:pt idx="1845">
                  <c:v>-120.6454189</c:v>
                </c:pt>
                <c:pt idx="1846">
                  <c:v>-124.097219</c:v>
                </c:pt>
                <c:pt idx="1847">
                  <c:v>-121.0941456</c:v>
                </c:pt>
                <c:pt idx="1848">
                  <c:v>-121.40254090000001</c:v>
                </c:pt>
                <c:pt idx="1849">
                  <c:v>-124.0797852</c:v>
                </c:pt>
                <c:pt idx="1850">
                  <c:v>-124.2134288</c:v>
                </c:pt>
                <c:pt idx="1851">
                  <c:v>-123.47585410000001</c:v>
                </c:pt>
                <c:pt idx="1852">
                  <c:v>-123.5295048</c:v>
                </c:pt>
                <c:pt idx="1853">
                  <c:v>-124.0632689</c:v>
                </c:pt>
                <c:pt idx="1854">
                  <c:v>-121.3935113</c:v>
                </c:pt>
                <c:pt idx="1855">
                  <c:v>-121.7167431</c:v>
                </c:pt>
                <c:pt idx="1856">
                  <c:v>-123.7399601</c:v>
                </c:pt>
                <c:pt idx="1857">
                  <c:v>-122.16406929999999</c:v>
                </c:pt>
                <c:pt idx="1858">
                  <c:v>-122.32104150000001</c:v>
                </c:pt>
                <c:pt idx="1859">
                  <c:v>-122.66467950000001</c:v>
                </c:pt>
                <c:pt idx="1860">
                  <c:v>-121.2529574</c:v>
                </c:pt>
                <c:pt idx="1861">
                  <c:v>-122.23450130000001</c:v>
                </c:pt>
                <c:pt idx="1862">
                  <c:v>-123.1563695</c:v>
                </c:pt>
                <c:pt idx="1863">
                  <c:v>-122.4899427</c:v>
                </c:pt>
                <c:pt idx="1864">
                  <c:v>-122.4670782</c:v>
                </c:pt>
                <c:pt idx="1865">
                  <c:v>-123.7429305</c:v>
                </c:pt>
                <c:pt idx="1866">
                  <c:v>-122.1383139</c:v>
                </c:pt>
                <c:pt idx="1867">
                  <c:v>-122.1508583</c:v>
                </c:pt>
                <c:pt idx="1868">
                  <c:v>-121.9266123</c:v>
                </c:pt>
                <c:pt idx="1869">
                  <c:v>-122.7852244</c:v>
                </c:pt>
                <c:pt idx="1870">
                  <c:v>-121.8602413</c:v>
                </c:pt>
                <c:pt idx="1871">
                  <c:v>-121.9548478</c:v>
                </c:pt>
                <c:pt idx="1872">
                  <c:v>-122.3739324</c:v>
                </c:pt>
                <c:pt idx="1873">
                  <c:v>-123.1697638</c:v>
                </c:pt>
                <c:pt idx="1874">
                  <c:v>-122.65181629999999</c:v>
                </c:pt>
                <c:pt idx="1875">
                  <c:v>-124.37562370000001</c:v>
                </c:pt>
                <c:pt idx="1876">
                  <c:v>-122.5549137</c:v>
                </c:pt>
                <c:pt idx="1877">
                  <c:v>-121.83251799999999</c:v>
                </c:pt>
                <c:pt idx="1878">
                  <c:v>-122.62968720000001</c:v>
                </c:pt>
                <c:pt idx="1879">
                  <c:v>-123.41749350000001</c:v>
                </c:pt>
                <c:pt idx="1880">
                  <c:v>-122.4682957</c:v>
                </c:pt>
                <c:pt idx="1881">
                  <c:v>-123.7012603</c:v>
                </c:pt>
                <c:pt idx="1882">
                  <c:v>-122.24912759999999</c:v>
                </c:pt>
                <c:pt idx="1883">
                  <c:v>-121.9157507</c:v>
                </c:pt>
                <c:pt idx="1884">
                  <c:v>-122.19576859999999</c:v>
                </c:pt>
                <c:pt idx="1885">
                  <c:v>-121.58768259999999</c:v>
                </c:pt>
                <c:pt idx="1886">
                  <c:v>-123.2776207</c:v>
                </c:pt>
                <c:pt idx="1887">
                  <c:v>-123.4873596</c:v>
                </c:pt>
                <c:pt idx="1888">
                  <c:v>-123.01627740000001</c:v>
                </c:pt>
                <c:pt idx="1889">
                  <c:v>-122.8083472</c:v>
                </c:pt>
                <c:pt idx="1890">
                  <c:v>-124.1684941</c:v>
                </c:pt>
                <c:pt idx="1891">
                  <c:v>-123.89930579999999</c:v>
                </c:pt>
                <c:pt idx="1892">
                  <c:v>-123.1226356</c:v>
                </c:pt>
                <c:pt idx="1893">
                  <c:v>-121.7591343</c:v>
                </c:pt>
                <c:pt idx="1894">
                  <c:v>-123.1434237</c:v>
                </c:pt>
                <c:pt idx="1895">
                  <c:v>-122.7864143</c:v>
                </c:pt>
                <c:pt idx="1896">
                  <c:v>-122.7881703</c:v>
                </c:pt>
                <c:pt idx="1897">
                  <c:v>-123.1276747</c:v>
                </c:pt>
                <c:pt idx="1898">
                  <c:v>-122.8864998</c:v>
                </c:pt>
                <c:pt idx="1899">
                  <c:v>-124.52826899999999</c:v>
                </c:pt>
                <c:pt idx="1900">
                  <c:v>-125.47261779999999</c:v>
                </c:pt>
                <c:pt idx="1901">
                  <c:v>-124.9847274</c:v>
                </c:pt>
                <c:pt idx="1902">
                  <c:v>-127.5101633</c:v>
                </c:pt>
                <c:pt idx="1903">
                  <c:v>-129.84038200000001</c:v>
                </c:pt>
                <c:pt idx="1904">
                  <c:v>-132.2753597</c:v>
                </c:pt>
                <c:pt idx="1905">
                  <c:v>-134.3099737</c:v>
                </c:pt>
                <c:pt idx="1906">
                  <c:v>-135.32165000000001</c:v>
                </c:pt>
                <c:pt idx="1907">
                  <c:v>-136.38892870000001</c:v>
                </c:pt>
                <c:pt idx="1908">
                  <c:v>-138.82968049999999</c:v>
                </c:pt>
                <c:pt idx="1909">
                  <c:v>-140.6033008</c:v>
                </c:pt>
                <c:pt idx="1910">
                  <c:v>-142.37284510000001</c:v>
                </c:pt>
                <c:pt idx="1911">
                  <c:v>-143.41121910000001</c:v>
                </c:pt>
                <c:pt idx="1912">
                  <c:v>-147.11985129999999</c:v>
                </c:pt>
                <c:pt idx="1913">
                  <c:v>-147.7056417</c:v>
                </c:pt>
                <c:pt idx="1914">
                  <c:v>-149.49218619999999</c:v>
                </c:pt>
                <c:pt idx="1915">
                  <c:v>-150.20910370000001</c:v>
                </c:pt>
                <c:pt idx="1916">
                  <c:v>-150.70809610000001</c:v>
                </c:pt>
                <c:pt idx="1917">
                  <c:v>-150.28250059999999</c:v>
                </c:pt>
                <c:pt idx="1918">
                  <c:v>-152.76932679999999</c:v>
                </c:pt>
                <c:pt idx="1919">
                  <c:v>-152.52239030000001</c:v>
                </c:pt>
                <c:pt idx="1920">
                  <c:v>-150.5375081</c:v>
                </c:pt>
                <c:pt idx="1921">
                  <c:v>-150.960103</c:v>
                </c:pt>
                <c:pt idx="1922">
                  <c:v>-151.09847830000001</c:v>
                </c:pt>
                <c:pt idx="1923">
                  <c:v>-151.8932949</c:v>
                </c:pt>
                <c:pt idx="1924">
                  <c:v>-150.86769580000001</c:v>
                </c:pt>
                <c:pt idx="1925">
                  <c:v>-151.39196759999999</c:v>
                </c:pt>
                <c:pt idx="1926">
                  <c:v>-152.6114613</c:v>
                </c:pt>
                <c:pt idx="1927">
                  <c:v>-151.94280879999999</c:v>
                </c:pt>
                <c:pt idx="1928">
                  <c:v>-149.51045289999999</c:v>
                </c:pt>
                <c:pt idx="1929">
                  <c:v>-150.98090060000001</c:v>
                </c:pt>
                <c:pt idx="1930">
                  <c:v>-150.5405624</c:v>
                </c:pt>
                <c:pt idx="1931">
                  <c:v>-151.4859548</c:v>
                </c:pt>
                <c:pt idx="1932">
                  <c:v>-151.3305412</c:v>
                </c:pt>
                <c:pt idx="1933">
                  <c:v>-151.16768039999999</c:v>
                </c:pt>
                <c:pt idx="1934">
                  <c:v>-151.24569070000001</c:v>
                </c:pt>
                <c:pt idx="1935">
                  <c:v>-152.28566799999999</c:v>
                </c:pt>
                <c:pt idx="1936">
                  <c:v>-152.82572949999999</c:v>
                </c:pt>
                <c:pt idx="1937">
                  <c:v>-152.34604770000001</c:v>
                </c:pt>
                <c:pt idx="1938">
                  <c:v>-152.76744529999999</c:v>
                </c:pt>
                <c:pt idx="1939">
                  <c:v>-152.72945910000001</c:v>
                </c:pt>
                <c:pt idx="1940">
                  <c:v>-152.28432979999999</c:v>
                </c:pt>
                <c:pt idx="1941">
                  <c:v>-152.93362260000001</c:v>
                </c:pt>
                <c:pt idx="1942">
                  <c:v>-151.16786200000001</c:v>
                </c:pt>
                <c:pt idx="1943">
                  <c:v>-152.30716519999999</c:v>
                </c:pt>
                <c:pt idx="1944">
                  <c:v>-153.40267130000001</c:v>
                </c:pt>
                <c:pt idx="1945">
                  <c:v>-151.15145079999999</c:v>
                </c:pt>
                <c:pt idx="1946">
                  <c:v>-151.8583975</c:v>
                </c:pt>
                <c:pt idx="1947">
                  <c:v>-151.96788169999999</c:v>
                </c:pt>
                <c:pt idx="1948">
                  <c:v>-151.07178160000001</c:v>
                </c:pt>
                <c:pt idx="1949">
                  <c:v>-151.86460009999999</c:v>
                </c:pt>
                <c:pt idx="1950">
                  <c:v>-152.6770823</c:v>
                </c:pt>
                <c:pt idx="1951">
                  <c:v>-151.7881831</c:v>
                </c:pt>
                <c:pt idx="1952">
                  <c:v>-153.87234000000001</c:v>
                </c:pt>
                <c:pt idx="1953">
                  <c:v>-151.53670220000001</c:v>
                </c:pt>
                <c:pt idx="1954">
                  <c:v>-151.33326690000001</c:v>
                </c:pt>
                <c:pt idx="1955">
                  <c:v>-152.87927450000001</c:v>
                </c:pt>
                <c:pt idx="1956">
                  <c:v>-152.53099510000001</c:v>
                </c:pt>
                <c:pt idx="1957">
                  <c:v>-151.43902890000001</c:v>
                </c:pt>
                <c:pt idx="1958">
                  <c:v>-151.96847930000001</c:v>
                </c:pt>
                <c:pt idx="1959">
                  <c:v>-150.0501051</c:v>
                </c:pt>
                <c:pt idx="1960">
                  <c:v>-151.415875</c:v>
                </c:pt>
                <c:pt idx="1961">
                  <c:v>-152.6897524</c:v>
                </c:pt>
                <c:pt idx="1962">
                  <c:v>-152.28794980000001</c:v>
                </c:pt>
                <c:pt idx="1963">
                  <c:v>-150.6961182</c:v>
                </c:pt>
                <c:pt idx="1964">
                  <c:v>-152.4270046</c:v>
                </c:pt>
                <c:pt idx="1965">
                  <c:v>-152.3783626</c:v>
                </c:pt>
                <c:pt idx="1966">
                  <c:v>-152.12933319999999</c:v>
                </c:pt>
                <c:pt idx="1967">
                  <c:v>-153.21553109999999</c:v>
                </c:pt>
                <c:pt idx="1968">
                  <c:v>-152.29264520000001</c:v>
                </c:pt>
                <c:pt idx="1969">
                  <c:v>-152.11761630000001</c:v>
                </c:pt>
                <c:pt idx="1970">
                  <c:v>-152.1518227</c:v>
                </c:pt>
                <c:pt idx="1971">
                  <c:v>-150.96187499999999</c:v>
                </c:pt>
                <c:pt idx="1972">
                  <c:v>-152.822138</c:v>
                </c:pt>
                <c:pt idx="1973">
                  <c:v>-152.08819489999999</c:v>
                </c:pt>
                <c:pt idx="1974">
                  <c:v>-153.00321149999999</c:v>
                </c:pt>
                <c:pt idx="1975">
                  <c:v>-151.28804170000001</c:v>
                </c:pt>
                <c:pt idx="1976">
                  <c:v>-135.72920329999999</c:v>
                </c:pt>
                <c:pt idx="1977">
                  <c:v>-121.9259497</c:v>
                </c:pt>
                <c:pt idx="1978">
                  <c:v>-121.0289666</c:v>
                </c:pt>
                <c:pt idx="1979">
                  <c:v>-119.5263848</c:v>
                </c:pt>
                <c:pt idx="1980">
                  <c:v>-118.8656184</c:v>
                </c:pt>
                <c:pt idx="1981">
                  <c:v>-120.1442673</c:v>
                </c:pt>
                <c:pt idx="1982">
                  <c:v>-120.7944043</c:v>
                </c:pt>
                <c:pt idx="1983">
                  <c:v>-121.5684418</c:v>
                </c:pt>
                <c:pt idx="1984">
                  <c:v>-119.1814457</c:v>
                </c:pt>
                <c:pt idx="1985">
                  <c:v>-119.7809592</c:v>
                </c:pt>
                <c:pt idx="1986">
                  <c:v>-120.8895844</c:v>
                </c:pt>
                <c:pt idx="1987">
                  <c:v>-119.71356470000001</c:v>
                </c:pt>
                <c:pt idx="1988">
                  <c:v>-120.4345586</c:v>
                </c:pt>
                <c:pt idx="1989">
                  <c:v>-122.5099165</c:v>
                </c:pt>
                <c:pt idx="1990">
                  <c:v>-119.7856845</c:v>
                </c:pt>
                <c:pt idx="1991">
                  <c:v>-119.6311772</c:v>
                </c:pt>
                <c:pt idx="1992">
                  <c:v>-121.5742736</c:v>
                </c:pt>
                <c:pt idx="1993">
                  <c:v>-125.7203681</c:v>
                </c:pt>
                <c:pt idx="1994">
                  <c:v>-133.91190979999999</c:v>
                </c:pt>
                <c:pt idx="1995">
                  <c:v>-148.62369820000001</c:v>
                </c:pt>
                <c:pt idx="1996">
                  <c:v>-168.17226779999999</c:v>
                </c:pt>
                <c:pt idx="1997">
                  <c:v>-189.530405</c:v>
                </c:pt>
                <c:pt idx="1998">
                  <c:v>-203.1067558</c:v>
                </c:pt>
                <c:pt idx="1999">
                  <c:v>-210.6930615</c:v>
                </c:pt>
                <c:pt idx="2000">
                  <c:v>-214.6991305</c:v>
                </c:pt>
                <c:pt idx="2001">
                  <c:v>-218.69457389999999</c:v>
                </c:pt>
                <c:pt idx="2002">
                  <c:v>-223.09659360000001</c:v>
                </c:pt>
                <c:pt idx="2003">
                  <c:v>-225.3210521</c:v>
                </c:pt>
                <c:pt idx="2004">
                  <c:v>-230.5490451</c:v>
                </c:pt>
                <c:pt idx="2005">
                  <c:v>-230.91836660000001</c:v>
                </c:pt>
                <c:pt idx="2006">
                  <c:v>-235.92607910000001</c:v>
                </c:pt>
                <c:pt idx="2007">
                  <c:v>-236.03896660000001</c:v>
                </c:pt>
                <c:pt idx="2008">
                  <c:v>-236.03111680000001</c:v>
                </c:pt>
                <c:pt idx="2009">
                  <c:v>-234.43419170000001</c:v>
                </c:pt>
                <c:pt idx="2010">
                  <c:v>-235.41488509999999</c:v>
                </c:pt>
                <c:pt idx="2011">
                  <c:v>-235.50925770000001</c:v>
                </c:pt>
                <c:pt idx="2012">
                  <c:v>-236.61856420000001</c:v>
                </c:pt>
                <c:pt idx="2013">
                  <c:v>-234.61445090000001</c:v>
                </c:pt>
                <c:pt idx="2014">
                  <c:v>-234.7852747</c:v>
                </c:pt>
                <c:pt idx="2015">
                  <c:v>-235.34950900000001</c:v>
                </c:pt>
                <c:pt idx="2016">
                  <c:v>-234.14830269999999</c:v>
                </c:pt>
                <c:pt idx="2017">
                  <c:v>-234.50628810000001</c:v>
                </c:pt>
                <c:pt idx="2018">
                  <c:v>-235.8227665</c:v>
                </c:pt>
                <c:pt idx="2019">
                  <c:v>-235.1296811</c:v>
                </c:pt>
                <c:pt idx="2020">
                  <c:v>-235.72160049999999</c:v>
                </c:pt>
                <c:pt idx="2021">
                  <c:v>-235.88025880000001</c:v>
                </c:pt>
                <c:pt idx="2022">
                  <c:v>-235.7086989</c:v>
                </c:pt>
                <c:pt idx="2023">
                  <c:v>-234.9351207</c:v>
                </c:pt>
                <c:pt idx="2024">
                  <c:v>-234.15929109999999</c:v>
                </c:pt>
                <c:pt idx="2025">
                  <c:v>-234.91746979999999</c:v>
                </c:pt>
                <c:pt idx="2026">
                  <c:v>-234.68938650000001</c:v>
                </c:pt>
                <c:pt idx="2027">
                  <c:v>-234.5126022</c:v>
                </c:pt>
                <c:pt idx="2028">
                  <c:v>-234.8091426</c:v>
                </c:pt>
                <c:pt idx="2029">
                  <c:v>-234.0984234</c:v>
                </c:pt>
                <c:pt idx="2030">
                  <c:v>-235.63332399999999</c:v>
                </c:pt>
                <c:pt idx="2031">
                  <c:v>-235.58320219999999</c:v>
                </c:pt>
                <c:pt idx="2032">
                  <c:v>-234.8505322</c:v>
                </c:pt>
                <c:pt idx="2033">
                  <c:v>-233.17654189999999</c:v>
                </c:pt>
                <c:pt idx="2034">
                  <c:v>-235.27488360000001</c:v>
                </c:pt>
                <c:pt idx="2035">
                  <c:v>-234.97504230000001</c:v>
                </c:pt>
                <c:pt idx="2036">
                  <c:v>-234.74236619999999</c:v>
                </c:pt>
                <c:pt idx="2037">
                  <c:v>-234.09943179999999</c:v>
                </c:pt>
                <c:pt idx="2038">
                  <c:v>-233.96045649999999</c:v>
                </c:pt>
                <c:pt idx="2039">
                  <c:v>-233.18519710000001</c:v>
                </c:pt>
                <c:pt idx="2040">
                  <c:v>-234.9426532</c:v>
                </c:pt>
                <c:pt idx="2041">
                  <c:v>-234.99285760000001</c:v>
                </c:pt>
                <c:pt idx="2042">
                  <c:v>-235.5669637</c:v>
                </c:pt>
                <c:pt idx="2043">
                  <c:v>-235.3293348</c:v>
                </c:pt>
                <c:pt idx="2044">
                  <c:v>-234.2495184</c:v>
                </c:pt>
                <c:pt idx="2045">
                  <c:v>-234.88714759999999</c:v>
                </c:pt>
                <c:pt idx="2046">
                  <c:v>-234.1486659</c:v>
                </c:pt>
                <c:pt idx="2047">
                  <c:v>-234.25246000000001</c:v>
                </c:pt>
                <c:pt idx="2048">
                  <c:v>-234.46959290000001</c:v>
                </c:pt>
                <c:pt idx="2049">
                  <c:v>-113.27309289999999</c:v>
                </c:pt>
                <c:pt idx="2050">
                  <c:v>-116.59828659999999</c:v>
                </c:pt>
                <c:pt idx="2051">
                  <c:v>-116.72904459999999</c:v>
                </c:pt>
                <c:pt idx="2052">
                  <c:v>-116.92257859999999</c:v>
                </c:pt>
                <c:pt idx="2053">
                  <c:v>-117.9350578</c:v>
                </c:pt>
                <c:pt idx="2054">
                  <c:v>-116.9026183</c:v>
                </c:pt>
                <c:pt idx="2055">
                  <c:v>-118.8017792</c:v>
                </c:pt>
                <c:pt idx="2056">
                  <c:v>-116.9922316</c:v>
                </c:pt>
                <c:pt idx="2057">
                  <c:v>-118.9040759</c:v>
                </c:pt>
                <c:pt idx="2058">
                  <c:v>-117.1715312</c:v>
                </c:pt>
                <c:pt idx="2059">
                  <c:v>-117.49557780000001</c:v>
                </c:pt>
                <c:pt idx="2060">
                  <c:v>-118.6869543</c:v>
                </c:pt>
                <c:pt idx="2061">
                  <c:v>-117.4694251</c:v>
                </c:pt>
                <c:pt idx="2062">
                  <c:v>-118.2527352</c:v>
                </c:pt>
                <c:pt idx="2063">
                  <c:v>-117.9469654</c:v>
                </c:pt>
                <c:pt idx="2064">
                  <c:v>-117.20570309999999</c:v>
                </c:pt>
                <c:pt idx="2065">
                  <c:v>-118.8544821</c:v>
                </c:pt>
                <c:pt idx="2066">
                  <c:v>-119.3684556</c:v>
                </c:pt>
                <c:pt idx="2067">
                  <c:v>-119.8767161</c:v>
                </c:pt>
                <c:pt idx="2068">
                  <c:v>-122.6479808</c:v>
                </c:pt>
                <c:pt idx="2069">
                  <c:v>-121.3698325</c:v>
                </c:pt>
                <c:pt idx="2070">
                  <c:v>-123.6748008</c:v>
                </c:pt>
                <c:pt idx="2071">
                  <c:v>-124.69581100000001</c:v>
                </c:pt>
                <c:pt idx="2072">
                  <c:v>-125.0930049</c:v>
                </c:pt>
                <c:pt idx="2073">
                  <c:v>-126.2118096</c:v>
                </c:pt>
                <c:pt idx="2074">
                  <c:v>-127.9356712</c:v>
                </c:pt>
                <c:pt idx="2075">
                  <c:v>-129.1655806</c:v>
                </c:pt>
                <c:pt idx="2076">
                  <c:v>-130.2553159</c:v>
                </c:pt>
                <c:pt idx="2077">
                  <c:v>-129.9478484</c:v>
                </c:pt>
                <c:pt idx="2078">
                  <c:v>-131.30322670000001</c:v>
                </c:pt>
                <c:pt idx="2079">
                  <c:v>-132.4740482</c:v>
                </c:pt>
                <c:pt idx="2080">
                  <c:v>-131.22653560000001</c:v>
                </c:pt>
                <c:pt idx="2081">
                  <c:v>-134.3244905</c:v>
                </c:pt>
                <c:pt idx="2082">
                  <c:v>-136.15154870000001</c:v>
                </c:pt>
                <c:pt idx="2083">
                  <c:v>-136.18545599999999</c:v>
                </c:pt>
                <c:pt idx="2084">
                  <c:v>-136.69886790000001</c:v>
                </c:pt>
                <c:pt idx="2085">
                  <c:v>-137.02287319999999</c:v>
                </c:pt>
                <c:pt idx="2086">
                  <c:v>-136.9949082</c:v>
                </c:pt>
                <c:pt idx="2087">
                  <c:v>-136.5023415</c:v>
                </c:pt>
                <c:pt idx="2088">
                  <c:v>-137.83587030000001</c:v>
                </c:pt>
                <c:pt idx="2089">
                  <c:v>-137.80116179999999</c:v>
                </c:pt>
                <c:pt idx="2090">
                  <c:v>-138.9140352</c:v>
                </c:pt>
                <c:pt idx="2091">
                  <c:v>-137.35250120000001</c:v>
                </c:pt>
                <c:pt idx="2092">
                  <c:v>-138.14573720000001</c:v>
                </c:pt>
                <c:pt idx="2093">
                  <c:v>-137.663702</c:v>
                </c:pt>
                <c:pt idx="2094">
                  <c:v>-138.2347164</c:v>
                </c:pt>
                <c:pt idx="2095">
                  <c:v>-136.7340217</c:v>
                </c:pt>
                <c:pt idx="2096">
                  <c:v>-136.6680198</c:v>
                </c:pt>
                <c:pt idx="2097">
                  <c:v>-136.4431372</c:v>
                </c:pt>
                <c:pt idx="2098">
                  <c:v>-138.08521279999999</c:v>
                </c:pt>
                <c:pt idx="2099">
                  <c:v>-136.68988820000001</c:v>
                </c:pt>
                <c:pt idx="2100">
                  <c:v>-137.0107016</c:v>
                </c:pt>
                <c:pt idx="2101">
                  <c:v>-136.91420429999999</c:v>
                </c:pt>
                <c:pt idx="2102">
                  <c:v>-138.37983819999999</c:v>
                </c:pt>
                <c:pt idx="2103">
                  <c:v>-137.3011142</c:v>
                </c:pt>
                <c:pt idx="2104">
                  <c:v>-137.74925379999999</c:v>
                </c:pt>
                <c:pt idx="2105">
                  <c:v>-136.77662649999999</c:v>
                </c:pt>
                <c:pt idx="2106">
                  <c:v>-136.4561109</c:v>
                </c:pt>
                <c:pt idx="2107">
                  <c:v>-138.36479170000001</c:v>
                </c:pt>
                <c:pt idx="2108">
                  <c:v>-137.33677259999999</c:v>
                </c:pt>
                <c:pt idx="2109">
                  <c:v>-137.64457530000001</c:v>
                </c:pt>
                <c:pt idx="2110">
                  <c:v>-136.40182179999999</c:v>
                </c:pt>
                <c:pt idx="2111">
                  <c:v>-137.7324543</c:v>
                </c:pt>
                <c:pt idx="2112">
                  <c:v>-136.50477810000001</c:v>
                </c:pt>
                <c:pt idx="2113">
                  <c:v>-138.19802229999999</c:v>
                </c:pt>
                <c:pt idx="2114">
                  <c:v>-137.28357120000001</c:v>
                </c:pt>
                <c:pt idx="2115">
                  <c:v>-137.01864610000001</c:v>
                </c:pt>
                <c:pt idx="2116">
                  <c:v>-137.05573709999999</c:v>
                </c:pt>
                <c:pt idx="2117">
                  <c:v>-137.66216170000001</c:v>
                </c:pt>
                <c:pt idx="2118">
                  <c:v>-139.22626869999999</c:v>
                </c:pt>
                <c:pt idx="2119">
                  <c:v>-138.32102689999999</c:v>
                </c:pt>
                <c:pt idx="2120">
                  <c:v>-137.48823809999999</c:v>
                </c:pt>
                <c:pt idx="2121">
                  <c:v>-137.97916079999999</c:v>
                </c:pt>
                <c:pt idx="2122">
                  <c:v>-138.53122740000001</c:v>
                </c:pt>
                <c:pt idx="2123">
                  <c:v>-137.6466174</c:v>
                </c:pt>
                <c:pt idx="2124">
                  <c:v>-136.72177049999999</c:v>
                </c:pt>
                <c:pt idx="2125">
                  <c:v>-139.30585350000001</c:v>
                </c:pt>
                <c:pt idx="2126">
                  <c:v>-138.11715100000001</c:v>
                </c:pt>
                <c:pt idx="2127">
                  <c:v>-138.8935401</c:v>
                </c:pt>
                <c:pt idx="2128">
                  <c:v>-142.58190640000001</c:v>
                </c:pt>
                <c:pt idx="2129">
                  <c:v>-133.46901130000001</c:v>
                </c:pt>
                <c:pt idx="2130">
                  <c:v>-132.44918469999999</c:v>
                </c:pt>
                <c:pt idx="2131">
                  <c:v>-132.36331129999999</c:v>
                </c:pt>
                <c:pt idx="2132">
                  <c:v>-132.40983449999999</c:v>
                </c:pt>
                <c:pt idx="2133">
                  <c:v>-132.52207630000001</c:v>
                </c:pt>
                <c:pt idx="2134">
                  <c:v>-132.76260859999999</c:v>
                </c:pt>
                <c:pt idx="2135">
                  <c:v>-132.67617440000001</c:v>
                </c:pt>
                <c:pt idx="2136">
                  <c:v>-131.9549179</c:v>
                </c:pt>
                <c:pt idx="2137">
                  <c:v>-132.61841849999999</c:v>
                </c:pt>
                <c:pt idx="2138">
                  <c:v>-131.88425119999999</c:v>
                </c:pt>
                <c:pt idx="2139">
                  <c:v>-133.281103</c:v>
                </c:pt>
                <c:pt idx="2140">
                  <c:v>-131.07323410000001</c:v>
                </c:pt>
                <c:pt idx="2141">
                  <c:v>-131.83754440000001</c:v>
                </c:pt>
                <c:pt idx="2142">
                  <c:v>-131.57518959999999</c:v>
                </c:pt>
                <c:pt idx="2143">
                  <c:v>-132.9076264</c:v>
                </c:pt>
                <c:pt idx="2144">
                  <c:v>-133.8781027</c:v>
                </c:pt>
                <c:pt idx="2145">
                  <c:v>-136.2575736</c:v>
                </c:pt>
                <c:pt idx="2146">
                  <c:v>-136.3396563</c:v>
                </c:pt>
                <c:pt idx="2147">
                  <c:v>-136.16741379999999</c:v>
                </c:pt>
                <c:pt idx="2148">
                  <c:v>-135.2782603</c:v>
                </c:pt>
                <c:pt idx="2149">
                  <c:v>-135.2840879</c:v>
                </c:pt>
                <c:pt idx="2150">
                  <c:v>-134.3247915</c:v>
                </c:pt>
                <c:pt idx="2151">
                  <c:v>-134.79206780000001</c:v>
                </c:pt>
                <c:pt idx="2152">
                  <c:v>-135.15168980000001</c:v>
                </c:pt>
                <c:pt idx="2153">
                  <c:v>-133.21888530000001</c:v>
                </c:pt>
                <c:pt idx="2154">
                  <c:v>-131.90119970000001</c:v>
                </c:pt>
                <c:pt idx="2155">
                  <c:v>-133.88572500000001</c:v>
                </c:pt>
                <c:pt idx="2156">
                  <c:v>-133.85595939999999</c:v>
                </c:pt>
                <c:pt idx="2157">
                  <c:v>-133.6081404</c:v>
                </c:pt>
                <c:pt idx="2158">
                  <c:v>-131.81514250000001</c:v>
                </c:pt>
                <c:pt idx="2159">
                  <c:v>-133.533997</c:v>
                </c:pt>
                <c:pt idx="2160">
                  <c:v>-133.70565189999999</c:v>
                </c:pt>
                <c:pt idx="2161">
                  <c:v>-133.60079909999999</c:v>
                </c:pt>
                <c:pt idx="2162">
                  <c:v>-134.0290363</c:v>
                </c:pt>
                <c:pt idx="2163">
                  <c:v>-132.94431599999999</c:v>
                </c:pt>
                <c:pt idx="2164">
                  <c:v>-133.1697283</c:v>
                </c:pt>
                <c:pt idx="2165">
                  <c:v>-132.15363249999999</c:v>
                </c:pt>
                <c:pt idx="2166">
                  <c:v>-133.5865091</c:v>
                </c:pt>
                <c:pt idx="2167">
                  <c:v>-131.85962549999999</c:v>
                </c:pt>
                <c:pt idx="2168">
                  <c:v>-133.6002909</c:v>
                </c:pt>
                <c:pt idx="2169">
                  <c:v>-133.09534529999999</c:v>
                </c:pt>
                <c:pt idx="2170">
                  <c:v>-132.16022240000001</c:v>
                </c:pt>
                <c:pt idx="2171">
                  <c:v>-131.69696640000001</c:v>
                </c:pt>
                <c:pt idx="2172">
                  <c:v>-131.75059820000001</c:v>
                </c:pt>
                <c:pt idx="2173">
                  <c:v>-131.8513519</c:v>
                </c:pt>
                <c:pt idx="2174">
                  <c:v>-133.5746169</c:v>
                </c:pt>
                <c:pt idx="2175">
                  <c:v>-133.44509590000001</c:v>
                </c:pt>
                <c:pt idx="2176">
                  <c:v>-132.8094601</c:v>
                </c:pt>
                <c:pt idx="2177">
                  <c:v>-132.95921000000001</c:v>
                </c:pt>
                <c:pt idx="2178">
                  <c:v>-133.51011879999999</c:v>
                </c:pt>
                <c:pt idx="2179">
                  <c:v>-134.23872600000001</c:v>
                </c:pt>
                <c:pt idx="2180">
                  <c:v>-133.68493290000001</c:v>
                </c:pt>
                <c:pt idx="2181">
                  <c:v>-133.7202953</c:v>
                </c:pt>
                <c:pt idx="2182">
                  <c:v>-132.62016940000001</c:v>
                </c:pt>
                <c:pt idx="2183">
                  <c:v>-133.46016209999999</c:v>
                </c:pt>
                <c:pt idx="2184">
                  <c:v>-132.77789970000001</c:v>
                </c:pt>
                <c:pt idx="2185">
                  <c:v>-133.4060614</c:v>
                </c:pt>
                <c:pt idx="2186">
                  <c:v>-133.60258210000001</c:v>
                </c:pt>
                <c:pt idx="2187">
                  <c:v>-134.8160073</c:v>
                </c:pt>
                <c:pt idx="2188">
                  <c:v>-135.77746400000001</c:v>
                </c:pt>
                <c:pt idx="2189">
                  <c:v>-134.5690754</c:v>
                </c:pt>
                <c:pt idx="2190">
                  <c:v>-134.20073199999999</c:v>
                </c:pt>
                <c:pt idx="2191">
                  <c:v>-134.05004940000001</c:v>
                </c:pt>
                <c:pt idx="2192">
                  <c:v>-134.300073</c:v>
                </c:pt>
                <c:pt idx="2193">
                  <c:v>-133.1434213</c:v>
                </c:pt>
                <c:pt idx="2194">
                  <c:v>-131.00905349999999</c:v>
                </c:pt>
                <c:pt idx="2195">
                  <c:v>-133.33367390000001</c:v>
                </c:pt>
                <c:pt idx="2196">
                  <c:v>-134.05977949999999</c:v>
                </c:pt>
                <c:pt idx="2197">
                  <c:v>-133.4429174</c:v>
                </c:pt>
                <c:pt idx="2198">
                  <c:v>-133.7302196</c:v>
                </c:pt>
                <c:pt idx="2199">
                  <c:v>-133.29656850000001</c:v>
                </c:pt>
                <c:pt idx="2200">
                  <c:v>-131.68483950000001</c:v>
                </c:pt>
                <c:pt idx="2201">
                  <c:v>-133.24487719999999</c:v>
                </c:pt>
                <c:pt idx="2202">
                  <c:v>-134.0981013</c:v>
                </c:pt>
                <c:pt idx="2203">
                  <c:v>-133.25471730000001</c:v>
                </c:pt>
                <c:pt idx="2204">
                  <c:v>-135.7597213</c:v>
                </c:pt>
                <c:pt idx="2205">
                  <c:v>-131.55462499999999</c:v>
                </c:pt>
                <c:pt idx="2206">
                  <c:v>-134.9262938</c:v>
                </c:pt>
                <c:pt idx="2207">
                  <c:v>-133.35955630000001</c:v>
                </c:pt>
                <c:pt idx="2208">
                  <c:v>-131.7176719</c:v>
                </c:pt>
                <c:pt idx="2209">
                  <c:v>-133.43602609999999</c:v>
                </c:pt>
                <c:pt idx="2210">
                  <c:v>-132.47482579999999</c:v>
                </c:pt>
                <c:pt idx="2211">
                  <c:v>-133.7907439</c:v>
                </c:pt>
                <c:pt idx="2212">
                  <c:v>-135.25493019999999</c:v>
                </c:pt>
                <c:pt idx="2213">
                  <c:v>-135.539706</c:v>
                </c:pt>
                <c:pt idx="2214">
                  <c:v>-135.2332998</c:v>
                </c:pt>
                <c:pt idx="2215">
                  <c:v>-134.821439</c:v>
                </c:pt>
                <c:pt idx="2216">
                  <c:v>-135.25015540000001</c:v>
                </c:pt>
                <c:pt idx="2217">
                  <c:v>-136.40230020000001</c:v>
                </c:pt>
                <c:pt idx="2218">
                  <c:v>-136.0474758</c:v>
                </c:pt>
                <c:pt idx="2219">
                  <c:v>-135.63021499999999</c:v>
                </c:pt>
                <c:pt idx="2220">
                  <c:v>-135.2888245</c:v>
                </c:pt>
                <c:pt idx="2221">
                  <c:v>-136.90470329999999</c:v>
                </c:pt>
                <c:pt idx="2222">
                  <c:v>-137.86080010000001</c:v>
                </c:pt>
                <c:pt idx="2223">
                  <c:v>-135.62433279999999</c:v>
                </c:pt>
                <c:pt idx="2224">
                  <c:v>-136.03680299999999</c:v>
                </c:pt>
                <c:pt idx="2225">
                  <c:v>-135.8073043</c:v>
                </c:pt>
                <c:pt idx="2226">
                  <c:v>-135.29976009999999</c:v>
                </c:pt>
                <c:pt idx="2227">
                  <c:v>-134.79130889999999</c:v>
                </c:pt>
                <c:pt idx="2228">
                  <c:v>-136.03717370000001</c:v>
                </c:pt>
                <c:pt idx="2229">
                  <c:v>-135.58903910000001</c:v>
                </c:pt>
                <c:pt idx="2230">
                  <c:v>-135.3982053</c:v>
                </c:pt>
                <c:pt idx="2231">
                  <c:v>-136.3544991</c:v>
                </c:pt>
                <c:pt idx="2232">
                  <c:v>-136.25413209999999</c:v>
                </c:pt>
                <c:pt idx="2233">
                  <c:v>-135.23254929999999</c:v>
                </c:pt>
                <c:pt idx="2234">
                  <c:v>-136.55272400000001</c:v>
                </c:pt>
                <c:pt idx="2235">
                  <c:v>-137.38828000000001</c:v>
                </c:pt>
                <c:pt idx="2236">
                  <c:v>-137.17675399999999</c:v>
                </c:pt>
                <c:pt idx="2237">
                  <c:v>-137.7673465</c:v>
                </c:pt>
                <c:pt idx="2238">
                  <c:v>-136.37506379999999</c:v>
                </c:pt>
                <c:pt idx="2239">
                  <c:v>-135.0041037</c:v>
                </c:pt>
                <c:pt idx="2240">
                  <c:v>-136.65714790000001</c:v>
                </c:pt>
                <c:pt idx="2241">
                  <c:v>-136.2694262</c:v>
                </c:pt>
                <c:pt idx="2242">
                  <c:v>-136.4206283</c:v>
                </c:pt>
                <c:pt idx="2243">
                  <c:v>-136.19630119999999</c:v>
                </c:pt>
                <c:pt idx="2244">
                  <c:v>-137.17146690000001</c:v>
                </c:pt>
                <c:pt idx="2245">
                  <c:v>-136.76535899999999</c:v>
                </c:pt>
                <c:pt idx="2246">
                  <c:v>-136.0008631</c:v>
                </c:pt>
                <c:pt idx="2247">
                  <c:v>-136.9716396</c:v>
                </c:pt>
                <c:pt idx="2248">
                  <c:v>-133.24512390000001</c:v>
                </c:pt>
                <c:pt idx="2249">
                  <c:v>-133.77027770000001</c:v>
                </c:pt>
                <c:pt idx="2250">
                  <c:v>-133.88053640000001</c:v>
                </c:pt>
                <c:pt idx="2251">
                  <c:v>-134.5044537</c:v>
                </c:pt>
                <c:pt idx="2252">
                  <c:v>-134.46723940000001</c:v>
                </c:pt>
                <c:pt idx="2253">
                  <c:v>-133.5901744</c:v>
                </c:pt>
                <c:pt idx="2254">
                  <c:v>-132.93016470000001</c:v>
                </c:pt>
                <c:pt idx="2255">
                  <c:v>-134.7569513</c:v>
                </c:pt>
                <c:pt idx="2256">
                  <c:v>-134.2914615</c:v>
                </c:pt>
                <c:pt idx="2257">
                  <c:v>-134.1614811</c:v>
                </c:pt>
                <c:pt idx="2258">
                  <c:v>-133.68740560000001</c:v>
                </c:pt>
                <c:pt idx="2259">
                  <c:v>-134.80822259999999</c:v>
                </c:pt>
                <c:pt idx="2260">
                  <c:v>-134.4726321</c:v>
                </c:pt>
                <c:pt idx="2261">
                  <c:v>-134.33516109999999</c:v>
                </c:pt>
                <c:pt idx="2262">
                  <c:v>-133.5990176</c:v>
                </c:pt>
                <c:pt idx="2263">
                  <c:v>-132.2360123</c:v>
                </c:pt>
                <c:pt idx="2264">
                  <c:v>-133.69235090000001</c:v>
                </c:pt>
                <c:pt idx="2265">
                  <c:v>-135.27375810000001</c:v>
                </c:pt>
                <c:pt idx="2266">
                  <c:v>-134.67025150000001</c:v>
                </c:pt>
                <c:pt idx="2267">
                  <c:v>-134.03452200000001</c:v>
                </c:pt>
                <c:pt idx="2268">
                  <c:v>-131.9743885</c:v>
                </c:pt>
                <c:pt idx="2269">
                  <c:v>-134.63495760000001</c:v>
                </c:pt>
                <c:pt idx="2270">
                  <c:v>-134.30973560000001</c:v>
                </c:pt>
                <c:pt idx="2271">
                  <c:v>-134.304824</c:v>
                </c:pt>
                <c:pt idx="2272">
                  <c:v>-133.0667977</c:v>
                </c:pt>
                <c:pt idx="2273">
                  <c:v>-133.3878297</c:v>
                </c:pt>
                <c:pt idx="2274">
                  <c:v>-134.12253770000001</c:v>
                </c:pt>
                <c:pt idx="2275">
                  <c:v>-134.52259979999999</c:v>
                </c:pt>
                <c:pt idx="2276">
                  <c:v>-133.85643469999999</c:v>
                </c:pt>
                <c:pt idx="2277">
                  <c:v>-133.35410379999999</c:v>
                </c:pt>
                <c:pt idx="2278">
                  <c:v>-134.24540709999999</c:v>
                </c:pt>
                <c:pt idx="2279">
                  <c:v>-134.9847388</c:v>
                </c:pt>
                <c:pt idx="2280">
                  <c:v>-135.1279591</c:v>
                </c:pt>
                <c:pt idx="2281">
                  <c:v>-133.2334984</c:v>
                </c:pt>
                <c:pt idx="2282">
                  <c:v>-133.9492673</c:v>
                </c:pt>
                <c:pt idx="2283">
                  <c:v>-133.5661206</c:v>
                </c:pt>
                <c:pt idx="2284">
                  <c:v>-134.50043410000001</c:v>
                </c:pt>
                <c:pt idx="2285">
                  <c:v>-133.1318814</c:v>
                </c:pt>
                <c:pt idx="2286">
                  <c:v>-134.66240149999999</c:v>
                </c:pt>
                <c:pt idx="2287">
                  <c:v>-133.8499865</c:v>
                </c:pt>
                <c:pt idx="2288">
                  <c:v>-133.4140069</c:v>
                </c:pt>
                <c:pt idx="2289">
                  <c:v>-133.90825889999999</c:v>
                </c:pt>
                <c:pt idx="2290">
                  <c:v>-134.33507119999999</c:v>
                </c:pt>
                <c:pt idx="2291">
                  <c:v>-132.98679720000001</c:v>
                </c:pt>
                <c:pt idx="2292">
                  <c:v>-133.51390240000001</c:v>
                </c:pt>
                <c:pt idx="2293">
                  <c:v>-132.94586469999999</c:v>
                </c:pt>
                <c:pt idx="2294">
                  <c:v>-132.77156059999999</c:v>
                </c:pt>
                <c:pt idx="2295">
                  <c:v>-135.31353999999999</c:v>
                </c:pt>
                <c:pt idx="2296">
                  <c:v>-132.76975210000001</c:v>
                </c:pt>
                <c:pt idx="2297">
                  <c:v>-133.4348191</c:v>
                </c:pt>
                <c:pt idx="2298">
                  <c:v>-133.32630169999999</c:v>
                </c:pt>
                <c:pt idx="2299">
                  <c:v>-133.110242</c:v>
                </c:pt>
                <c:pt idx="2300">
                  <c:v>-132.61460940000001</c:v>
                </c:pt>
                <c:pt idx="2301">
                  <c:v>-134.5955041</c:v>
                </c:pt>
                <c:pt idx="2302">
                  <c:v>-134.14378540000001</c:v>
                </c:pt>
                <c:pt idx="2303">
                  <c:v>-131.98566679999999</c:v>
                </c:pt>
                <c:pt idx="2304">
                  <c:v>-134.61329810000001</c:v>
                </c:pt>
                <c:pt idx="2305">
                  <c:v>-133.57744080000001</c:v>
                </c:pt>
                <c:pt idx="2306">
                  <c:v>-133.51131939999999</c:v>
                </c:pt>
                <c:pt idx="2307">
                  <c:v>-133.56795769999999</c:v>
                </c:pt>
                <c:pt idx="2308">
                  <c:v>-133.45887980000001</c:v>
                </c:pt>
                <c:pt idx="2309">
                  <c:v>-132.90796889999999</c:v>
                </c:pt>
                <c:pt idx="2310">
                  <c:v>-134.0367985</c:v>
                </c:pt>
                <c:pt idx="2311">
                  <c:v>-135.002364</c:v>
                </c:pt>
                <c:pt idx="2312">
                  <c:v>-133.2389177</c:v>
                </c:pt>
                <c:pt idx="2313">
                  <c:v>-134.94273999999999</c:v>
                </c:pt>
                <c:pt idx="2314">
                  <c:v>-133.85117990000001</c:v>
                </c:pt>
                <c:pt idx="2315">
                  <c:v>-133.07800180000001</c:v>
                </c:pt>
                <c:pt idx="2316">
                  <c:v>-134.3197447</c:v>
                </c:pt>
                <c:pt idx="2317">
                  <c:v>-134.3860257</c:v>
                </c:pt>
                <c:pt idx="2318">
                  <c:v>-132.6366099</c:v>
                </c:pt>
                <c:pt idx="2319">
                  <c:v>-133.77692339999999</c:v>
                </c:pt>
                <c:pt idx="2320">
                  <c:v>-134.3162892</c:v>
                </c:pt>
                <c:pt idx="2321">
                  <c:v>-134.3453466</c:v>
                </c:pt>
                <c:pt idx="2322">
                  <c:v>-134.3720246</c:v>
                </c:pt>
                <c:pt idx="2323">
                  <c:v>-133.77667940000001</c:v>
                </c:pt>
                <c:pt idx="2324">
                  <c:v>-133.67537770000001</c:v>
                </c:pt>
                <c:pt idx="2325">
                  <c:v>-133.3776283</c:v>
                </c:pt>
                <c:pt idx="2326">
                  <c:v>-134.3465692</c:v>
                </c:pt>
                <c:pt idx="2327">
                  <c:v>-133.5337624</c:v>
                </c:pt>
                <c:pt idx="2328">
                  <c:v>-132.79692560000001</c:v>
                </c:pt>
                <c:pt idx="2329">
                  <c:v>-134.0780436</c:v>
                </c:pt>
                <c:pt idx="2330">
                  <c:v>-132.8559985</c:v>
                </c:pt>
                <c:pt idx="2331">
                  <c:v>-133.4325336</c:v>
                </c:pt>
                <c:pt idx="2332">
                  <c:v>-133.30363500000001</c:v>
                </c:pt>
                <c:pt idx="2333">
                  <c:v>-133.42745600000001</c:v>
                </c:pt>
                <c:pt idx="2334">
                  <c:v>-133.77454449999999</c:v>
                </c:pt>
                <c:pt idx="2335">
                  <c:v>-133.50821959999999</c:v>
                </c:pt>
                <c:pt idx="2336">
                  <c:v>-133.74163440000001</c:v>
                </c:pt>
                <c:pt idx="2337">
                  <c:v>-134.3958475</c:v>
                </c:pt>
                <c:pt idx="2338">
                  <c:v>-133.93788620000001</c:v>
                </c:pt>
                <c:pt idx="2339">
                  <c:v>-133.9271646</c:v>
                </c:pt>
                <c:pt idx="2340">
                  <c:v>-133.3646966</c:v>
                </c:pt>
                <c:pt idx="2341">
                  <c:v>-133.90289509999999</c:v>
                </c:pt>
                <c:pt idx="2342">
                  <c:v>-134.34083229999999</c:v>
                </c:pt>
                <c:pt idx="2343">
                  <c:v>-134.0340004</c:v>
                </c:pt>
                <c:pt idx="2344">
                  <c:v>-134.88357009999999</c:v>
                </c:pt>
                <c:pt idx="2345">
                  <c:v>-133.06160929999999</c:v>
                </c:pt>
                <c:pt idx="2346">
                  <c:v>-133.91575499999999</c:v>
                </c:pt>
                <c:pt idx="2347">
                  <c:v>-135.88730820000001</c:v>
                </c:pt>
                <c:pt idx="2348">
                  <c:v>-134.5311858</c:v>
                </c:pt>
                <c:pt idx="2349">
                  <c:v>-135.1617292</c:v>
                </c:pt>
                <c:pt idx="2350">
                  <c:v>-134.11759620000001</c:v>
                </c:pt>
                <c:pt idx="2351">
                  <c:v>-133.73613549999999</c:v>
                </c:pt>
                <c:pt idx="2352">
                  <c:v>-133.7135777</c:v>
                </c:pt>
                <c:pt idx="2353">
                  <c:v>-134.17532310000001</c:v>
                </c:pt>
                <c:pt idx="2354">
                  <c:v>-134.76861489999999</c:v>
                </c:pt>
                <c:pt idx="2355">
                  <c:v>-134.07453079999999</c:v>
                </c:pt>
                <c:pt idx="2356">
                  <c:v>-134.85744869999999</c:v>
                </c:pt>
                <c:pt idx="2357">
                  <c:v>-132.54591060000001</c:v>
                </c:pt>
                <c:pt idx="2358">
                  <c:v>-133.80998819999999</c:v>
                </c:pt>
                <c:pt idx="2359">
                  <c:v>-133.888139</c:v>
                </c:pt>
                <c:pt idx="2360">
                  <c:v>-133.171516</c:v>
                </c:pt>
                <c:pt idx="2361">
                  <c:v>-135.7514573</c:v>
                </c:pt>
                <c:pt idx="2362">
                  <c:v>-133.10275519999999</c:v>
                </c:pt>
                <c:pt idx="2363">
                  <c:v>-134.9768407</c:v>
                </c:pt>
                <c:pt idx="2364">
                  <c:v>-133.1158015</c:v>
                </c:pt>
                <c:pt idx="2365">
                  <c:v>-135.18904499999999</c:v>
                </c:pt>
                <c:pt idx="2366">
                  <c:v>-133.7902033</c:v>
                </c:pt>
                <c:pt idx="2367">
                  <c:v>-133.28370409999999</c:v>
                </c:pt>
                <c:pt idx="2368">
                  <c:v>-134.12343319999999</c:v>
                </c:pt>
                <c:pt idx="2369">
                  <c:v>-133.5820636</c:v>
                </c:pt>
                <c:pt idx="2370">
                  <c:v>-135.86694420000001</c:v>
                </c:pt>
                <c:pt idx="2371">
                  <c:v>-135.1098576</c:v>
                </c:pt>
                <c:pt idx="2372">
                  <c:v>-135.14456319999999</c:v>
                </c:pt>
                <c:pt idx="2373">
                  <c:v>-133.43876470000001</c:v>
                </c:pt>
                <c:pt idx="2374">
                  <c:v>-135.30871680000001</c:v>
                </c:pt>
                <c:pt idx="2375">
                  <c:v>-133.2716245</c:v>
                </c:pt>
                <c:pt idx="2376">
                  <c:v>-133.26353359999999</c:v>
                </c:pt>
                <c:pt idx="2377">
                  <c:v>-134.3009778</c:v>
                </c:pt>
                <c:pt idx="2378">
                  <c:v>-133.61912469999999</c:v>
                </c:pt>
                <c:pt idx="2379">
                  <c:v>-134.03698650000001</c:v>
                </c:pt>
                <c:pt idx="2380">
                  <c:v>-134.6135314</c:v>
                </c:pt>
                <c:pt idx="2381">
                  <c:v>-133.41542870000001</c:v>
                </c:pt>
                <c:pt idx="2382">
                  <c:v>-133.88032559999999</c:v>
                </c:pt>
                <c:pt idx="2383">
                  <c:v>-132.59711150000001</c:v>
                </c:pt>
                <c:pt idx="2384">
                  <c:v>-133.8329334</c:v>
                </c:pt>
                <c:pt idx="2385">
                  <c:v>-133.20685599999999</c:v>
                </c:pt>
                <c:pt idx="2386">
                  <c:v>-135.0003667</c:v>
                </c:pt>
                <c:pt idx="2387">
                  <c:v>-132.65417629999999</c:v>
                </c:pt>
                <c:pt idx="2388">
                  <c:v>-133.91707199999999</c:v>
                </c:pt>
                <c:pt idx="2389">
                  <c:v>-134.44686780000001</c:v>
                </c:pt>
                <c:pt idx="2390">
                  <c:v>-135.13225560000001</c:v>
                </c:pt>
                <c:pt idx="2391">
                  <c:v>-133.54386909999999</c:v>
                </c:pt>
                <c:pt idx="2392">
                  <c:v>-134.4782405</c:v>
                </c:pt>
                <c:pt idx="2393">
                  <c:v>-133.51298589999999</c:v>
                </c:pt>
                <c:pt idx="2394">
                  <c:v>-133.83453829999999</c:v>
                </c:pt>
                <c:pt idx="2395">
                  <c:v>-133.3997469</c:v>
                </c:pt>
                <c:pt idx="2396">
                  <c:v>-134.61818120000001</c:v>
                </c:pt>
                <c:pt idx="2397">
                  <c:v>-134.9900366</c:v>
                </c:pt>
                <c:pt idx="2398">
                  <c:v>-132.9564613</c:v>
                </c:pt>
                <c:pt idx="2399">
                  <c:v>-133.82452409999999</c:v>
                </c:pt>
                <c:pt idx="2400">
                  <c:v>-134.0207418</c:v>
                </c:pt>
                <c:pt idx="2401">
                  <c:v>-134.02813040000001</c:v>
                </c:pt>
                <c:pt idx="2402">
                  <c:v>-134.92648929999999</c:v>
                </c:pt>
                <c:pt idx="2403">
                  <c:v>-134.2625754</c:v>
                </c:pt>
                <c:pt idx="2404">
                  <c:v>-135.52463449999999</c:v>
                </c:pt>
                <c:pt idx="2405">
                  <c:v>-133.5354116</c:v>
                </c:pt>
                <c:pt idx="2406">
                  <c:v>-134.8201967</c:v>
                </c:pt>
                <c:pt idx="2407">
                  <c:v>-133.7915394</c:v>
                </c:pt>
                <c:pt idx="2408">
                  <c:v>-132.48963900000001</c:v>
                </c:pt>
                <c:pt idx="2409">
                  <c:v>-134.1615578</c:v>
                </c:pt>
                <c:pt idx="2410">
                  <c:v>-133.36834930000001</c:v>
                </c:pt>
                <c:pt idx="2411">
                  <c:v>-133.37802869999999</c:v>
                </c:pt>
                <c:pt idx="2412">
                  <c:v>-133.67975609999999</c:v>
                </c:pt>
                <c:pt idx="2413">
                  <c:v>-133.24265020000001</c:v>
                </c:pt>
                <c:pt idx="2414">
                  <c:v>-135.2523597</c:v>
                </c:pt>
                <c:pt idx="2415">
                  <c:v>-134.324905</c:v>
                </c:pt>
                <c:pt idx="2416">
                  <c:v>-134.4687136</c:v>
                </c:pt>
                <c:pt idx="2417">
                  <c:v>-134.13724160000001</c:v>
                </c:pt>
                <c:pt idx="2418">
                  <c:v>-133.8427782</c:v>
                </c:pt>
                <c:pt idx="2419">
                  <c:v>-134.61619769999999</c:v>
                </c:pt>
                <c:pt idx="2420">
                  <c:v>-133.7441594</c:v>
                </c:pt>
                <c:pt idx="2421">
                  <c:v>-135.37528209999999</c:v>
                </c:pt>
                <c:pt idx="2422">
                  <c:v>-132.23522800000001</c:v>
                </c:pt>
                <c:pt idx="2423">
                  <c:v>-133.7369563</c:v>
                </c:pt>
                <c:pt idx="2424">
                  <c:v>-133.97458</c:v>
                </c:pt>
                <c:pt idx="2425">
                  <c:v>-133.90737390000001</c:v>
                </c:pt>
                <c:pt idx="2426">
                  <c:v>-132.86989740000001</c:v>
                </c:pt>
                <c:pt idx="2427">
                  <c:v>-133.06395069999999</c:v>
                </c:pt>
                <c:pt idx="2428">
                  <c:v>-133.2047073</c:v>
                </c:pt>
                <c:pt idx="2429">
                  <c:v>-133.44352850000001</c:v>
                </c:pt>
                <c:pt idx="2430">
                  <c:v>-133.43157400000001</c:v>
                </c:pt>
                <c:pt idx="2431">
                  <c:v>-134.48714770000001</c:v>
                </c:pt>
                <c:pt idx="2432">
                  <c:v>-134.3974948</c:v>
                </c:pt>
                <c:pt idx="2433">
                  <c:v>-132.88241819999999</c:v>
                </c:pt>
                <c:pt idx="2434">
                  <c:v>-134.98290130000001</c:v>
                </c:pt>
                <c:pt idx="2435">
                  <c:v>-135.07922149999999</c:v>
                </c:pt>
                <c:pt idx="2436">
                  <c:v>-135.31113959999999</c:v>
                </c:pt>
                <c:pt idx="2437">
                  <c:v>-133.54974329999999</c:v>
                </c:pt>
                <c:pt idx="2438">
                  <c:v>-132.6576148</c:v>
                </c:pt>
                <c:pt idx="2439">
                  <c:v>-133.07558829999999</c:v>
                </c:pt>
                <c:pt idx="2440">
                  <c:v>-132.63165050000001</c:v>
                </c:pt>
                <c:pt idx="2441">
                  <c:v>-132.8001616</c:v>
                </c:pt>
                <c:pt idx="2442">
                  <c:v>-132.0029601</c:v>
                </c:pt>
                <c:pt idx="2443">
                  <c:v>-133.22379649999999</c:v>
                </c:pt>
                <c:pt idx="2444">
                  <c:v>-134.4756471</c:v>
                </c:pt>
                <c:pt idx="2445">
                  <c:v>-133.1514502</c:v>
                </c:pt>
                <c:pt idx="2446">
                  <c:v>-133.4120935</c:v>
                </c:pt>
                <c:pt idx="2447">
                  <c:v>-134.01091769999999</c:v>
                </c:pt>
                <c:pt idx="2448">
                  <c:v>-133.8878067</c:v>
                </c:pt>
                <c:pt idx="2449">
                  <c:v>-135.5033277</c:v>
                </c:pt>
                <c:pt idx="2450">
                  <c:v>-133.49709039999999</c:v>
                </c:pt>
                <c:pt idx="2451">
                  <c:v>-133.72555360000001</c:v>
                </c:pt>
                <c:pt idx="2452">
                  <c:v>-134.0061632</c:v>
                </c:pt>
                <c:pt idx="2453">
                  <c:v>-134.08461539999999</c:v>
                </c:pt>
                <c:pt idx="2454">
                  <c:v>-134.8491722</c:v>
                </c:pt>
                <c:pt idx="2455">
                  <c:v>-133.85493969999999</c:v>
                </c:pt>
                <c:pt idx="2456">
                  <c:v>-134.52243390000001</c:v>
                </c:pt>
                <c:pt idx="2457">
                  <c:v>-133.5826089</c:v>
                </c:pt>
                <c:pt idx="2458">
                  <c:v>-133.65268349999999</c:v>
                </c:pt>
                <c:pt idx="2459">
                  <c:v>-135.5018474</c:v>
                </c:pt>
                <c:pt idx="2460">
                  <c:v>-133.3984438</c:v>
                </c:pt>
                <c:pt idx="2461">
                  <c:v>-133.06586770000001</c:v>
                </c:pt>
                <c:pt idx="2462">
                  <c:v>-133.145625</c:v>
                </c:pt>
                <c:pt idx="2463">
                  <c:v>-134.33381489999999</c:v>
                </c:pt>
                <c:pt idx="2464">
                  <c:v>-134.55340369999999</c:v>
                </c:pt>
                <c:pt idx="2465">
                  <c:v>-134.04034050000001</c:v>
                </c:pt>
                <c:pt idx="2466">
                  <c:v>-133.41068820000001</c:v>
                </c:pt>
                <c:pt idx="2467">
                  <c:v>-132.46524550000001</c:v>
                </c:pt>
                <c:pt idx="2468">
                  <c:v>-132.72729319999999</c:v>
                </c:pt>
                <c:pt idx="2469">
                  <c:v>-133.18484090000001</c:v>
                </c:pt>
                <c:pt idx="2470">
                  <c:v>-134.17053369999999</c:v>
                </c:pt>
                <c:pt idx="2471">
                  <c:v>-134.32859719999999</c:v>
                </c:pt>
                <c:pt idx="2472">
                  <c:v>-134.505527</c:v>
                </c:pt>
                <c:pt idx="2473">
                  <c:v>-134.5121911</c:v>
                </c:pt>
                <c:pt idx="2474">
                  <c:v>-133.0891513</c:v>
                </c:pt>
                <c:pt idx="2475">
                  <c:v>-133.5256297</c:v>
                </c:pt>
                <c:pt idx="2476">
                  <c:v>-133.304554</c:v>
                </c:pt>
                <c:pt idx="2477">
                  <c:v>-133.86226819999999</c:v>
                </c:pt>
                <c:pt idx="2478">
                  <c:v>-132.52784</c:v>
                </c:pt>
                <c:pt idx="2479">
                  <c:v>-134.6670809</c:v>
                </c:pt>
                <c:pt idx="2480">
                  <c:v>-134.43614650000001</c:v>
                </c:pt>
                <c:pt idx="2481">
                  <c:v>-129.54476439999999</c:v>
                </c:pt>
                <c:pt idx="2482">
                  <c:v>-131.21044219999999</c:v>
                </c:pt>
                <c:pt idx="2483">
                  <c:v>-129.45136170000001</c:v>
                </c:pt>
                <c:pt idx="2484">
                  <c:v>-129.0186673</c:v>
                </c:pt>
                <c:pt idx="2485">
                  <c:v>-129.96026509999999</c:v>
                </c:pt>
                <c:pt idx="2486">
                  <c:v>-129.91407280000001</c:v>
                </c:pt>
                <c:pt idx="2487">
                  <c:v>-130.3143968</c:v>
                </c:pt>
                <c:pt idx="2488">
                  <c:v>-129.6508034</c:v>
                </c:pt>
                <c:pt idx="2489">
                  <c:v>-129.8269325</c:v>
                </c:pt>
                <c:pt idx="2490">
                  <c:v>-130.37782619999999</c:v>
                </c:pt>
                <c:pt idx="2491">
                  <c:v>-128.51793180000001</c:v>
                </c:pt>
                <c:pt idx="2492">
                  <c:v>-129.92643129999999</c:v>
                </c:pt>
                <c:pt idx="2493">
                  <c:v>-129.3970056</c:v>
                </c:pt>
                <c:pt idx="2494">
                  <c:v>-127.50764820000001</c:v>
                </c:pt>
                <c:pt idx="2495">
                  <c:v>-129.30942930000001</c:v>
                </c:pt>
                <c:pt idx="2496">
                  <c:v>-129.625237</c:v>
                </c:pt>
                <c:pt idx="2497">
                  <c:v>-130.2421114</c:v>
                </c:pt>
                <c:pt idx="2498">
                  <c:v>-130.9673909</c:v>
                </c:pt>
                <c:pt idx="2499">
                  <c:v>-130.477721</c:v>
                </c:pt>
                <c:pt idx="2500">
                  <c:v>-130.23309750000001</c:v>
                </c:pt>
                <c:pt idx="2501">
                  <c:v>-130.03620230000001</c:v>
                </c:pt>
                <c:pt idx="2502">
                  <c:v>-131.41551369999999</c:v>
                </c:pt>
                <c:pt idx="2503">
                  <c:v>-128.7902282</c:v>
                </c:pt>
                <c:pt idx="2504">
                  <c:v>-130.29842919999999</c:v>
                </c:pt>
                <c:pt idx="2505">
                  <c:v>-129.2706359</c:v>
                </c:pt>
                <c:pt idx="2506">
                  <c:v>-129.21854920000001</c:v>
                </c:pt>
                <c:pt idx="2507">
                  <c:v>-128.9205182</c:v>
                </c:pt>
                <c:pt idx="2508">
                  <c:v>-130.22788779999999</c:v>
                </c:pt>
                <c:pt idx="2509">
                  <c:v>-131.16099500000001</c:v>
                </c:pt>
                <c:pt idx="2510">
                  <c:v>-130.39010379999999</c:v>
                </c:pt>
                <c:pt idx="2511">
                  <c:v>-128.30263869999999</c:v>
                </c:pt>
                <c:pt idx="2512">
                  <c:v>-128.8012611</c:v>
                </c:pt>
                <c:pt idx="2513">
                  <c:v>-128.88451130000001</c:v>
                </c:pt>
                <c:pt idx="2514">
                  <c:v>-130.68441619999999</c:v>
                </c:pt>
                <c:pt idx="2515">
                  <c:v>-129.2127749</c:v>
                </c:pt>
                <c:pt idx="2516">
                  <c:v>-130.69523889999999</c:v>
                </c:pt>
                <c:pt idx="2517">
                  <c:v>-131.62120530000001</c:v>
                </c:pt>
                <c:pt idx="2518">
                  <c:v>-130.04013789999999</c:v>
                </c:pt>
                <c:pt idx="2519">
                  <c:v>-128.58782529999999</c:v>
                </c:pt>
                <c:pt idx="2520">
                  <c:v>-131.14651470000001</c:v>
                </c:pt>
                <c:pt idx="2521">
                  <c:v>-129.62445009999999</c:v>
                </c:pt>
                <c:pt idx="2522">
                  <c:v>-130.6555032</c:v>
                </c:pt>
                <c:pt idx="2523">
                  <c:v>-129.23566840000001</c:v>
                </c:pt>
                <c:pt idx="2524">
                  <c:v>-130.49650579999999</c:v>
                </c:pt>
                <c:pt idx="2525">
                  <c:v>-130.58495909999999</c:v>
                </c:pt>
                <c:pt idx="2526">
                  <c:v>-129.6410697</c:v>
                </c:pt>
                <c:pt idx="2527">
                  <c:v>-129.62026700000001</c:v>
                </c:pt>
                <c:pt idx="2528">
                  <c:v>-129.65370540000001</c:v>
                </c:pt>
                <c:pt idx="2529">
                  <c:v>-130.0423332</c:v>
                </c:pt>
                <c:pt idx="2530">
                  <c:v>-130.53921130000001</c:v>
                </c:pt>
                <c:pt idx="2531">
                  <c:v>-129.9833778</c:v>
                </c:pt>
                <c:pt idx="2532">
                  <c:v>-129.89580430000001</c:v>
                </c:pt>
                <c:pt idx="2533">
                  <c:v>-129.40727029999999</c:v>
                </c:pt>
                <c:pt idx="2534">
                  <c:v>-128.95036390000001</c:v>
                </c:pt>
                <c:pt idx="2535">
                  <c:v>-129.27434629999999</c:v>
                </c:pt>
                <c:pt idx="2536">
                  <c:v>-129.19938160000001</c:v>
                </c:pt>
                <c:pt idx="2537">
                  <c:v>-130.02577830000001</c:v>
                </c:pt>
                <c:pt idx="2538">
                  <c:v>-129.69070149999999</c:v>
                </c:pt>
                <c:pt idx="2539">
                  <c:v>-128.755043</c:v>
                </c:pt>
                <c:pt idx="2540">
                  <c:v>-131.58586840000001</c:v>
                </c:pt>
                <c:pt idx="2541">
                  <c:v>-128.32352520000001</c:v>
                </c:pt>
                <c:pt idx="2542">
                  <c:v>-129.78248099999999</c:v>
                </c:pt>
                <c:pt idx="2543">
                  <c:v>-129.26703739999999</c:v>
                </c:pt>
                <c:pt idx="2544">
                  <c:v>-131.47033640000001</c:v>
                </c:pt>
                <c:pt idx="2545">
                  <c:v>-130.09674680000001</c:v>
                </c:pt>
                <c:pt idx="2546">
                  <c:v>-129.50757580000001</c:v>
                </c:pt>
                <c:pt idx="2547">
                  <c:v>-130.71427729999999</c:v>
                </c:pt>
                <c:pt idx="2548">
                  <c:v>-130.0148112</c:v>
                </c:pt>
                <c:pt idx="2549">
                  <c:v>-131.2669788</c:v>
                </c:pt>
                <c:pt idx="2550">
                  <c:v>-131.65565580000001</c:v>
                </c:pt>
                <c:pt idx="2551">
                  <c:v>-130.23019740000001</c:v>
                </c:pt>
                <c:pt idx="2552">
                  <c:v>-131.78473729999999</c:v>
                </c:pt>
                <c:pt idx="2553">
                  <c:v>-128.81724779999999</c:v>
                </c:pt>
                <c:pt idx="2554">
                  <c:v>-131.52654820000001</c:v>
                </c:pt>
                <c:pt idx="2555">
                  <c:v>-129.58456839999999</c:v>
                </c:pt>
                <c:pt idx="2556">
                  <c:v>-129.6561945</c:v>
                </c:pt>
                <c:pt idx="2557">
                  <c:v>-128.89591279999999</c:v>
                </c:pt>
                <c:pt idx="2558">
                  <c:v>-129.90957829999999</c:v>
                </c:pt>
                <c:pt idx="2559">
                  <c:v>-130.85460069999999</c:v>
                </c:pt>
                <c:pt idx="2560">
                  <c:v>-130.67305049999999</c:v>
                </c:pt>
                <c:pt idx="2561">
                  <c:v>-129.23656020000001</c:v>
                </c:pt>
                <c:pt idx="2562">
                  <c:v>-130.4886525</c:v>
                </c:pt>
                <c:pt idx="2563">
                  <c:v>-130.83253199999999</c:v>
                </c:pt>
                <c:pt idx="2564">
                  <c:v>-131.0879918</c:v>
                </c:pt>
                <c:pt idx="2565">
                  <c:v>-129.86337449999999</c:v>
                </c:pt>
                <c:pt idx="2566">
                  <c:v>-130.12078289999999</c:v>
                </c:pt>
                <c:pt idx="2567">
                  <c:v>-131.40540809999999</c:v>
                </c:pt>
                <c:pt idx="2568">
                  <c:v>-130.75506759999999</c:v>
                </c:pt>
                <c:pt idx="2569">
                  <c:v>-130.5456969</c:v>
                </c:pt>
                <c:pt idx="2570">
                  <c:v>-131.12739049999999</c:v>
                </c:pt>
                <c:pt idx="2571">
                  <c:v>-131.09825380000001</c:v>
                </c:pt>
                <c:pt idx="2572">
                  <c:v>-129.55626480000001</c:v>
                </c:pt>
                <c:pt idx="2573">
                  <c:v>-130.38014530000001</c:v>
                </c:pt>
                <c:pt idx="2574">
                  <c:v>-129.4358766</c:v>
                </c:pt>
                <c:pt idx="2575">
                  <c:v>-129.1294504</c:v>
                </c:pt>
                <c:pt idx="2576">
                  <c:v>-131.4491151</c:v>
                </c:pt>
                <c:pt idx="2577">
                  <c:v>-132.2257007</c:v>
                </c:pt>
                <c:pt idx="2578">
                  <c:v>-129.52425909999999</c:v>
                </c:pt>
                <c:pt idx="2579">
                  <c:v>-130.8369313</c:v>
                </c:pt>
                <c:pt idx="2580">
                  <c:v>-129.09577189999999</c:v>
                </c:pt>
                <c:pt idx="2581">
                  <c:v>-130.3375212</c:v>
                </c:pt>
                <c:pt idx="2582">
                  <c:v>-129.06687049999999</c:v>
                </c:pt>
                <c:pt idx="2583">
                  <c:v>-129.85488580000001</c:v>
                </c:pt>
                <c:pt idx="2584">
                  <c:v>-132.04667119999999</c:v>
                </c:pt>
                <c:pt idx="2585">
                  <c:v>-129.66811060000001</c:v>
                </c:pt>
                <c:pt idx="2586">
                  <c:v>-131.01813709999999</c:v>
                </c:pt>
                <c:pt idx="2587">
                  <c:v>-129.2792929</c:v>
                </c:pt>
                <c:pt idx="2588">
                  <c:v>-130.16635160000001</c:v>
                </c:pt>
                <c:pt idx="2589">
                  <c:v>-130.0239378</c:v>
                </c:pt>
                <c:pt idx="2590">
                  <c:v>-131.32378059999999</c:v>
                </c:pt>
                <c:pt idx="2591">
                  <c:v>-129.57800760000001</c:v>
                </c:pt>
                <c:pt idx="2592">
                  <c:v>-130.6308458</c:v>
                </c:pt>
                <c:pt idx="2593">
                  <c:v>-129.2140345</c:v>
                </c:pt>
                <c:pt idx="2594">
                  <c:v>-131.1570183</c:v>
                </c:pt>
                <c:pt idx="2595">
                  <c:v>-131.69170840000001</c:v>
                </c:pt>
                <c:pt idx="2596">
                  <c:v>-130.2712008</c:v>
                </c:pt>
                <c:pt idx="2597">
                  <c:v>-131.02025019999999</c:v>
                </c:pt>
                <c:pt idx="2598">
                  <c:v>-129.8041801</c:v>
                </c:pt>
                <c:pt idx="2599">
                  <c:v>-129.43285320000001</c:v>
                </c:pt>
                <c:pt idx="2600">
                  <c:v>-130.3961103</c:v>
                </c:pt>
                <c:pt idx="2601">
                  <c:v>-130.1616267</c:v>
                </c:pt>
                <c:pt idx="2602">
                  <c:v>-130.5685896</c:v>
                </c:pt>
                <c:pt idx="2603">
                  <c:v>-129.70289349999999</c:v>
                </c:pt>
                <c:pt idx="2604">
                  <c:v>-128.85425799999999</c:v>
                </c:pt>
                <c:pt idx="2605">
                  <c:v>-130.25164090000001</c:v>
                </c:pt>
                <c:pt idx="2606">
                  <c:v>-129.4462667</c:v>
                </c:pt>
                <c:pt idx="2607">
                  <c:v>-128.8178576</c:v>
                </c:pt>
                <c:pt idx="2608">
                  <c:v>-130.3588378</c:v>
                </c:pt>
                <c:pt idx="2609">
                  <c:v>-129.11969329999999</c:v>
                </c:pt>
                <c:pt idx="2610">
                  <c:v>-129.88472640000001</c:v>
                </c:pt>
                <c:pt idx="2611">
                  <c:v>-130.15677149999999</c:v>
                </c:pt>
                <c:pt idx="2612">
                  <c:v>-130.51176630000001</c:v>
                </c:pt>
                <c:pt idx="2613">
                  <c:v>-130.37920120000001</c:v>
                </c:pt>
                <c:pt idx="2614">
                  <c:v>-129.09329249999999</c:v>
                </c:pt>
                <c:pt idx="2615">
                  <c:v>-129.57645410000001</c:v>
                </c:pt>
                <c:pt idx="2616">
                  <c:v>-130.98153490000001</c:v>
                </c:pt>
                <c:pt idx="2617">
                  <c:v>-129.2579345</c:v>
                </c:pt>
                <c:pt idx="2618">
                  <c:v>-130.3585339</c:v>
                </c:pt>
                <c:pt idx="2619">
                  <c:v>-131.65016249999999</c:v>
                </c:pt>
                <c:pt idx="2620">
                  <c:v>-129.8647599</c:v>
                </c:pt>
                <c:pt idx="2621">
                  <c:v>-130.63651920000001</c:v>
                </c:pt>
                <c:pt idx="2622">
                  <c:v>-130.5592145</c:v>
                </c:pt>
                <c:pt idx="2623">
                  <c:v>-129.8666973</c:v>
                </c:pt>
                <c:pt idx="2624">
                  <c:v>-130.0947831</c:v>
                </c:pt>
                <c:pt idx="2625">
                  <c:v>-130.98738750000001</c:v>
                </c:pt>
                <c:pt idx="2626">
                  <c:v>-130.20910259999999</c:v>
                </c:pt>
                <c:pt idx="2627">
                  <c:v>-131.02538530000001</c:v>
                </c:pt>
                <c:pt idx="2628">
                  <c:v>-128.5288931</c:v>
                </c:pt>
                <c:pt idx="2629">
                  <c:v>-130.5081094</c:v>
                </c:pt>
                <c:pt idx="2630">
                  <c:v>-130.48721570000001</c:v>
                </c:pt>
                <c:pt idx="2631">
                  <c:v>-129.754648</c:v>
                </c:pt>
                <c:pt idx="2632">
                  <c:v>-129.08772669999999</c:v>
                </c:pt>
                <c:pt idx="2633">
                  <c:v>-130.5858748</c:v>
                </c:pt>
                <c:pt idx="2634">
                  <c:v>-131.39021439999999</c:v>
                </c:pt>
                <c:pt idx="2635">
                  <c:v>-128.7915429</c:v>
                </c:pt>
                <c:pt idx="2636">
                  <c:v>-129.03598310000001</c:v>
                </c:pt>
                <c:pt idx="2637">
                  <c:v>-130.4129432</c:v>
                </c:pt>
                <c:pt idx="2638">
                  <c:v>-128.9757291</c:v>
                </c:pt>
                <c:pt idx="2639">
                  <c:v>-130.0314836</c:v>
                </c:pt>
                <c:pt idx="2640">
                  <c:v>-129.46508650000001</c:v>
                </c:pt>
                <c:pt idx="2641">
                  <c:v>-130.52845579999999</c:v>
                </c:pt>
                <c:pt idx="2642">
                  <c:v>-130.39630320000001</c:v>
                </c:pt>
                <c:pt idx="2643">
                  <c:v>-130.85799689999999</c:v>
                </c:pt>
                <c:pt idx="2644">
                  <c:v>-128.70410480000001</c:v>
                </c:pt>
                <c:pt idx="2645">
                  <c:v>-131.024766</c:v>
                </c:pt>
                <c:pt idx="2646">
                  <c:v>-130.7024538</c:v>
                </c:pt>
                <c:pt idx="2647">
                  <c:v>-129.50925670000001</c:v>
                </c:pt>
                <c:pt idx="2648">
                  <c:v>-130.147311</c:v>
                </c:pt>
                <c:pt idx="2649">
                  <c:v>-129.3907792</c:v>
                </c:pt>
                <c:pt idx="2650">
                  <c:v>-129.70307149999999</c:v>
                </c:pt>
                <c:pt idx="2651">
                  <c:v>-131.42335790000001</c:v>
                </c:pt>
                <c:pt idx="2652">
                  <c:v>-128.48902709999999</c:v>
                </c:pt>
                <c:pt idx="2653">
                  <c:v>-130.69197829999999</c:v>
                </c:pt>
                <c:pt idx="2654">
                  <c:v>-130.8463156</c:v>
                </c:pt>
                <c:pt idx="2655">
                  <c:v>-130.66913690000001</c:v>
                </c:pt>
                <c:pt idx="2656">
                  <c:v>-130.16374529999999</c:v>
                </c:pt>
                <c:pt idx="2657">
                  <c:v>-130.1879319</c:v>
                </c:pt>
                <c:pt idx="2658">
                  <c:v>-129.3847926</c:v>
                </c:pt>
                <c:pt idx="2659">
                  <c:v>-131.28864350000001</c:v>
                </c:pt>
                <c:pt idx="2660">
                  <c:v>-129.56029810000001</c:v>
                </c:pt>
                <c:pt idx="2661">
                  <c:v>-130.5053437</c:v>
                </c:pt>
                <c:pt idx="2662">
                  <c:v>-130.0549441</c:v>
                </c:pt>
                <c:pt idx="2663">
                  <c:v>-130.23171339999999</c:v>
                </c:pt>
                <c:pt idx="2664">
                  <c:v>-131.6710894</c:v>
                </c:pt>
                <c:pt idx="2665">
                  <c:v>-130.05890239999999</c:v>
                </c:pt>
                <c:pt idx="2666">
                  <c:v>-128.9230239</c:v>
                </c:pt>
                <c:pt idx="2667">
                  <c:v>-130.1991639</c:v>
                </c:pt>
                <c:pt idx="2668">
                  <c:v>-129.70627099999999</c:v>
                </c:pt>
                <c:pt idx="2669">
                  <c:v>-129.961365</c:v>
                </c:pt>
                <c:pt idx="2670">
                  <c:v>-130.38573260000001</c:v>
                </c:pt>
                <c:pt idx="2671">
                  <c:v>-130.87482209999999</c:v>
                </c:pt>
                <c:pt idx="2672">
                  <c:v>-129.79708070000001</c:v>
                </c:pt>
                <c:pt idx="2673">
                  <c:v>-129.78027320000001</c:v>
                </c:pt>
                <c:pt idx="2674">
                  <c:v>-128.288669</c:v>
                </c:pt>
                <c:pt idx="2675">
                  <c:v>-130.5530449</c:v>
                </c:pt>
                <c:pt idx="2676">
                  <c:v>-129.8781692</c:v>
                </c:pt>
                <c:pt idx="2677">
                  <c:v>-129.9633058</c:v>
                </c:pt>
                <c:pt idx="2678">
                  <c:v>-129.61774059999999</c:v>
                </c:pt>
                <c:pt idx="2679">
                  <c:v>-130.448331</c:v>
                </c:pt>
                <c:pt idx="2680">
                  <c:v>-130.07801749999999</c:v>
                </c:pt>
                <c:pt idx="2681">
                  <c:v>-131.11055830000001</c:v>
                </c:pt>
                <c:pt idx="2682">
                  <c:v>-129.1896189</c:v>
                </c:pt>
                <c:pt idx="2683">
                  <c:v>-130.97016400000001</c:v>
                </c:pt>
                <c:pt idx="2684">
                  <c:v>-132.87788850000001</c:v>
                </c:pt>
                <c:pt idx="2685">
                  <c:v>-133.65878330000001</c:v>
                </c:pt>
                <c:pt idx="2686">
                  <c:v>-136.4198055</c:v>
                </c:pt>
                <c:pt idx="2687">
                  <c:v>-139.26166570000001</c:v>
                </c:pt>
                <c:pt idx="2688">
                  <c:v>-141.76703190000001</c:v>
                </c:pt>
                <c:pt idx="2689">
                  <c:v>-143.03303990000001</c:v>
                </c:pt>
                <c:pt idx="2690">
                  <c:v>-145.7447794</c:v>
                </c:pt>
                <c:pt idx="2691">
                  <c:v>-149.01937179999999</c:v>
                </c:pt>
                <c:pt idx="2692">
                  <c:v>-150.3307695</c:v>
                </c:pt>
                <c:pt idx="2693">
                  <c:v>-152.069457</c:v>
                </c:pt>
                <c:pt idx="2694">
                  <c:v>-151.6402286</c:v>
                </c:pt>
                <c:pt idx="2695">
                  <c:v>-153.57061010000001</c:v>
                </c:pt>
                <c:pt idx="2696">
                  <c:v>-155.4004229</c:v>
                </c:pt>
                <c:pt idx="2697">
                  <c:v>-157.31185919999999</c:v>
                </c:pt>
                <c:pt idx="2698">
                  <c:v>-157.67478199999999</c:v>
                </c:pt>
                <c:pt idx="2699">
                  <c:v>-157.17712710000001</c:v>
                </c:pt>
                <c:pt idx="2700">
                  <c:v>-157.96572620000001</c:v>
                </c:pt>
                <c:pt idx="2701">
                  <c:v>-157.77763329999999</c:v>
                </c:pt>
                <c:pt idx="2702">
                  <c:v>-159.05898020000001</c:v>
                </c:pt>
                <c:pt idx="2703">
                  <c:v>-156.89438319999999</c:v>
                </c:pt>
                <c:pt idx="2704">
                  <c:v>-158.2316204</c:v>
                </c:pt>
                <c:pt idx="2705">
                  <c:v>-157.073509</c:v>
                </c:pt>
                <c:pt idx="2706">
                  <c:v>-157.84184970000001</c:v>
                </c:pt>
                <c:pt idx="2707">
                  <c:v>-159.19757369999999</c:v>
                </c:pt>
                <c:pt idx="2708">
                  <c:v>-159.011438</c:v>
                </c:pt>
                <c:pt idx="2709">
                  <c:v>-156.85073199999999</c:v>
                </c:pt>
                <c:pt idx="2710">
                  <c:v>-157.15809680000001</c:v>
                </c:pt>
                <c:pt idx="2711">
                  <c:v>-157.65907129999999</c:v>
                </c:pt>
                <c:pt idx="2712">
                  <c:v>-158.63641809999999</c:v>
                </c:pt>
                <c:pt idx="2713">
                  <c:v>-158.4865614</c:v>
                </c:pt>
                <c:pt idx="2714">
                  <c:v>-157.69162040000001</c:v>
                </c:pt>
                <c:pt idx="2715">
                  <c:v>-157.9456017</c:v>
                </c:pt>
                <c:pt idx="2716">
                  <c:v>-158.22410970000001</c:v>
                </c:pt>
                <c:pt idx="2717">
                  <c:v>-158.90290999999999</c:v>
                </c:pt>
                <c:pt idx="2718">
                  <c:v>-158.6943512</c:v>
                </c:pt>
                <c:pt idx="2719">
                  <c:v>-158.17707569999999</c:v>
                </c:pt>
                <c:pt idx="2720">
                  <c:v>-158.4721906</c:v>
                </c:pt>
                <c:pt idx="2721">
                  <c:v>-157.48112829999999</c:v>
                </c:pt>
                <c:pt idx="2722">
                  <c:v>-157.0410655</c:v>
                </c:pt>
                <c:pt idx="2723">
                  <c:v>-158.4052586</c:v>
                </c:pt>
                <c:pt idx="2724">
                  <c:v>-158.6117606</c:v>
                </c:pt>
                <c:pt idx="2725">
                  <c:v>-157.84948180000001</c:v>
                </c:pt>
                <c:pt idx="2726">
                  <c:v>-158.43106370000001</c:v>
                </c:pt>
                <c:pt idx="2727">
                  <c:v>-158.2953914</c:v>
                </c:pt>
                <c:pt idx="2728">
                  <c:v>-156.58287279999999</c:v>
                </c:pt>
                <c:pt idx="2729">
                  <c:v>-157.33481620000001</c:v>
                </c:pt>
                <c:pt idx="2730">
                  <c:v>-157.16475370000001</c:v>
                </c:pt>
                <c:pt idx="2731">
                  <c:v>-157.7055312</c:v>
                </c:pt>
                <c:pt idx="2732">
                  <c:v>-159.04686179999999</c:v>
                </c:pt>
                <c:pt idx="2733">
                  <c:v>-157.5119449</c:v>
                </c:pt>
                <c:pt idx="2734">
                  <c:v>-159.15479579999999</c:v>
                </c:pt>
                <c:pt idx="2735">
                  <c:v>-157.04851790000001</c:v>
                </c:pt>
                <c:pt idx="2736">
                  <c:v>-159.2541828</c:v>
                </c:pt>
                <c:pt idx="2737">
                  <c:v>-157.2801595</c:v>
                </c:pt>
                <c:pt idx="2738">
                  <c:v>-158.76993949999999</c:v>
                </c:pt>
                <c:pt idx="2739">
                  <c:v>-157.64720840000001</c:v>
                </c:pt>
                <c:pt idx="2740">
                  <c:v>-158.9236914</c:v>
                </c:pt>
                <c:pt idx="2741">
                  <c:v>-158.30153970000001</c:v>
                </c:pt>
                <c:pt idx="2742">
                  <c:v>-158.4207313</c:v>
                </c:pt>
                <c:pt idx="2743">
                  <c:v>-157.9399166</c:v>
                </c:pt>
                <c:pt idx="2744">
                  <c:v>-159.56806789999999</c:v>
                </c:pt>
                <c:pt idx="2745">
                  <c:v>-159.0096667</c:v>
                </c:pt>
                <c:pt idx="2746">
                  <c:v>-158.5908647</c:v>
                </c:pt>
                <c:pt idx="2747">
                  <c:v>-158.523112</c:v>
                </c:pt>
                <c:pt idx="2748">
                  <c:v>-157.52818980000001</c:v>
                </c:pt>
                <c:pt idx="2749">
                  <c:v>-156.86358559999999</c:v>
                </c:pt>
                <c:pt idx="2750">
                  <c:v>-157.67494809999999</c:v>
                </c:pt>
                <c:pt idx="2751">
                  <c:v>-159.50573779999999</c:v>
                </c:pt>
                <c:pt idx="2752">
                  <c:v>-158.46083469999999</c:v>
                </c:pt>
                <c:pt idx="2753">
                  <c:v>-159.56863720000001</c:v>
                </c:pt>
                <c:pt idx="2754">
                  <c:v>-158.42637250000001</c:v>
                </c:pt>
                <c:pt idx="2755">
                  <c:v>-158.7665997</c:v>
                </c:pt>
                <c:pt idx="2756">
                  <c:v>-158.38481189999999</c:v>
                </c:pt>
                <c:pt idx="2757">
                  <c:v>-158.0841963</c:v>
                </c:pt>
                <c:pt idx="2758">
                  <c:v>-157.2306538</c:v>
                </c:pt>
                <c:pt idx="2759">
                  <c:v>-158.2902163</c:v>
                </c:pt>
                <c:pt idx="2760">
                  <c:v>-158.54946849999999</c:v>
                </c:pt>
                <c:pt idx="2761">
                  <c:v>-158.74721339999999</c:v>
                </c:pt>
                <c:pt idx="2762">
                  <c:v>-157.71276069999999</c:v>
                </c:pt>
                <c:pt idx="2763">
                  <c:v>-159.13510779999999</c:v>
                </c:pt>
                <c:pt idx="2764">
                  <c:v>-158.34973339999999</c:v>
                </c:pt>
                <c:pt idx="2765">
                  <c:v>-158.7885263</c:v>
                </c:pt>
                <c:pt idx="2766">
                  <c:v>-158.66789009999999</c:v>
                </c:pt>
                <c:pt idx="2767">
                  <c:v>-157.8369533</c:v>
                </c:pt>
                <c:pt idx="2768">
                  <c:v>-158.4096347</c:v>
                </c:pt>
                <c:pt idx="2769">
                  <c:v>-159.23889560000001</c:v>
                </c:pt>
                <c:pt idx="2770">
                  <c:v>-158.2072426</c:v>
                </c:pt>
                <c:pt idx="2771">
                  <c:v>-159.04378149999999</c:v>
                </c:pt>
                <c:pt idx="2772">
                  <c:v>-157.68738210000001</c:v>
                </c:pt>
                <c:pt idx="2773">
                  <c:v>-157.82078859999999</c:v>
                </c:pt>
                <c:pt idx="2774">
                  <c:v>-158.15935200000001</c:v>
                </c:pt>
                <c:pt idx="2775">
                  <c:v>-159.60134600000001</c:v>
                </c:pt>
                <c:pt idx="2776">
                  <c:v>-159.58351909999999</c:v>
                </c:pt>
                <c:pt idx="2777">
                  <c:v>-157.54071010000001</c:v>
                </c:pt>
                <c:pt idx="2778">
                  <c:v>-159.13813630000001</c:v>
                </c:pt>
                <c:pt idx="2779">
                  <c:v>-159.04022130000001</c:v>
                </c:pt>
                <c:pt idx="2780">
                  <c:v>-158.2518632</c:v>
                </c:pt>
                <c:pt idx="2781">
                  <c:v>-158.5132352</c:v>
                </c:pt>
                <c:pt idx="2782">
                  <c:v>-158.1282526</c:v>
                </c:pt>
                <c:pt idx="2783">
                  <c:v>-157.89251909999999</c:v>
                </c:pt>
                <c:pt idx="2784">
                  <c:v>-158.3693103</c:v>
                </c:pt>
                <c:pt idx="2785">
                  <c:v>-162.20894849999999</c:v>
                </c:pt>
                <c:pt idx="2786">
                  <c:v>-163.2332074</c:v>
                </c:pt>
                <c:pt idx="2787">
                  <c:v>-162.7897505</c:v>
                </c:pt>
                <c:pt idx="2788">
                  <c:v>-164.82590279999999</c:v>
                </c:pt>
                <c:pt idx="2789">
                  <c:v>-164.3708062</c:v>
                </c:pt>
                <c:pt idx="2790">
                  <c:v>-168.794419</c:v>
                </c:pt>
                <c:pt idx="2791">
                  <c:v>-167.09839769999999</c:v>
                </c:pt>
                <c:pt idx="2792">
                  <c:v>-167.83253239999999</c:v>
                </c:pt>
                <c:pt idx="2793">
                  <c:v>-166.64710460000001</c:v>
                </c:pt>
                <c:pt idx="2794">
                  <c:v>-166.00102240000001</c:v>
                </c:pt>
                <c:pt idx="2795">
                  <c:v>-168.4391459</c:v>
                </c:pt>
                <c:pt idx="2796">
                  <c:v>-167.94763090000001</c:v>
                </c:pt>
                <c:pt idx="2797">
                  <c:v>-168.3107047</c:v>
                </c:pt>
                <c:pt idx="2798">
                  <c:v>-168.14480950000001</c:v>
                </c:pt>
                <c:pt idx="2799">
                  <c:v>-167.64783360000001</c:v>
                </c:pt>
                <c:pt idx="2800">
                  <c:v>-168.2985644</c:v>
                </c:pt>
                <c:pt idx="2801">
                  <c:v>-166.82106529999999</c:v>
                </c:pt>
                <c:pt idx="2802">
                  <c:v>-167.9527764</c:v>
                </c:pt>
                <c:pt idx="2803">
                  <c:v>-167.06533329999999</c:v>
                </c:pt>
                <c:pt idx="2804">
                  <c:v>-169.5168669</c:v>
                </c:pt>
                <c:pt idx="2805">
                  <c:v>-168.57848770000001</c:v>
                </c:pt>
                <c:pt idx="2806">
                  <c:v>-169.39468959999999</c:v>
                </c:pt>
                <c:pt idx="2807">
                  <c:v>-168.1550604</c:v>
                </c:pt>
                <c:pt idx="2808">
                  <c:v>-167.6508474</c:v>
                </c:pt>
                <c:pt idx="2809">
                  <c:v>-168.85609769999999</c:v>
                </c:pt>
                <c:pt idx="2810">
                  <c:v>-167.6397317</c:v>
                </c:pt>
                <c:pt idx="2811">
                  <c:v>-166.56212160000001</c:v>
                </c:pt>
                <c:pt idx="2812">
                  <c:v>-169.2168672</c:v>
                </c:pt>
                <c:pt idx="2813">
                  <c:v>-167.94236000000001</c:v>
                </c:pt>
                <c:pt idx="2814">
                  <c:v>-168.72018249999999</c:v>
                </c:pt>
                <c:pt idx="2815">
                  <c:v>-167.9448002</c:v>
                </c:pt>
                <c:pt idx="2816">
                  <c:v>-168.2120626</c:v>
                </c:pt>
                <c:pt idx="2817">
                  <c:v>-167.66019399999999</c:v>
                </c:pt>
                <c:pt idx="2818">
                  <c:v>-167.98788730000001</c:v>
                </c:pt>
                <c:pt idx="2819">
                  <c:v>-168.03281050000001</c:v>
                </c:pt>
                <c:pt idx="2820">
                  <c:v>-169.69082370000001</c:v>
                </c:pt>
                <c:pt idx="2821">
                  <c:v>-167.32228760000001</c:v>
                </c:pt>
                <c:pt idx="2822">
                  <c:v>-167.72705049999999</c:v>
                </c:pt>
                <c:pt idx="2823">
                  <c:v>-169.2244906</c:v>
                </c:pt>
                <c:pt idx="2824">
                  <c:v>-167.3626352</c:v>
                </c:pt>
                <c:pt idx="2825">
                  <c:v>-167.95148409999999</c:v>
                </c:pt>
                <c:pt idx="2826">
                  <c:v>-168.70845560000001</c:v>
                </c:pt>
                <c:pt idx="2827">
                  <c:v>-167.66494209999999</c:v>
                </c:pt>
                <c:pt idx="2828">
                  <c:v>-169.97178890000001</c:v>
                </c:pt>
                <c:pt idx="2829">
                  <c:v>-167.4526118</c:v>
                </c:pt>
                <c:pt idx="2830">
                  <c:v>-167.7717605</c:v>
                </c:pt>
                <c:pt idx="2831">
                  <c:v>-168.89124459999999</c:v>
                </c:pt>
                <c:pt idx="2832">
                  <c:v>-169.68728669999999</c:v>
                </c:pt>
                <c:pt idx="2833">
                  <c:v>-168.26474049999999</c:v>
                </c:pt>
                <c:pt idx="2834">
                  <c:v>-167.89093349999999</c:v>
                </c:pt>
                <c:pt idx="2835">
                  <c:v>-166.69280839999999</c:v>
                </c:pt>
                <c:pt idx="2836">
                  <c:v>-167.22563959999999</c:v>
                </c:pt>
                <c:pt idx="2837">
                  <c:v>-168.990612</c:v>
                </c:pt>
                <c:pt idx="2838">
                  <c:v>-167.59875650000001</c:v>
                </c:pt>
                <c:pt idx="2839">
                  <c:v>-168.1032999</c:v>
                </c:pt>
                <c:pt idx="2840">
                  <c:v>-168.15909450000001</c:v>
                </c:pt>
                <c:pt idx="2841">
                  <c:v>-166.20294770000001</c:v>
                </c:pt>
                <c:pt idx="2842">
                  <c:v>-140.70111439999999</c:v>
                </c:pt>
                <c:pt idx="2843">
                  <c:v>-135.63833500000001</c:v>
                </c:pt>
                <c:pt idx="2844">
                  <c:v>-136.11261390000001</c:v>
                </c:pt>
                <c:pt idx="2845">
                  <c:v>-134.12317569999999</c:v>
                </c:pt>
                <c:pt idx="2846">
                  <c:v>-134.2733375</c:v>
                </c:pt>
                <c:pt idx="2847">
                  <c:v>-137.23128209999999</c:v>
                </c:pt>
                <c:pt idx="2848">
                  <c:v>-135.8357412</c:v>
                </c:pt>
                <c:pt idx="2849">
                  <c:v>-134.0996538</c:v>
                </c:pt>
                <c:pt idx="2850">
                  <c:v>-135.1989772</c:v>
                </c:pt>
                <c:pt idx="2851">
                  <c:v>-135.19956669999999</c:v>
                </c:pt>
                <c:pt idx="2852">
                  <c:v>-134.85061999999999</c:v>
                </c:pt>
                <c:pt idx="2853">
                  <c:v>-139.3931972</c:v>
                </c:pt>
                <c:pt idx="2854">
                  <c:v>-144.7677712</c:v>
                </c:pt>
                <c:pt idx="2855">
                  <c:v>-152.3774373</c:v>
                </c:pt>
                <c:pt idx="2856">
                  <c:v>-159.2372561</c:v>
                </c:pt>
                <c:pt idx="2857">
                  <c:v>-172.4634227</c:v>
                </c:pt>
                <c:pt idx="2858">
                  <c:v>-185.2390015</c:v>
                </c:pt>
                <c:pt idx="2859">
                  <c:v>-204.14349250000001</c:v>
                </c:pt>
                <c:pt idx="2860">
                  <c:v>-223.26340339999999</c:v>
                </c:pt>
                <c:pt idx="2861">
                  <c:v>-240.48804329999999</c:v>
                </c:pt>
                <c:pt idx="2862">
                  <c:v>-250.50974210000001</c:v>
                </c:pt>
                <c:pt idx="2863">
                  <c:v>-257.67152399999998</c:v>
                </c:pt>
                <c:pt idx="2864">
                  <c:v>-261.61997550000001</c:v>
                </c:pt>
                <c:pt idx="2865">
                  <c:v>-266.38634039999999</c:v>
                </c:pt>
                <c:pt idx="2866">
                  <c:v>-271.7379262</c:v>
                </c:pt>
                <c:pt idx="2867">
                  <c:v>-275.50167900000002</c:v>
                </c:pt>
                <c:pt idx="2868">
                  <c:v>-279.05768840000002</c:v>
                </c:pt>
                <c:pt idx="2869">
                  <c:v>-283.57559040000001</c:v>
                </c:pt>
                <c:pt idx="2870">
                  <c:v>-285.28272190000001</c:v>
                </c:pt>
                <c:pt idx="2871">
                  <c:v>-285.96139640000001</c:v>
                </c:pt>
                <c:pt idx="2872">
                  <c:v>-285.8248256</c:v>
                </c:pt>
                <c:pt idx="2873">
                  <c:v>-285.10338539999998</c:v>
                </c:pt>
                <c:pt idx="2874">
                  <c:v>-284.99644030000002</c:v>
                </c:pt>
                <c:pt idx="2875">
                  <c:v>-284.8057225</c:v>
                </c:pt>
                <c:pt idx="2876">
                  <c:v>-286.22773339999998</c:v>
                </c:pt>
                <c:pt idx="2877">
                  <c:v>-286.58713929999999</c:v>
                </c:pt>
                <c:pt idx="2878">
                  <c:v>-284.89907529999999</c:v>
                </c:pt>
                <c:pt idx="2879">
                  <c:v>-287.06713070000001</c:v>
                </c:pt>
                <c:pt idx="2880">
                  <c:v>-286.20363930000002</c:v>
                </c:pt>
                <c:pt idx="2881">
                  <c:v>-285.04452240000001</c:v>
                </c:pt>
                <c:pt idx="2882">
                  <c:v>-285.12661789999999</c:v>
                </c:pt>
                <c:pt idx="2883">
                  <c:v>-285.53195449999998</c:v>
                </c:pt>
                <c:pt idx="2884">
                  <c:v>-286.20550100000003</c:v>
                </c:pt>
                <c:pt idx="2885">
                  <c:v>-285.78083950000001</c:v>
                </c:pt>
                <c:pt idx="2886">
                  <c:v>-284.44913539999999</c:v>
                </c:pt>
                <c:pt idx="2887">
                  <c:v>-284.9010078</c:v>
                </c:pt>
                <c:pt idx="2888">
                  <c:v>-284.94498420000002</c:v>
                </c:pt>
                <c:pt idx="2889">
                  <c:v>-285.15983390000002</c:v>
                </c:pt>
                <c:pt idx="2890">
                  <c:v>-285.85872540000003</c:v>
                </c:pt>
                <c:pt idx="2891">
                  <c:v>-287.11238090000001</c:v>
                </c:pt>
                <c:pt idx="2892">
                  <c:v>-286.45466590000001</c:v>
                </c:pt>
                <c:pt idx="2893">
                  <c:v>-286.0025546</c:v>
                </c:pt>
                <c:pt idx="2894">
                  <c:v>-286.52016159999999</c:v>
                </c:pt>
                <c:pt idx="2895">
                  <c:v>-287.69544480000002</c:v>
                </c:pt>
                <c:pt idx="2896">
                  <c:v>-287.31858579999999</c:v>
                </c:pt>
                <c:pt idx="2897">
                  <c:v>-288.90181489999998</c:v>
                </c:pt>
                <c:pt idx="2898">
                  <c:v>-288.61989269999998</c:v>
                </c:pt>
                <c:pt idx="2899">
                  <c:v>-286.97615810000002</c:v>
                </c:pt>
                <c:pt idx="2900">
                  <c:v>-286.50546420000001</c:v>
                </c:pt>
                <c:pt idx="2901">
                  <c:v>-286.04409670000001</c:v>
                </c:pt>
                <c:pt idx="2902">
                  <c:v>-286.34437830000002</c:v>
                </c:pt>
                <c:pt idx="2903">
                  <c:v>-286.25367970000002</c:v>
                </c:pt>
                <c:pt idx="2904">
                  <c:v>-286.28702670000001</c:v>
                </c:pt>
                <c:pt idx="2905">
                  <c:v>-286.4170034</c:v>
                </c:pt>
                <c:pt idx="2906">
                  <c:v>-288.3951735</c:v>
                </c:pt>
                <c:pt idx="2907">
                  <c:v>-287.37475510000002</c:v>
                </c:pt>
                <c:pt idx="2908">
                  <c:v>-288.86311089999998</c:v>
                </c:pt>
                <c:pt idx="2909">
                  <c:v>-286.34274249999999</c:v>
                </c:pt>
                <c:pt idx="2910">
                  <c:v>-287.35859809999999</c:v>
                </c:pt>
                <c:pt idx="2911">
                  <c:v>-288.06175630000001</c:v>
                </c:pt>
                <c:pt idx="2912">
                  <c:v>-287.9608958</c:v>
                </c:pt>
                <c:pt idx="2913">
                  <c:v>-288.58549959999999</c:v>
                </c:pt>
                <c:pt idx="2914">
                  <c:v>-287.72482810000002</c:v>
                </c:pt>
                <c:pt idx="2915">
                  <c:v>-289.77405349999998</c:v>
                </c:pt>
                <c:pt idx="2916">
                  <c:v>-289.6524005</c:v>
                </c:pt>
                <c:pt idx="2917">
                  <c:v>-288.26191080000001</c:v>
                </c:pt>
                <c:pt idx="2918">
                  <c:v>-287.56783719999999</c:v>
                </c:pt>
                <c:pt idx="2919">
                  <c:v>-289.26424029999998</c:v>
                </c:pt>
                <c:pt idx="2920">
                  <c:v>-288.73596889999999</c:v>
                </c:pt>
                <c:pt idx="2921">
                  <c:v>-287.74641009999999</c:v>
                </c:pt>
                <c:pt idx="2922">
                  <c:v>-289.28038170000002</c:v>
                </c:pt>
                <c:pt idx="2923">
                  <c:v>-288.65027850000001</c:v>
                </c:pt>
                <c:pt idx="2924">
                  <c:v>-288.83982049999997</c:v>
                </c:pt>
                <c:pt idx="2925">
                  <c:v>-287.05852349999998</c:v>
                </c:pt>
                <c:pt idx="2926">
                  <c:v>-288.6799944</c:v>
                </c:pt>
                <c:pt idx="2927">
                  <c:v>-288.27904890000002</c:v>
                </c:pt>
                <c:pt idx="2928">
                  <c:v>-288.69002920000003</c:v>
                </c:pt>
                <c:pt idx="2929">
                  <c:v>-288.3707465</c:v>
                </c:pt>
                <c:pt idx="2930">
                  <c:v>-289.66418770000001</c:v>
                </c:pt>
                <c:pt idx="2931">
                  <c:v>-288.96734679999997</c:v>
                </c:pt>
                <c:pt idx="2932">
                  <c:v>-290.05145629999998</c:v>
                </c:pt>
                <c:pt idx="2933">
                  <c:v>-290.91604189999998</c:v>
                </c:pt>
                <c:pt idx="2934">
                  <c:v>-290.42949549999997</c:v>
                </c:pt>
                <c:pt idx="2935">
                  <c:v>-289.24148930000001</c:v>
                </c:pt>
                <c:pt idx="2936">
                  <c:v>-290.11222240000001</c:v>
                </c:pt>
                <c:pt idx="2937">
                  <c:v>-287.55038819999999</c:v>
                </c:pt>
                <c:pt idx="2938">
                  <c:v>-287.17818019999999</c:v>
                </c:pt>
                <c:pt idx="2939">
                  <c:v>-174.0157591</c:v>
                </c:pt>
                <c:pt idx="2940">
                  <c:v>-146.73244220000001</c:v>
                </c:pt>
                <c:pt idx="2941">
                  <c:v>-147.69328669999999</c:v>
                </c:pt>
                <c:pt idx="2942">
                  <c:v>-148.363518</c:v>
                </c:pt>
                <c:pt idx="2943">
                  <c:v>-149.08242630000001</c:v>
                </c:pt>
                <c:pt idx="2944">
                  <c:v>-150.2031006</c:v>
                </c:pt>
                <c:pt idx="2945">
                  <c:v>-147.41565890000001</c:v>
                </c:pt>
                <c:pt idx="2946">
                  <c:v>-150.03598400000001</c:v>
                </c:pt>
                <c:pt idx="2947">
                  <c:v>-149.69980570000001</c:v>
                </c:pt>
                <c:pt idx="2948">
                  <c:v>-149.0877333</c:v>
                </c:pt>
                <c:pt idx="2949">
                  <c:v>-148.46506909999999</c:v>
                </c:pt>
                <c:pt idx="2950">
                  <c:v>-149.62149070000001</c:v>
                </c:pt>
                <c:pt idx="2951">
                  <c:v>-149.36447960000001</c:v>
                </c:pt>
                <c:pt idx="2952">
                  <c:v>-150.6154119</c:v>
                </c:pt>
                <c:pt idx="2953">
                  <c:v>-149.23660319999999</c:v>
                </c:pt>
                <c:pt idx="2954">
                  <c:v>-148.9644065</c:v>
                </c:pt>
                <c:pt idx="2955">
                  <c:v>-148.57548489999999</c:v>
                </c:pt>
                <c:pt idx="2956">
                  <c:v>-151.1140733</c:v>
                </c:pt>
                <c:pt idx="2957">
                  <c:v>-150.31483510000001</c:v>
                </c:pt>
                <c:pt idx="2958">
                  <c:v>-149.09761760000001</c:v>
                </c:pt>
                <c:pt idx="2959">
                  <c:v>-150.5058568</c:v>
                </c:pt>
                <c:pt idx="2960">
                  <c:v>-148.42570850000001</c:v>
                </c:pt>
                <c:pt idx="2961">
                  <c:v>-149.78784239999999</c:v>
                </c:pt>
                <c:pt idx="2962">
                  <c:v>-150.17716200000001</c:v>
                </c:pt>
                <c:pt idx="2963">
                  <c:v>-150.30469740000001</c:v>
                </c:pt>
                <c:pt idx="2964">
                  <c:v>-150.66557890000001</c:v>
                </c:pt>
                <c:pt idx="2965">
                  <c:v>-150.36647579999999</c:v>
                </c:pt>
                <c:pt idx="2966">
                  <c:v>-149.71248739999999</c:v>
                </c:pt>
                <c:pt idx="2967">
                  <c:v>-150.24407059999999</c:v>
                </c:pt>
                <c:pt idx="2968">
                  <c:v>-150.98491540000001</c:v>
                </c:pt>
                <c:pt idx="2969">
                  <c:v>-150.57688580000001</c:v>
                </c:pt>
                <c:pt idx="2970">
                  <c:v>-148.92855270000001</c:v>
                </c:pt>
                <c:pt idx="2971">
                  <c:v>-149.66020889999999</c:v>
                </c:pt>
                <c:pt idx="2972">
                  <c:v>-150.42867570000001</c:v>
                </c:pt>
                <c:pt idx="2973">
                  <c:v>-151.27132549999999</c:v>
                </c:pt>
                <c:pt idx="2974">
                  <c:v>-151.09437650000001</c:v>
                </c:pt>
                <c:pt idx="2975">
                  <c:v>-152.79541979999999</c:v>
                </c:pt>
                <c:pt idx="2976">
                  <c:v>-152.7820701</c:v>
                </c:pt>
                <c:pt idx="2977">
                  <c:v>-153.29982949999999</c:v>
                </c:pt>
                <c:pt idx="2978">
                  <c:v>-154.06055449999999</c:v>
                </c:pt>
                <c:pt idx="2979">
                  <c:v>-154.48910950000001</c:v>
                </c:pt>
                <c:pt idx="2980">
                  <c:v>-158.17150849999999</c:v>
                </c:pt>
                <c:pt idx="2981">
                  <c:v>-160.1982816</c:v>
                </c:pt>
                <c:pt idx="2982">
                  <c:v>-160.4893107</c:v>
                </c:pt>
                <c:pt idx="2983">
                  <c:v>-161.57190170000001</c:v>
                </c:pt>
                <c:pt idx="2984">
                  <c:v>-163.8711351</c:v>
                </c:pt>
                <c:pt idx="2985">
                  <c:v>-167.0682243</c:v>
                </c:pt>
                <c:pt idx="2986">
                  <c:v>-168.7592885</c:v>
                </c:pt>
                <c:pt idx="2987">
                  <c:v>-168.2476872</c:v>
                </c:pt>
                <c:pt idx="2988">
                  <c:v>-168.98198980000001</c:v>
                </c:pt>
                <c:pt idx="2989">
                  <c:v>-169.68906759999999</c:v>
                </c:pt>
                <c:pt idx="2990">
                  <c:v>-170.8030143</c:v>
                </c:pt>
                <c:pt idx="2991">
                  <c:v>-169.09896280000001</c:v>
                </c:pt>
                <c:pt idx="2992">
                  <c:v>-169.82685520000001</c:v>
                </c:pt>
                <c:pt idx="2993">
                  <c:v>-171.5387327</c:v>
                </c:pt>
                <c:pt idx="2994">
                  <c:v>-170.5877275</c:v>
                </c:pt>
                <c:pt idx="2995">
                  <c:v>-172.140469</c:v>
                </c:pt>
                <c:pt idx="2996">
                  <c:v>-170.11345700000001</c:v>
                </c:pt>
                <c:pt idx="2997">
                  <c:v>-169.21664680000001</c:v>
                </c:pt>
                <c:pt idx="2998">
                  <c:v>-169.66612370000001</c:v>
                </c:pt>
                <c:pt idx="2999">
                  <c:v>-171.36628490000001</c:v>
                </c:pt>
                <c:pt idx="3000">
                  <c:v>-171.064232</c:v>
                </c:pt>
                <c:pt idx="3001">
                  <c:v>-170.78906889999999</c:v>
                </c:pt>
                <c:pt idx="3002">
                  <c:v>-169.45244460000001</c:v>
                </c:pt>
                <c:pt idx="3003">
                  <c:v>-168.17197920000001</c:v>
                </c:pt>
                <c:pt idx="3004">
                  <c:v>-169.70975390000001</c:v>
                </c:pt>
                <c:pt idx="3005">
                  <c:v>-169.94187210000001</c:v>
                </c:pt>
                <c:pt idx="3006">
                  <c:v>-169.6477391</c:v>
                </c:pt>
                <c:pt idx="3007">
                  <c:v>-171.0928591</c:v>
                </c:pt>
                <c:pt idx="3008">
                  <c:v>-169.05317969999999</c:v>
                </c:pt>
                <c:pt idx="3009">
                  <c:v>-170.05053040000001</c:v>
                </c:pt>
                <c:pt idx="3010">
                  <c:v>-170.4224298</c:v>
                </c:pt>
                <c:pt idx="3011">
                  <c:v>-170.45407950000001</c:v>
                </c:pt>
                <c:pt idx="3012">
                  <c:v>-170.1039127</c:v>
                </c:pt>
                <c:pt idx="3013">
                  <c:v>-170.29556769999999</c:v>
                </c:pt>
                <c:pt idx="3014">
                  <c:v>-172.44064539999999</c:v>
                </c:pt>
                <c:pt idx="3015">
                  <c:v>-170.69736119999999</c:v>
                </c:pt>
                <c:pt idx="3016">
                  <c:v>-170.3972627</c:v>
                </c:pt>
                <c:pt idx="3017">
                  <c:v>-169.84431140000001</c:v>
                </c:pt>
                <c:pt idx="3018">
                  <c:v>-170.86291650000001</c:v>
                </c:pt>
                <c:pt idx="3019">
                  <c:v>-170.47865160000001</c:v>
                </c:pt>
                <c:pt idx="3020">
                  <c:v>-171.2559814</c:v>
                </c:pt>
                <c:pt idx="3021">
                  <c:v>-170.62163659999999</c:v>
                </c:pt>
                <c:pt idx="3022">
                  <c:v>-170.9733444</c:v>
                </c:pt>
                <c:pt idx="3023">
                  <c:v>-170.12867209999999</c:v>
                </c:pt>
                <c:pt idx="3024">
                  <c:v>-172.47197560000001</c:v>
                </c:pt>
                <c:pt idx="3025">
                  <c:v>-170.00338529999999</c:v>
                </c:pt>
                <c:pt idx="3026">
                  <c:v>-170.0844366</c:v>
                </c:pt>
                <c:pt idx="3027">
                  <c:v>-169.65731719999999</c:v>
                </c:pt>
                <c:pt idx="3028">
                  <c:v>-169.3932135</c:v>
                </c:pt>
                <c:pt idx="3029">
                  <c:v>-171.0840724</c:v>
                </c:pt>
                <c:pt idx="3030">
                  <c:v>-169.64469030000001</c:v>
                </c:pt>
                <c:pt idx="3031">
                  <c:v>-169.80834619999999</c:v>
                </c:pt>
                <c:pt idx="3032">
                  <c:v>-169.51150860000001</c:v>
                </c:pt>
                <c:pt idx="3033">
                  <c:v>-170.11914179999999</c:v>
                </c:pt>
                <c:pt idx="3034">
                  <c:v>-170.9782448</c:v>
                </c:pt>
                <c:pt idx="3035">
                  <c:v>-168.9890336</c:v>
                </c:pt>
                <c:pt idx="3036">
                  <c:v>-170.64347620000001</c:v>
                </c:pt>
                <c:pt idx="3037">
                  <c:v>-170.46568300000001</c:v>
                </c:pt>
                <c:pt idx="3038">
                  <c:v>-170.327979</c:v>
                </c:pt>
                <c:pt idx="3039">
                  <c:v>-173.9768378</c:v>
                </c:pt>
                <c:pt idx="3040">
                  <c:v>-167.22712290000001</c:v>
                </c:pt>
                <c:pt idx="3041">
                  <c:v>-166.48194939999999</c:v>
                </c:pt>
                <c:pt idx="3042">
                  <c:v>-167.42711679999999</c:v>
                </c:pt>
                <c:pt idx="3043">
                  <c:v>-166.44249790000001</c:v>
                </c:pt>
                <c:pt idx="3044">
                  <c:v>-167.1294111</c:v>
                </c:pt>
                <c:pt idx="3045">
                  <c:v>-167.9670275</c:v>
                </c:pt>
                <c:pt idx="3046">
                  <c:v>-167.3494</c:v>
                </c:pt>
                <c:pt idx="3047">
                  <c:v>-166.538974</c:v>
                </c:pt>
                <c:pt idx="3048">
                  <c:v>-166.2911282</c:v>
                </c:pt>
                <c:pt idx="3049">
                  <c:v>-167.59697109999999</c:v>
                </c:pt>
                <c:pt idx="3050">
                  <c:v>-168.0509423</c:v>
                </c:pt>
                <c:pt idx="3051">
                  <c:v>-166.69242030000001</c:v>
                </c:pt>
                <c:pt idx="3052">
                  <c:v>-167.73420780000001</c:v>
                </c:pt>
                <c:pt idx="3053">
                  <c:v>-168.87568669999999</c:v>
                </c:pt>
                <c:pt idx="3054">
                  <c:v>-168.71535689999999</c:v>
                </c:pt>
                <c:pt idx="3055">
                  <c:v>-171.8015134</c:v>
                </c:pt>
                <c:pt idx="3056">
                  <c:v>-172.031373</c:v>
                </c:pt>
                <c:pt idx="3057">
                  <c:v>-170.27501000000001</c:v>
                </c:pt>
                <c:pt idx="3058">
                  <c:v>-171.9816495</c:v>
                </c:pt>
                <c:pt idx="3059">
                  <c:v>-171.06178360000001</c:v>
                </c:pt>
                <c:pt idx="3060">
                  <c:v>-169.72460219999999</c:v>
                </c:pt>
                <c:pt idx="3061">
                  <c:v>-169.98237159999999</c:v>
                </c:pt>
                <c:pt idx="3062">
                  <c:v>-168.91898459999999</c:v>
                </c:pt>
                <c:pt idx="3063">
                  <c:v>-170.12907519999999</c:v>
                </c:pt>
                <c:pt idx="3064">
                  <c:v>-168.87663699999999</c:v>
                </c:pt>
                <c:pt idx="3065">
                  <c:v>-169.2077606</c:v>
                </c:pt>
                <c:pt idx="3066">
                  <c:v>-170.40142259999999</c:v>
                </c:pt>
                <c:pt idx="3067">
                  <c:v>-168.86884549999999</c:v>
                </c:pt>
                <c:pt idx="3068">
                  <c:v>-170.23882549999999</c:v>
                </c:pt>
                <c:pt idx="3069">
                  <c:v>-169.77898819999999</c:v>
                </c:pt>
                <c:pt idx="3070">
                  <c:v>-168.24405429999999</c:v>
                </c:pt>
                <c:pt idx="3071">
                  <c:v>-170.10337509999999</c:v>
                </c:pt>
                <c:pt idx="3072">
                  <c:v>-168.4396155</c:v>
                </c:pt>
                <c:pt idx="3073">
                  <c:v>-170.019204</c:v>
                </c:pt>
                <c:pt idx="3074">
                  <c:v>-169.82257989999999</c:v>
                </c:pt>
                <c:pt idx="3075">
                  <c:v>-168.1532565</c:v>
                </c:pt>
                <c:pt idx="3076">
                  <c:v>-170.68782340000001</c:v>
                </c:pt>
                <c:pt idx="3077">
                  <c:v>-168.9076489</c:v>
                </c:pt>
                <c:pt idx="3078">
                  <c:v>-169.322418</c:v>
                </c:pt>
                <c:pt idx="3079">
                  <c:v>-169.3952568</c:v>
                </c:pt>
                <c:pt idx="3080">
                  <c:v>-169.09428750000001</c:v>
                </c:pt>
                <c:pt idx="3081">
                  <c:v>-169.99732470000001</c:v>
                </c:pt>
                <c:pt idx="3082">
                  <c:v>-169.53083509999999</c:v>
                </c:pt>
                <c:pt idx="3083">
                  <c:v>-168.87794510000001</c:v>
                </c:pt>
                <c:pt idx="3084">
                  <c:v>-169.08641969999999</c:v>
                </c:pt>
                <c:pt idx="3085">
                  <c:v>-169.21676170000001</c:v>
                </c:pt>
                <c:pt idx="3086">
                  <c:v>-169.45869450000001</c:v>
                </c:pt>
                <c:pt idx="3087">
                  <c:v>-169.0145201</c:v>
                </c:pt>
                <c:pt idx="3088">
                  <c:v>-169.93208379999999</c:v>
                </c:pt>
                <c:pt idx="3089">
                  <c:v>-169.70978070000001</c:v>
                </c:pt>
                <c:pt idx="3090">
                  <c:v>-168.41715629999999</c:v>
                </c:pt>
                <c:pt idx="3091">
                  <c:v>-169.35078010000001</c:v>
                </c:pt>
                <c:pt idx="3092">
                  <c:v>-170.01217310000001</c:v>
                </c:pt>
                <c:pt idx="3093">
                  <c:v>-169.36313949999999</c:v>
                </c:pt>
                <c:pt idx="3094">
                  <c:v>-169.3344841</c:v>
                </c:pt>
                <c:pt idx="3095">
                  <c:v>-170.2772841</c:v>
                </c:pt>
                <c:pt idx="3096">
                  <c:v>-170.35487950000001</c:v>
                </c:pt>
                <c:pt idx="3097">
                  <c:v>-169.4541045</c:v>
                </c:pt>
                <c:pt idx="3098">
                  <c:v>-169.9709771</c:v>
                </c:pt>
                <c:pt idx="3099">
                  <c:v>-170.52427929999999</c:v>
                </c:pt>
                <c:pt idx="3100">
                  <c:v>-170.80876169999999</c:v>
                </c:pt>
                <c:pt idx="3101">
                  <c:v>-171.04645840000001</c:v>
                </c:pt>
                <c:pt idx="3102">
                  <c:v>-169.04326380000001</c:v>
                </c:pt>
                <c:pt idx="3103">
                  <c:v>-169.5487919</c:v>
                </c:pt>
                <c:pt idx="3104">
                  <c:v>-168.25288889999999</c:v>
                </c:pt>
                <c:pt idx="3105">
                  <c:v>-169.05612160000001</c:v>
                </c:pt>
                <c:pt idx="3106">
                  <c:v>-170.4516821</c:v>
                </c:pt>
                <c:pt idx="3107">
                  <c:v>-170.1708065</c:v>
                </c:pt>
                <c:pt idx="3108">
                  <c:v>-169.29763779999999</c:v>
                </c:pt>
                <c:pt idx="3109">
                  <c:v>-170.43616969999999</c:v>
                </c:pt>
                <c:pt idx="3110">
                  <c:v>-170.51665149999999</c:v>
                </c:pt>
                <c:pt idx="3111">
                  <c:v>-169.10182169999999</c:v>
                </c:pt>
                <c:pt idx="3112">
                  <c:v>-170.27909890000001</c:v>
                </c:pt>
                <c:pt idx="3113">
                  <c:v>-171.39917260000001</c:v>
                </c:pt>
                <c:pt idx="3114">
                  <c:v>-170.9632402</c:v>
                </c:pt>
                <c:pt idx="3115">
                  <c:v>-169.0983406</c:v>
                </c:pt>
                <c:pt idx="3116">
                  <c:v>-170.6115054</c:v>
                </c:pt>
                <c:pt idx="3117">
                  <c:v>-170.46211690000001</c:v>
                </c:pt>
                <c:pt idx="3118">
                  <c:v>-170.6511314</c:v>
                </c:pt>
                <c:pt idx="3119">
                  <c:v>-169.643145</c:v>
                </c:pt>
                <c:pt idx="3120">
                  <c:v>-170.30081569999999</c:v>
                </c:pt>
                <c:pt idx="3121">
                  <c:v>-170.2004881</c:v>
                </c:pt>
                <c:pt idx="3122">
                  <c:v>-170.29989639999999</c:v>
                </c:pt>
                <c:pt idx="3123">
                  <c:v>-170.79834049999999</c:v>
                </c:pt>
                <c:pt idx="3124">
                  <c:v>-170.99082250000001</c:v>
                </c:pt>
                <c:pt idx="3125">
                  <c:v>-169.02521630000001</c:v>
                </c:pt>
                <c:pt idx="3126">
                  <c:v>-170.65736089999999</c:v>
                </c:pt>
                <c:pt idx="3127">
                  <c:v>-170.63913149999999</c:v>
                </c:pt>
                <c:pt idx="3128">
                  <c:v>-171.46386949999999</c:v>
                </c:pt>
                <c:pt idx="3129">
                  <c:v>-169.32708779999999</c:v>
                </c:pt>
                <c:pt idx="3130">
                  <c:v>-170.18141460000001</c:v>
                </c:pt>
                <c:pt idx="3131">
                  <c:v>-171.44835420000001</c:v>
                </c:pt>
                <c:pt idx="3132">
                  <c:v>-170.89998589999999</c:v>
                </c:pt>
                <c:pt idx="3133">
                  <c:v>-169.95901119999999</c:v>
                </c:pt>
                <c:pt idx="3134">
                  <c:v>-171.3886181</c:v>
                </c:pt>
                <c:pt idx="3135">
                  <c:v>-170.63939619999999</c:v>
                </c:pt>
                <c:pt idx="3136">
                  <c:v>-169.993841</c:v>
                </c:pt>
                <c:pt idx="3137">
                  <c:v>-169.22476259999999</c:v>
                </c:pt>
                <c:pt idx="3138">
                  <c:v>-164.3437304</c:v>
                </c:pt>
                <c:pt idx="3139">
                  <c:v>-162.66308889999999</c:v>
                </c:pt>
                <c:pt idx="3140">
                  <c:v>-164.7684376</c:v>
                </c:pt>
                <c:pt idx="3141">
                  <c:v>-165.6860155</c:v>
                </c:pt>
                <c:pt idx="3142">
                  <c:v>-164.10649939999999</c:v>
                </c:pt>
                <c:pt idx="3143">
                  <c:v>-165.2926156</c:v>
                </c:pt>
                <c:pt idx="3144">
                  <c:v>-164.10408989999999</c:v>
                </c:pt>
                <c:pt idx="3145">
                  <c:v>-164.07176480000001</c:v>
                </c:pt>
                <c:pt idx="3146">
                  <c:v>-164.17689279999999</c:v>
                </c:pt>
                <c:pt idx="3147">
                  <c:v>-164.10519450000001</c:v>
                </c:pt>
                <c:pt idx="3148">
                  <c:v>-164.1541594</c:v>
                </c:pt>
                <c:pt idx="3149">
                  <c:v>-165.7263619</c:v>
                </c:pt>
                <c:pt idx="3150">
                  <c:v>-163.63541670000001</c:v>
                </c:pt>
                <c:pt idx="3151">
                  <c:v>-164.99611809999999</c:v>
                </c:pt>
                <c:pt idx="3152">
                  <c:v>-162.0123849</c:v>
                </c:pt>
                <c:pt idx="3153">
                  <c:v>-164.6179065</c:v>
                </c:pt>
                <c:pt idx="3154">
                  <c:v>-163.85484779999999</c:v>
                </c:pt>
                <c:pt idx="3155">
                  <c:v>-163.35402730000001</c:v>
                </c:pt>
                <c:pt idx="3156">
                  <c:v>-163.79888969999999</c:v>
                </c:pt>
                <c:pt idx="3157">
                  <c:v>-162.63355899999999</c:v>
                </c:pt>
                <c:pt idx="3158">
                  <c:v>-164.55258839999999</c:v>
                </c:pt>
                <c:pt idx="3159">
                  <c:v>-164.39848079999999</c:v>
                </c:pt>
                <c:pt idx="3160">
                  <c:v>-165.60580859999999</c:v>
                </c:pt>
                <c:pt idx="3161">
                  <c:v>-163.46221220000001</c:v>
                </c:pt>
                <c:pt idx="3162">
                  <c:v>-164.69455830000001</c:v>
                </c:pt>
                <c:pt idx="3163">
                  <c:v>-164.69373469999999</c:v>
                </c:pt>
                <c:pt idx="3164">
                  <c:v>-164.04125859999999</c:v>
                </c:pt>
                <c:pt idx="3165">
                  <c:v>-163.77562800000001</c:v>
                </c:pt>
                <c:pt idx="3166">
                  <c:v>-164.08022589999999</c:v>
                </c:pt>
                <c:pt idx="3167">
                  <c:v>-164.98616380000001</c:v>
                </c:pt>
                <c:pt idx="3168">
                  <c:v>-163.10925209999999</c:v>
                </c:pt>
                <c:pt idx="3169">
                  <c:v>-163.7771664</c:v>
                </c:pt>
                <c:pt idx="3170">
                  <c:v>-164.81136549999999</c:v>
                </c:pt>
                <c:pt idx="3171">
                  <c:v>-164.87118330000001</c:v>
                </c:pt>
                <c:pt idx="3172">
                  <c:v>-165.1390255</c:v>
                </c:pt>
                <c:pt idx="3173">
                  <c:v>-163.65078080000001</c:v>
                </c:pt>
                <c:pt idx="3174">
                  <c:v>-163.86431210000001</c:v>
                </c:pt>
                <c:pt idx="3175">
                  <c:v>-164.74396400000001</c:v>
                </c:pt>
                <c:pt idx="3176">
                  <c:v>-163.43850069999999</c:v>
                </c:pt>
                <c:pt idx="3177">
                  <c:v>-165.78432090000001</c:v>
                </c:pt>
                <c:pt idx="3178">
                  <c:v>-165.20379109999999</c:v>
                </c:pt>
                <c:pt idx="3179">
                  <c:v>-163.10278460000001</c:v>
                </c:pt>
                <c:pt idx="3180">
                  <c:v>-163.15819959999999</c:v>
                </c:pt>
                <c:pt idx="3181">
                  <c:v>-163.95395830000001</c:v>
                </c:pt>
                <c:pt idx="3182">
                  <c:v>-164.5783524</c:v>
                </c:pt>
                <c:pt idx="3183">
                  <c:v>-165.14803280000001</c:v>
                </c:pt>
                <c:pt idx="3184">
                  <c:v>-164.8127772</c:v>
                </c:pt>
                <c:pt idx="3185">
                  <c:v>-164.0568925</c:v>
                </c:pt>
                <c:pt idx="3186">
                  <c:v>-163.76101700000001</c:v>
                </c:pt>
                <c:pt idx="3187">
                  <c:v>-163.65965679999999</c:v>
                </c:pt>
                <c:pt idx="3188">
                  <c:v>-163.11307719999999</c:v>
                </c:pt>
                <c:pt idx="3189">
                  <c:v>-164.66919809999999</c:v>
                </c:pt>
                <c:pt idx="3190">
                  <c:v>-163.25167440000001</c:v>
                </c:pt>
                <c:pt idx="3191">
                  <c:v>-164.50304080000001</c:v>
                </c:pt>
                <c:pt idx="3192">
                  <c:v>-162.58525080000001</c:v>
                </c:pt>
                <c:pt idx="3193">
                  <c:v>-164.6725113</c:v>
                </c:pt>
                <c:pt idx="3194">
                  <c:v>-164.54684130000001</c:v>
                </c:pt>
                <c:pt idx="3195">
                  <c:v>-163.7133996</c:v>
                </c:pt>
                <c:pt idx="3196">
                  <c:v>-164.4746342</c:v>
                </c:pt>
                <c:pt idx="3197">
                  <c:v>-163.4086629</c:v>
                </c:pt>
                <c:pt idx="3198">
                  <c:v>-163.45112940000001</c:v>
                </c:pt>
                <c:pt idx="3199">
                  <c:v>-164.6646642</c:v>
                </c:pt>
                <c:pt idx="3200">
                  <c:v>-164.5769904</c:v>
                </c:pt>
                <c:pt idx="3201">
                  <c:v>-164.05994939999999</c:v>
                </c:pt>
                <c:pt idx="3202">
                  <c:v>-164.9707277</c:v>
                </c:pt>
                <c:pt idx="3203">
                  <c:v>-164.9629138</c:v>
                </c:pt>
                <c:pt idx="3204">
                  <c:v>-165.24816620000001</c:v>
                </c:pt>
                <c:pt idx="3205">
                  <c:v>-164.3823065</c:v>
                </c:pt>
                <c:pt idx="3206">
                  <c:v>-164.48773130000001</c:v>
                </c:pt>
                <c:pt idx="3207">
                  <c:v>-163.36360569999999</c:v>
                </c:pt>
                <c:pt idx="3208">
                  <c:v>-163.29994619999999</c:v>
                </c:pt>
                <c:pt idx="3209">
                  <c:v>-162.94809760000001</c:v>
                </c:pt>
                <c:pt idx="3210">
                  <c:v>-164.35802530000001</c:v>
                </c:pt>
                <c:pt idx="3211">
                  <c:v>-165.4750598</c:v>
                </c:pt>
                <c:pt idx="3212">
                  <c:v>-163.63605229999999</c:v>
                </c:pt>
                <c:pt idx="3213">
                  <c:v>-163.2669641</c:v>
                </c:pt>
                <c:pt idx="3214">
                  <c:v>-164.5403254</c:v>
                </c:pt>
                <c:pt idx="3215">
                  <c:v>-165.4386058</c:v>
                </c:pt>
                <c:pt idx="3216">
                  <c:v>-163.2908328</c:v>
                </c:pt>
                <c:pt idx="3217">
                  <c:v>-164.2225449</c:v>
                </c:pt>
                <c:pt idx="3218">
                  <c:v>-163.3493527</c:v>
                </c:pt>
                <c:pt idx="3219">
                  <c:v>-164.3575496</c:v>
                </c:pt>
                <c:pt idx="3220">
                  <c:v>-165.2652885</c:v>
                </c:pt>
                <c:pt idx="3221">
                  <c:v>-164.36983269999999</c:v>
                </c:pt>
                <c:pt idx="3222">
                  <c:v>-165.132486</c:v>
                </c:pt>
                <c:pt idx="3223">
                  <c:v>-163.94137860000001</c:v>
                </c:pt>
                <c:pt idx="3224">
                  <c:v>-164.31668400000001</c:v>
                </c:pt>
                <c:pt idx="3225">
                  <c:v>-163.97367840000001</c:v>
                </c:pt>
                <c:pt idx="3226">
                  <c:v>-164.42492050000001</c:v>
                </c:pt>
                <c:pt idx="3227">
                  <c:v>-163.3915757</c:v>
                </c:pt>
                <c:pt idx="3228">
                  <c:v>-163.78208219999999</c:v>
                </c:pt>
                <c:pt idx="3229">
                  <c:v>-163.4842931</c:v>
                </c:pt>
                <c:pt idx="3230">
                  <c:v>-165.79246359999999</c:v>
                </c:pt>
                <c:pt idx="3231">
                  <c:v>-163.27554430000001</c:v>
                </c:pt>
                <c:pt idx="3232">
                  <c:v>-165.5884854</c:v>
                </c:pt>
                <c:pt idx="3233">
                  <c:v>-163.58029719999999</c:v>
                </c:pt>
                <c:pt idx="3234">
                  <c:v>-164.43169309999999</c:v>
                </c:pt>
                <c:pt idx="3235">
                  <c:v>-164.05649389999999</c:v>
                </c:pt>
                <c:pt idx="3236">
                  <c:v>-164.66104999999999</c:v>
                </c:pt>
                <c:pt idx="3237">
                  <c:v>-164.55048909999999</c:v>
                </c:pt>
                <c:pt idx="3238">
                  <c:v>-163.0000995</c:v>
                </c:pt>
                <c:pt idx="3239">
                  <c:v>-164.54035669999999</c:v>
                </c:pt>
                <c:pt idx="3240">
                  <c:v>-166.72180109999999</c:v>
                </c:pt>
                <c:pt idx="3241">
                  <c:v>-164.44438049999999</c:v>
                </c:pt>
                <c:pt idx="3242">
                  <c:v>-163.05385319999999</c:v>
                </c:pt>
                <c:pt idx="3243">
                  <c:v>-163.61357849999999</c:v>
                </c:pt>
                <c:pt idx="3244">
                  <c:v>-165.2964418</c:v>
                </c:pt>
                <c:pt idx="3245">
                  <c:v>-164.20171210000001</c:v>
                </c:pt>
                <c:pt idx="3246">
                  <c:v>-164.19970939999999</c:v>
                </c:pt>
                <c:pt idx="3247">
                  <c:v>-165.36299940000001</c:v>
                </c:pt>
                <c:pt idx="3248">
                  <c:v>-163.54924800000001</c:v>
                </c:pt>
                <c:pt idx="3249">
                  <c:v>-165.6363154</c:v>
                </c:pt>
                <c:pt idx="3250">
                  <c:v>-163.89161559999999</c:v>
                </c:pt>
                <c:pt idx="3251">
                  <c:v>-163.87138529999999</c:v>
                </c:pt>
                <c:pt idx="3252">
                  <c:v>-164.64792349999999</c:v>
                </c:pt>
                <c:pt idx="3253">
                  <c:v>-163.24932989999999</c:v>
                </c:pt>
                <c:pt idx="3254">
                  <c:v>-163.0982032</c:v>
                </c:pt>
                <c:pt idx="3255">
                  <c:v>-163.2644244</c:v>
                </c:pt>
                <c:pt idx="3256">
                  <c:v>-164.51097179999999</c:v>
                </c:pt>
                <c:pt idx="3257">
                  <c:v>-163.9521</c:v>
                </c:pt>
                <c:pt idx="3258">
                  <c:v>-163.9066158</c:v>
                </c:pt>
                <c:pt idx="3259">
                  <c:v>-164.48469080000001</c:v>
                </c:pt>
                <c:pt idx="3260">
                  <c:v>-163.33983459999999</c:v>
                </c:pt>
                <c:pt idx="3261">
                  <c:v>-163.48799500000001</c:v>
                </c:pt>
                <c:pt idx="3262">
                  <c:v>-164.3835459</c:v>
                </c:pt>
                <c:pt idx="3263">
                  <c:v>-163.43087249999999</c:v>
                </c:pt>
                <c:pt idx="3264">
                  <c:v>-165.50344089999999</c:v>
                </c:pt>
                <c:pt idx="3265">
                  <c:v>-164.21943150000001</c:v>
                </c:pt>
                <c:pt idx="3266">
                  <c:v>-164.43609140000001</c:v>
                </c:pt>
                <c:pt idx="3267">
                  <c:v>-162.80179430000001</c:v>
                </c:pt>
                <c:pt idx="3268">
                  <c:v>-164.52725000000001</c:v>
                </c:pt>
                <c:pt idx="3269">
                  <c:v>-165.08647110000001</c:v>
                </c:pt>
                <c:pt idx="3270">
                  <c:v>-164.68056319999999</c:v>
                </c:pt>
                <c:pt idx="3271">
                  <c:v>-163.07795400000001</c:v>
                </c:pt>
                <c:pt idx="3272">
                  <c:v>-164.02818020000001</c:v>
                </c:pt>
                <c:pt idx="3273">
                  <c:v>-164.51107020000001</c:v>
                </c:pt>
                <c:pt idx="3274">
                  <c:v>-163.80873170000001</c:v>
                </c:pt>
                <c:pt idx="3275">
                  <c:v>-163.26218940000001</c:v>
                </c:pt>
                <c:pt idx="3276">
                  <c:v>-164.00092559999999</c:v>
                </c:pt>
                <c:pt idx="3277">
                  <c:v>-163.6152179</c:v>
                </c:pt>
                <c:pt idx="3278">
                  <c:v>-163.60476890000001</c:v>
                </c:pt>
                <c:pt idx="3279">
                  <c:v>-163.04765560000001</c:v>
                </c:pt>
                <c:pt idx="3280">
                  <c:v>-163.70213240000001</c:v>
                </c:pt>
                <c:pt idx="3281">
                  <c:v>-163.97472250000001</c:v>
                </c:pt>
                <c:pt idx="3282">
                  <c:v>-164.81181570000001</c:v>
                </c:pt>
                <c:pt idx="3283">
                  <c:v>-164.3132592</c:v>
                </c:pt>
                <c:pt idx="3284">
                  <c:v>-163.72991479999999</c:v>
                </c:pt>
                <c:pt idx="3285">
                  <c:v>-164.79344159999999</c:v>
                </c:pt>
                <c:pt idx="3286">
                  <c:v>-163.4369734</c:v>
                </c:pt>
                <c:pt idx="3287">
                  <c:v>-164.35815840000001</c:v>
                </c:pt>
                <c:pt idx="3288">
                  <c:v>-162.7987033</c:v>
                </c:pt>
                <c:pt idx="3289">
                  <c:v>-165.11118350000001</c:v>
                </c:pt>
                <c:pt idx="3290">
                  <c:v>-164.83952729999999</c:v>
                </c:pt>
                <c:pt idx="3291">
                  <c:v>-164.24369250000001</c:v>
                </c:pt>
                <c:pt idx="3292">
                  <c:v>-164.734554</c:v>
                </c:pt>
                <c:pt idx="3293">
                  <c:v>-164.83399299999999</c:v>
                </c:pt>
                <c:pt idx="3294">
                  <c:v>-164.48508279999999</c:v>
                </c:pt>
                <c:pt idx="3295">
                  <c:v>-165.1429287</c:v>
                </c:pt>
                <c:pt idx="3296">
                  <c:v>-163.40011630000001</c:v>
                </c:pt>
                <c:pt idx="3297">
                  <c:v>-164.45981449999999</c:v>
                </c:pt>
                <c:pt idx="3298">
                  <c:v>-164.43660990000001</c:v>
                </c:pt>
                <c:pt idx="3299">
                  <c:v>-164.7763171</c:v>
                </c:pt>
                <c:pt idx="3300">
                  <c:v>-163.9839005</c:v>
                </c:pt>
                <c:pt idx="3301">
                  <c:v>-164.73730040000001</c:v>
                </c:pt>
                <c:pt idx="3302">
                  <c:v>-164.65777069999999</c:v>
                </c:pt>
                <c:pt idx="3303">
                  <c:v>-163.04817879999999</c:v>
                </c:pt>
                <c:pt idx="3304">
                  <c:v>-162.9385135</c:v>
                </c:pt>
                <c:pt idx="3305">
                  <c:v>-164.4838134</c:v>
                </c:pt>
                <c:pt idx="3306">
                  <c:v>-164.62558390000001</c:v>
                </c:pt>
                <c:pt idx="3307">
                  <c:v>-165.13273699999999</c:v>
                </c:pt>
                <c:pt idx="3308">
                  <c:v>-163.38832099999999</c:v>
                </c:pt>
                <c:pt idx="3309">
                  <c:v>-164.32405230000001</c:v>
                </c:pt>
                <c:pt idx="3310">
                  <c:v>-165.32776580000001</c:v>
                </c:pt>
                <c:pt idx="3311">
                  <c:v>-164.9292189</c:v>
                </c:pt>
                <c:pt idx="3312">
                  <c:v>-163.80021629999999</c:v>
                </c:pt>
                <c:pt idx="3313">
                  <c:v>-164.99006030000001</c:v>
                </c:pt>
                <c:pt idx="3314">
                  <c:v>-162.74791870000001</c:v>
                </c:pt>
                <c:pt idx="3315">
                  <c:v>-163.06989720000001</c:v>
                </c:pt>
                <c:pt idx="3316">
                  <c:v>-164.1672216</c:v>
                </c:pt>
                <c:pt idx="3317">
                  <c:v>-164.64586800000001</c:v>
                </c:pt>
                <c:pt idx="3318">
                  <c:v>-166.1712503</c:v>
                </c:pt>
                <c:pt idx="3319">
                  <c:v>-163.1108772</c:v>
                </c:pt>
                <c:pt idx="3320">
                  <c:v>-164.4432626</c:v>
                </c:pt>
                <c:pt idx="3321">
                  <c:v>-164.09744670000001</c:v>
                </c:pt>
                <c:pt idx="3322">
                  <c:v>-165.27752749999999</c:v>
                </c:pt>
                <c:pt idx="3323">
                  <c:v>-164.4590796</c:v>
                </c:pt>
                <c:pt idx="3324">
                  <c:v>-164.3778825</c:v>
                </c:pt>
                <c:pt idx="3325">
                  <c:v>-162.6503371</c:v>
                </c:pt>
                <c:pt idx="3326">
                  <c:v>-164.0564028</c:v>
                </c:pt>
                <c:pt idx="3327">
                  <c:v>-164.73828689999999</c:v>
                </c:pt>
                <c:pt idx="3328">
                  <c:v>-165.99201930000001</c:v>
                </c:pt>
                <c:pt idx="3329">
                  <c:v>-167.94624949999999</c:v>
                </c:pt>
                <c:pt idx="3330">
                  <c:v>-168.86692070000001</c:v>
                </c:pt>
                <c:pt idx="3331">
                  <c:v>-169.86482649999999</c:v>
                </c:pt>
                <c:pt idx="3332">
                  <c:v>-172.04075280000001</c:v>
                </c:pt>
                <c:pt idx="3333">
                  <c:v>-172.80663139999999</c:v>
                </c:pt>
                <c:pt idx="3334">
                  <c:v>-171.85049849999999</c:v>
                </c:pt>
                <c:pt idx="3335">
                  <c:v>-170.59240449999999</c:v>
                </c:pt>
                <c:pt idx="3336">
                  <c:v>-171.09231689999999</c:v>
                </c:pt>
                <c:pt idx="3337">
                  <c:v>-172.83445589999999</c:v>
                </c:pt>
                <c:pt idx="3338">
                  <c:v>-172.78608700000001</c:v>
                </c:pt>
                <c:pt idx="3339">
                  <c:v>-174.00791659999999</c:v>
                </c:pt>
                <c:pt idx="3340">
                  <c:v>-172.0282167</c:v>
                </c:pt>
                <c:pt idx="3341">
                  <c:v>-170.47482260000001</c:v>
                </c:pt>
                <c:pt idx="3342">
                  <c:v>-171.6107307</c:v>
                </c:pt>
                <c:pt idx="3343">
                  <c:v>-170.90640859999999</c:v>
                </c:pt>
                <c:pt idx="3344">
                  <c:v>-171.0425438</c:v>
                </c:pt>
                <c:pt idx="3345">
                  <c:v>-171.70455369999999</c:v>
                </c:pt>
                <c:pt idx="3346">
                  <c:v>-171.51153859999999</c:v>
                </c:pt>
                <c:pt idx="3347">
                  <c:v>-170.42668739999999</c:v>
                </c:pt>
                <c:pt idx="3348">
                  <c:v>-171.14387300000001</c:v>
                </c:pt>
                <c:pt idx="3349">
                  <c:v>-171.74287179999999</c:v>
                </c:pt>
                <c:pt idx="3350">
                  <c:v>-172.59097420000001</c:v>
                </c:pt>
                <c:pt idx="3351">
                  <c:v>-172.96822990000001</c:v>
                </c:pt>
                <c:pt idx="3352">
                  <c:v>-170.54583880000001</c:v>
                </c:pt>
                <c:pt idx="3353">
                  <c:v>-172.4994653</c:v>
                </c:pt>
                <c:pt idx="3354">
                  <c:v>-171.70109249999999</c:v>
                </c:pt>
                <c:pt idx="3355">
                  <c:v>-171.8795873</c:v>
                </c:pt>
                <c:pt idx="3356">
                  <c:v>-172.8250951</c:v>
                </c:pt>
                <c:pt idx="3357">
                  <c:v>-172.27752029999999</c:v>
                </c:pt>
                <c:pt idx="3358">
                  <c:v>-171.52984549999999</c:v>
                </c:pt>
                <c:pt idx="3359">
                  <c:v>-172.5042924</c:v>
                </c:pt>
                <c:pt idx="3360">
                  <c:v>-172.29597949999999</c:v>
                </c:pt>
                <c:pt idx="3361">
                  <c:v>-171.61678459999999</c:v>
                </c:pt>
                <c:pt idx="3362">
                  <c:v>-171.20103109999999</c:v>
                </c:pt>
                <c:pt idx="3363">
                  <c:v>-170.79865469999999</c:v>
                </c:pt>
                <c:pt idx="3364">
                  <c:v>-171.54229459999999</c:v>
                </c:pt>
                <c:pt idx="3365">
                  <c:v>-170.74517059999999</c:v>
                </c:pt>
                <c:pt idx="3366">
                  <c:v>-169.99487210000001</c:v>
                </c:pt>
                <c:pt idx="3367">
                  <c:v>-170.36960740000001</c:v>
                </c:pt>
                <c:pt idx="3368">
                  <c:v>-170.3265031</c:v>
                </c:pt>
                <c:pt idx="3369">
                  <c:v>-170.5132807</c:v>
                </c:pt>
                <c:pt idx="3370">
                  <c:v>-171.8667342</c:v>
                </c:pt>
                <c:pt idx="3371">
                  <c:v>-171.3133133</c:v>
                </c:pt>
                <c:pt idx="3372">
                  <c:v>-171.10852299999999</c:v>
                </c:pt>
                <c:pt idx="3373">
                  <c:v>-171.865039</c:v>
                </c:pt>
                <c:pt idx="3374">
                  <c:v>-172.70315629999999</c:v>
                </c:pt>
                <c:pt idx="3375">
                  <c:v>-171.9125775</c:v>
                </c:pt>
                <c:pt idx="3376">
                  <c:v>-171.29905650000001</c:v>
                </c:pt>
                <c:pt idx="3377">
                  <c:v>-171.844145</c:v>
                </c:pt>
                <c:pt idx="3378">
                  <c:v>-171.69949059999999</c:v>
                </c:pt>
                <c:pt idx="3379">
                  <c:v>-170.3397109</c:v>
                </c:pt>
                <c:pt idx="3380">
                  <c:v>-172.72283160000001</c:v>
                </c:pt>
                <c:pt idx="3381">
                  <c:v>-170.9231838</c:v>
                </c:pt>
                <c:pt idx="3382">
                  <c:v>-173.1581553</c:v>
                </c:pt>
                <c:pt idx="3383">
                  <c:v>-172.3120711</c:v>
                </c:pt>
                <c:pt idx="3384">
                  <c:v>-171.38463400000001</c:v>
                </c:pt>
                <c:pt idx="3385">
                  <c:v>-172.4270664</c:v>
                </c:pt>
                <c:pt idx="3386">
                  <c:v>-171.53945440000001</c:v>
                </c:pt>
                <c:pt idx="3387">
                  <c:v>-171.85449460000001</c:v>
                </c:pt>
                <c:pt idx="3388">
                  <c:v>-171.56881079999999</c:v>
                </c:pt>
                <c:pt idx="3389">
                  <c:v>-171.5754584</c:v>
                </c:pt>
                <c:pt idx="3390">
                  <c:v>-171.51424069999999</c:v>
                </c:pt>
                <c:pt idx="3391">
                  <c:v>-171.89140660000001</c:v>
                </c:pt>
                <c:pt idx="3392">
                  <c:v>-172.69546080000001</c:v>
                </c:pt>
                <c:pt idx="3393">
                  <c:v>-172.3676796</c:v>
                </c:pt>
                <c:pt idx="3394">
                  <c:v>-170.46425500000001</c:v>
                </c:pt>
                <c:pt idx="3395">
                  <c:v>-171.56508070000001</c:v>
                </c:pt>
                <c:pt idx="3396">
                  <c:v>-172.0558269</c:v>
                </c:pt>
                <c:pt idx="3397">
                  <c:v>-173.14277150000001</c:v>
                </c:pt>
                <c:pt idx="3398">
                  <c:v>-170.20257620000001</c:v>
                </c:pt>
                <c:pt idx="3399">
                  <c:v>-172.50857569999999</c:v>
                </c:pt>
                <c:pt idx="3400">
                  <c:v>-172.23223200000001</c:v>
                </c:pt>
                <c:pt idx="3401">
                  <c:v>-170.2927124</c:v>
                </c:pt>
                <c:pt idx="3402">
                  <c:v>-171.580634</c:v>
                </c:pt>
                <c:pt idx="3403">
                  <c:v>-172.22487000000001</c:v>
                </c:pt>
                <c:pt idx="3404">
                  <c:v>-172.30843329999999</c:v>
                </c:pt>
                <c:pt idx="3405">
                  <c:v>-172.73539830000001</c:v>
                </c:pt>
                <c:pt idx="3406">
                  <c:v>-172.31915559999999</c:v>
                </c:pt>
                <c:pt idx="3407">
                  <c:v>-172.43482299999999</c:v>
                </c:pt>
                <c:pt idx="3408">
                  <c:v>-172.15841399999999</c:v>
                </c:pt>
                <c:pt idx="3409">
                  <c:v>-172.38201559999999</c:v>
                </c:pt>
                <c:pt idx="3410">
                  <c:v>-169.99189179999999</c:v>
                </c:pt>
                <c:pt idx="3411">
                  <c:v>-172.04450890000001</c:v>
                </c:pt>
                <c:pt idx="3412">
                  <c:v>-171.73568839999999</c:v>
                </c:pt>
                <c:pt idx="3413">
                  <c:v>-171.95673310000001</c:v>
                </c:pt>
                <c:pt idx="3414">
                  <c:v>-169.62257339999999</c:v>
                </c:pt>
                <c:pt idx="3415">
                  <c:v>-171.42853790000001</c:v>
                </c:pt>
                <c:pt idx="3416">
                  <c:v>-172.7836872</c:v>
                </c:pt>
                <c:pt idx="3417">
                  <c:v>-171.54643920000001</c:v>
                </c:pt>
                <c:pt idx="3418">
                  <c:v>-172.07760160000001</c:v>
                </c:pt>
                <c:pt idx="3419">
                  <c:v>-171.06770829999999</c:v>
                </c:pt>
                <c:pt idx="3420">
                  <c:v>-170.93113750000001</c:v>
                </c:pt>
                <c:pt idx="3421">
                  <c:v>-173.1378249</c:v>
                </c:pt>
                <c:pt idx="3422">
                  <c:v>-172.3744796</c:v>
                </c:pt>
                <c:pt idx="3423">
                  <c:v>-172.22826000000001</c:v>
                </c:pt>
                <c:pt idx="3424">
                  <c:v>-172.274565</c:v>
                </c:pt>
                <c:pt idx="3425">
                  <c:v>-172.837402</c:v>
                </c:pt>
                <c:pt idx="3426">
                  <c:v>-172.18601630000001</c:v>
                </c:pt>
                <c:pt idx="3427">
                  <c:v>-170.28895660000001</c:v>
                </c:pt>
                <c:pt idx="3428">
                  <c:v>-171.5908537</c:v>
                </c:pt>
                <c:pt idx="3429">
                  <c:v>-171.62312299999999</c:v>
                </c:pt>
                <c:pt idx="3430">
                  <c:v>-171.5307723</c:v>
                </c:pt>
                <c:pt idx="3431">
                  <c:v>-172.35731340000001</c:v>
                </c:pt>
                <c:pt idx="3432">
                  <c:v>-172.52073680000001</c:v>
                </c:pt>
                <c:pt idx="3433">
                  <c:v>-171.54553250000001</c:v>
                </c:pt>
                <c:pt idx="3434">
                  <c:v>-171.12551060000001</c:v>
                </c:pt>
                <c:pt idx="3435">
                  <c:v>-172.81480869999999</c:v>
                </c:pt>
                <c:pt idx="3436">
                  <c:v>-172.65326690000001</c:v>
                </c:pt>
                <c:pt idx="3437">
                  <c:v>-173.43596170000001</c:v>
                </c:pt>
                <c:pt idx="3438">
                  <c:v>-170.6584866</c:v>
                </c:pt>
                <c:pt idx="3439">
                  <c:v>-172.93514630000001</c:v>
                </c:pt>
                <c:pt idx="3440">
                  <c:v>-172.97051980000001</c:v>
                </c:pt>
                <c:pt idx="3441">
                  <c:v>-171.10807589999999</c:v>
                </c:pt>
                <c:pt idx="3442">
                  <c:v>-171.98580319999999</c:v>
                </c:pt>
                <c:pt idx="3443">
                  <c:v>-172.05884710000001</c:v>
                </c:pt>
                <c:pt idx="3444">
                  <c:v>-172.3037994</c:v>
                </c:pt>
                <c:pt idx="3445">
                  <c:v>-171.88149530000001</c:v>
                </c:pt>
                <c:pt idx="3446">
                  <c:v>-172.66848229999999</c:v>
                </c:pt>
                <c:pt idx="3447">
                  <c:v>-171.70452220000001</c:v>
                </c:pt>
                <c:pt idx="3448">
                  <c:v>-171.8577421</c:v>
                </c:pt>
                <c:pt idx="3449">
                  <c:v>-170.89686259999999</c:v>
                </c:pt>
                <c:pt idx="3450">
                  <c:v>-172.35298850000001</c:v>
                </c:pt>
                <c:pt idx="3451">
                  <c:v>-171.70175119999999</c:v>
                </c:pt>
                <c:pt idx="3452">
                  <c:v>-170.15783239999999</c:v>
                </c:pt>
                <c:pt idx="3453">
                  <c:v>-166.0047433</c:v>
                </c:pt>
                <c:pt idx="3454">
                  <c:v>-165.02823509999999</c:v>
                </c:pt>
                <c:pt idx="3455">
                  <c:v>-165.1050329</c:v>
                </c:pt>
                <c:pt idx="3456">
                  <c:v>-165.38220870000001</c:v>
                </c:pt>
                <c:pt idx="3457">
                  <c:v>-166.08267330000001</c:v>
                </c:pt>
                <c:pt idx="3458">
                  <c:v>-165.44439199999999</c:v>
                </c:pt>
                <c:pt idx="3459">
                  <c:v>-165.3138668</c:v>
                </c:pt>
                <c:pt idx="3460">
                  <c:v>-165.83126329999999</c:v>
                </c:pt>
                <c:pt idx="3461">
                  <c:v>-165.03033439999999</c:v>
                </c:pt>
                <c:pt idx="3462">
                  <c:v>-165.94986460000001</c:v>
                </c:pt>
                <c:pt idx="3463">
                  <c:v>-165.24403799999999</c:v>
                </c:pt>
                <c:pt idx="3464">
                  <c:v>-165.93212869999999</c:v>
                </c:pt>
                <c:pt idx="3465">
                  <c:v>-166.53880710000001</c:v>
                </c:pt>
                <c:pt idx="3466">
                  <c:v>-165.78121010000001</c:v>
                </c:pt>
                <c:pt idx="3467">
                  <c:v>-164.51740710000001</c:v>
                </c:pt>
                <c:pt idx="3468">
                  <c:v>-166.70457200000001</c:v>
                </c:pt>
                <c:pt idx="3469">
                  <c:v>-165.77772469999999</c:v>
                </c:pt>
                <c:pt idx="3470">
                  <c:v>-165.89836399999999</c:v>
                </c:pt>
                <c:pt idx="3471">
                  <c:v>-166.8620913</c:v>
                </c:pt>
                <c:pt idx="3472">
                  <c:v>-164.65045509999999</c:v>
                </c:pt>
                <c:pt idx="3473">
                  <c:v>-165.33799680000001</c:v>
                </c:pt>
                <c:pt idx="3474">
                  <c:v>-166.70099569999999</c:v>
                </c:pt>
                <c:pt idx="3475">
                  <c:v>-165.270746</c:v>
                </c:pt>
                <c:pt idx="3476">
                  <c:v>-166.11999280000001</c:v>
                </c:pt>
                <c:pt idx="3477">
                  <c:v>-165.51564780000001</c:v>
                </c:pt>
                <c:pt idx="3478">
                  <c:v>-165.9381554</c:v>
                </c:pt>
                <c:pt idx="3479">
                  <c:v>-164.25171829999999</c:v>
                </c:pt>
                <c:pt idx="3480">
                  <c:v>-166.51938129999999</c:v>
                </c:pt>
                <c:pt idx="3481">
                  <c:v>-165.16949629999999</c:v>
                </c:pt>
                <c:pt idx="3482">
                  <c:v>-166.56151650000001</c:v>
                </c:pt>
                <c:pt idx="3483">
                  <c:v>-165.6816901</c:v>
                </c:pt>
                <c:pt idx="3484">
                  <c:v>-165.5256957</c:v>
                </c:pt>
                <c:pt idx="3485">
                  <c:v>-164.37375019999999</c:v>
                </c:pt>
                <c:pt idx="3486">
                  <c:v>-164.7173291</c:v>
                </c:pt>
                <c:pt idx="3487">
                  <c:v>-165.2055555</c:v>
                </c:pt>
                <c:pt idx="3488">
                  <c:v>-165.64847570000001</c:v>
                </c:pt>
                <c:pt idx="3489">
                  <c:v>-165.75667659999999</c:v>
                </c:pt>
                <c:pt idx="3490">
                  <c:v>-166.11012719999999</c:v>
                </c:pt>
                <c:pt idx="3491">
                  <c:v>-165.5952729</c:v>
                </c:pt>
                <c:pt idx="3492">
                  <c:v>-165.1247204</c:v>
                </c:pt>
                <c:pt idx="3493">
                  <c:v>-164.77843279999999</c:v>
                </c:pt>
                <c:pt idx="3494">
                  <c:v>-165.74453489999999</c:v>
                </c:pt>
                <c:pt idx="3495">
                  <c:v>-164.1458504</c:v>
                </c:pt>
                <c:pt idx="3496">
                  <c:v>-166.23339540000001</c:v>
                </c:pt>
                <c:pt idx="3497">
                  <c:v>-164.4068723</c:v>
                </c:pt>
                <c:pt idx="3498">
                  <c:v>-164.68674680000001</c:v>
                </c:pt>
                <c:pt idx="3499">
                  <c:v>-165.56137709999999</c:v>
                </c:pt>
                <c:pt idx="3500">
                  <c:v>-166.45016089999999</c:v>
                </c:pt>
                <c:pt idx="3501">
                  <c:v>-167.34321410000001</c:v>
                </c:pt>
                <c:pt idx="3502">
                  <c:v>-164.7140076</c:v>
                </c:pt>
                <c:pt idx="3503">
                  <c:v>-165.59831869999999</c:v>
                </c:pt>
                <c:pt idx="3504">
                  <c:v>-165.3641026</c:v>
                </c:pt>
                <c:pt idx="3505">
                  <c:v>-166.1505612</c:v>
                </c:pt>
                <c:pt idx="3506">
                  <c:v>-164.52048669999999</c:v>
                </c:pt>
                <c:pt idx="3507">
                  <c:v>-165.89038669999999</c:v>
                </c:pt>
                <c:pt idx="3508">
                  <c:v>-164.85894819999999</c:v>
                </c:pt>
                <c:pt idx="3509">
                  <c:v>-165.3903861</c:v>
                </c:pt>
                <c:pt idx="3510">
                  <c:v>-166.96396759999999</c:v>
                </c:pt>
                <c:pt idx="3511">
                  <c:v>-164.63439410000001</c:v>
                </c:pt>
                <c:pt idx="3512">
                  <c:v>-164.67595270000001</c:v>
                </c:pt>
                <c:pt idx="3513">
                  <c:v>-164.0951034</c:v>
                </c:pt>
                <c:pt idx="3514">
                  <c:v>-166.70962700000001</c:v>
                </c:pt>
                <c:pt idx="3515">
                  <c:v>-164.08604650000001</c:v>
                </c:pt>
                <c:pt idx="3516">
                  <c:v>-165.78411149999999</c:v>
                </c:pt>
                <c:pt idx="3517">
                  <c:v>-166.19942990000001</c:v>
                </c:pt>
                <c:pt idx="3518">
                  <c:v>-166.59008499999999</c:v>
                </c:pt>
                <c:pt idx="3519">
                  <c:v>-166.6220228</c:v>
                </c:pt>
                <c:pt idx="3520">
                  <c:v>-165.56969580000001</c:v>
                </c:pt>
                <c:pt idx="3521">
                  <c:v>-166.36871009999999</c:v>
                </c:pt>
                <c:pt idx="3522">
                  <c:v>-165.15016349999999</c:v>
                </c:pt>
                <c:pt idx="3523">
                  <c:v>-164.02263260000001</c:v>
                </c:pt>
                <c:pt idx="3524">
                  <c:v>-167.46749560000001</c:v>
                </c:pt>
                <c:pt idx="3525">
                  <c:v>-165.4637803</c:v>
                </c:pt>
                <c:pt idx="3526">
                  <c:v>-166.35453369999999</c:v>
                </c:pt>
                <c:pt idx="3527">
                  <c:v>-164.83162200000001</c:v>
                </c:pt>
                <c:pt idx="3528">
                  <c:v>-164.50916520000001</c:v>
                </c:pt>
                <c:pt idx="3529">
                  <c:v>-166.25926390000001</c:v>
                </c:pt>
                <c:pt idx="3530">
                  <c:v>-164.5583178</c:v>
                </c:pt>
                <c:pt idx="3531">
                  <c:v>-165.58919850000001</c:v>
                </c:pt>
                <c:pt idx="3532">
                  <c:v>-165.62320399999999</c:v>
                </c:pt>
                <c:pt idx="3533">
                  <c:v>-164.274191</c:v>
                </c:pt>
                <c:pt idx="3534">
                  <c:v>-166.52910879999999</c:v>
                </c:pt>
                <c:pt idx="3535">
                  <c:v>-164.03720920000001</c:v>
                </c:pt>
                <c:pt idx="3536">
                  <c:v>-166.56252029999999</c:v>
                </c:pt>
                <c:pt idx="3537">
                  <c:v>-165.35899850000001</c:v>
                </c:pt>
                <c:pt idx="3538">
                  <c:v>-164.79567299999999</c:v>
                </c:pt>
                <c:pt idx="3539">
                  <c:v>-165.4674124</c:v>
                </c:pt>
                <c:pt idx="3540">
                  <c:v>-165.3107612</c:v>
                </c:pt>
                <c:pt idx="3541">
                  <c:v>-166.3380258</c:v>
                </c:pt>
                <c:pt idx="3542">
                  <c:v>-165.57416019999999</c:v>
                </c:pt>
                <c:pt idx="3543">
                  <c:v>-167.7960746</c:v>
                </c:pt>
                <c:pt idx="3544">
                  <c:v>-165.44934259999999</c:v>
                </c:pt>
                <c:pt idx="3545">
                  <c:v>-164.51044160000001</c:v>
                </c:pt>
                <c:pt idx="3546">
                  <c:v>-165.90850510000001</c:v>
                </c:pt>
                <c:pt idx="3547">
                  <c:v>-164.97852140000001</c:v>
                </c:pt>
                <c:pt idx="3548">
                  <c:v>-164.8173137</c:v>
                </c:pt>
                <c:pt idx="3549">
                  <c:v>-163.45373069999999</c:v>
                </c:pt>
                <c:pt idx="3550">
                  <c:v>-165.86946979999999</c:v>
                </c:pt>
                <c:pt idx="3551">
                  <c:v>-165.29033279999999</c:v>
                </c:pt>
                <c:pt idx="3552">
                  <c:v>-165.6887121</c:v>
                </c:pt>
                <c:pt idx="3553">
                  <c:v>-165.5869821</c:v>
                </c:pt>
                <c:pt idx="3554">
                  <c:v>-166.83056010000001</c:v>
                </c:pt>
                <c:pt idx="3555">
                  <c:v>-165.6407471</c:v>
                </c:pt>
                <c:pt idx="3556">
                  <c:v>-166.4361365</c:v>
                </c:pt>
                <c:pt idx="3557">
                  <c:v>-164.80876520000001</c:v>
                </c:pt>
                <c:pt idx="3558">
                  <c:v>-165.6058548</c:v>
                </c:pt>
                <c:pt idx="3559">
                  <c:v>-164.821459</c:v>
                </c:pt>
                <c:pt idx="3560">
                  <c:v>-164.94518840000001</c:v>
                </c:pt>
                <c:pt idx="3561">
                  <c:v>-165.59968370000001</c:v>
                </c:pt>
                <c:pt idx="3562">
                  <c:v>-166.9303031</c:v>
                </c:pt>
                <c:pt idx="3563">
                  <c:v>-163.04924930000001</c:v>
                </c:pt>
                <c:pt idx="3564">
                  <c:v>-165.08549429999999</c:v>
                </c:pt>
                <c:pt idx="3565">
                  <c:v>-164.74025610000001</c:v>
                </c:pt>
                <c:pt idx="3566">
                  <c:v>-164.1607363</c:v>
                </c:pt>
                <c:pt idx="3567">
                  <c:v>-165.27949699999999</c:v>
                </c:pt>
                <c:pt idx="3568">
                  <c:v>-165.43429119999999</c:v>
                </c:pt>
                <c:pt idx="3569">
                  <c:v>-168.68548620000001</c:v>
                </c:pt>
                <c:pt idx="3570">
                  <c:v>-170.05312470000001</c:v>
                </c:pt>
                <c:pt idx="3571">
                  <c:v>-172.03019499999999</c:v>
                </c:pt>
                <c:pt idx="3572">
                  <c:v>-175.74379400000001</c:v>
                </c:pt>
                <c:pt idx="3573">
                  <c:v>-178.3772409</c:v>
                </c:pt>
                <c:pt idx="3574">
                  <c:v>-181.50851309999999</c:v>
                </c:pt>
                <c:pt idx="3575">
                  <c:v>-184.95247019999999</c:v>
                </c:pt>
                <c:pt idx="3576">
                  <c:v>-186.0471168</c:v>
                </c:pt>
                <c:pt idx="3577">
                  <c:v>-189.09370559999999</c:v>
                </c:pt>
                <c:pt idx="3578">
                  <c:v>-191.27776940000001</c:v>
                </c:pt>
                <c:pt idx="3579">
                  <c:v>-193.07889499999999</c:v>
                </c:pt>
                <c:pt idx="3580">
                  <c:v>-194.20223999999999</c:v>
                </c:pt>
                <c:pt idx="3581">
                  <c:v>-195.08621239999999</c:v>
                </c:pt>
                <c:pt idx="3582">
                  <c:v>-197.86291120000001</c:v>
                </c:pt>
                <c:pt idx="3583">
                  <c:v>-199.07949500000001</c:v>
                </c:pt>
                <c:pt idx="3584">
                  <c:v>-198.5101228</c:v>
                </c:pt>
                <c:pt idx="3585">
                  <c:v>-198.22362140000001</c:v>
                </c:pt>
                <c:pt idx="3586">
                  <c:v>-197.78238519999999</c:v>
                </c:pt>
                <c:pt idx="3587">
                  <c:v>-199.42563380000001</c:v>
                </c:pt>
                <c:pt idx="3588">
                  <c:v>-200.0194061</c:v>
                </c:pt>
                <c:pt idx="3589">
                  <c:v>-198.43941340000001</c:v>
                </c:pt>
                <c:pt idx="3590">
                  <c:v>-197.8201205</c:v>
                </c:pt>
                <c:pt idx="3591">
                  <c:v>-199.54998309999999</c:v>
                </c:pt>
                <c:pt idx="3592">
                  <c:v>-198.3450679</c:v>
                </c:pt>
                <c:pt idx="3593">
                  <c:v>-198.26414130000001</c:v>
                </c:pt>
                <c:pt idx="3594">
                  <c:v>-198.91039430000001</c:v>
                </c:pt>
                <c:pt idx="3595">
                  <c:v>-199.3794742</c:v>
                </c:pt>
                <c:pt idx="3596">
                  <c:v>-198.9480748</c:v>
                </c:pt>
                <c:pt idx="3597">
                  <c:v>-199.51263270000001</c:v>
                </c:pt>
                <c:pt idx="3598">
                  <c:v>-198.93876800000001</c:v>
                </c:pt>
                <c:pt idx="3599">
                  <c:v>-200.4902749</c:v>
                </c:pt>
                <c:pt idx="3600">
                  <c:v>-200.40841459999999</c:v>
                </c:pt>
                <c:pt idx="3601">
                  <c:v>-200.31774609999999</c:v>
                </c:pt>
                <c:pt idx="3602">
                  <c:v>-199.8462313</c:v>
                </c:pt>
                <c:pt idx="3603">
                  <c:v>-200.50201369999999</c:v>
                </c:pt>
                <c:pt idx="3604">
                  <c:v>-199.2384318</c:v>
                </c:pt>
                <c:pt idx="3605">
                  <c:v>-199.05686080000001</c:v>
                </c:pt>
                <c:pt idx="3606">
                  <c:v>-201.66056610000001</c:v>
                </c:pt>
                <c:pt idx="3607">
                  <c:v>-200.16249049999999</c:v>
                </c:pt>
                <c:pt idx="3608">
                  <c:v>-200.9524078</c:v>
                </c:pt>
                <c:pt idx="3609">
                  <c:v>-200.41653640000001</c:v>
                </c:pt>
                <c:pt idx="3610">
                  <c:v>-200.17445040000001</c:v>
                </c:pt>
                <c:pt idx="3611">
                  <c:v>-200.6461347</c:v>
                </c:pt>
                <c:pt idx="3612">
                  <c:v>-201.2426208</c:v>
                </c:pt>
                <c:pt idx="3613">
                  <c:v>-199.99189250000001</c:v>
                </c:pt>
                <c:pt idx="3614">
                  <c:v>-200.2122411</c:v>
                </c:pt>
                <c:pt idx="3615">
                  <c:v>-200.81870939999999</c:v>
                </c:pt>
                <c:pt idx="3616">
                  <c:v>-200.24901919999999</c:v>
                </c:pt>
                <c:pt idx="3617">
                  <c:v>-199.2460308</c:v>
                </c:pt>
                <c:pt idx="3618">
                  <c:v>-199.29497720000001</c:v>
                </c:pt>
                <c:pt idx="3619">
                  <c:v>-200.6001809</c:v>
                </c:pt>
                <c:pt idx="3620">
                  <c:v>-199.6738019</c:v>
                </c:pt>
                <c:pt idx="3621">
                  <c:v>-200.86399349999999</c:v>
                </c:pt>
                <c:pt idx="3622">
                  <c:v>-199.76382520000001</c:v>
                </c:pt>
                <c:pt idx="3623">
                  <c:v>-199.52946660000001</c:v>
                </c:pt>
                <c:pt idx="3624">
                  <c:v>-200.09780720000001</c:v>
                </c:pt>
                <c:pt idx="3625">
                  <c:v>-200.44229319999999</c:v>
                </c:pt>
                <c:pt idx="3626">
                  <c:v>-200.9108176</c:v>
                </c:pt>
                <c:pt idx="3627">
                  <c:v>-201.9170421</c:v>
                </c:pt>
                <c:pt idx="3628">
                  <c:v>-200.38115669999999</c:v>
                </c:pt>
                <c:pt idx="3629">
                  <c:v>-201.02052610000001</c:v>
                </c:pt>
                <c:pt idx="3630">
                  <c:v>-201.312015</c:v>
                </c:pt>
                <c:pt idx="3631">
                  <c:v>-201.5008402</c:v>
                </c:pt>
                <c:pt idx="3632">
                  <c:v>-200.94851869999999</c:v>
                </c:pt>
                <c:pt idx="3633">
                  <c:v>-200.35091639999999</c:v>
                </c:pt>
                <c:pt idx="3634">
                  <c:v>-201.10638209999999</c:v>
                </c:pt>
                <c:pt idx="3635">
                  <c:v>-201.23706519999999</c:v>
                </c:pt>
                <c:pt idx="3636">
                  <c:v>-201.14940920000001</c:v>
                </c:pt>
                <c:pt idx="3637">
                  <c:v>-201.85373899999999</c:v>
                </c:pt>
                <c:pt idx="3638">
                  <c:v>-200.98449869999999</c:v>
                </c:pt>
                <c:pt idx="3639">
                  <c:v>-199.62399669999999</c:v>
                </c:pt>
                <c:pt idx="3640">
                  <c:v>-199.7405704</c:v>
                </c:pt>
                <c:pt idx="3641">
                  <c:v>-199.92097190000001</c:v>
                </c:pt>
                <c:pt idx="3642">
                  <c:v>-201.3400499</c:v>
                </c:pt>
                <c:pt idx="3643">
                  <c:v>-200.54654350000001</c:v>
                </c:pt>
                <c:pt idx="3644">
                  <c:v>-201.9449448</c:v>
                </c:pt>
                <c:pt idx="3645">
                  <c:v>-200.4454135</c:v>
                </c:pt>
                <c:pt idx="3646">
                  <c:v>-200.5134146</c:v>
                </c:pt>
                <c:pt idx="3647">
                  <c:v>-199.84959860000001</c:v>
                </c:pt>
                <c:pt idx="3648">
                  <c:v>-202.02411480000001</c:v>
                </c:pt>
                <c:pt idx="3649">
                  <c:v>-202.2070741</c:v>
                </c:pt>
                <c:pt idx="3650">
                  <c:v>-200.96781039999999</c:v>
                </c:pt>
                <c:pt idx="3651">
                  <c:v>-201.55746540000001</c:v>
                </c:pt>
                <c:pt idx="3652">
                  <c:v>-201.58045060000001</c:v>
                </c:pt>
                <c:pt idx="3653">
                  <c:v>-186.91042329999999</c:v>
                </c:pt>
                <c:pt idx="3654">
                  <c:v>-175.4646363</c:v>
                </c:pt>
                <c:pt idx="3655">
                  <c:v>-176.7779448</c:v>
                </c:pt>
                <c:pt idx="3656">
                  <c:v>-176.06889039999999</c:v>
                </c:pt>
                <c:pt idx="3657">
                  <c:v>-175.08280500000001</c:v>
                </c:pt>
                <c:pt idx="3658">
                  <c:v>-176.26868049999999</c:v>
                </c:pt>
                <c:pt idx="3659">
                  <c:v>-175.24424189999999</c:v>
                </c:pt>
                <c:pt idx="3660">
                  <c:v>-174.0883451</c:v>
                </c:pt>
                <c:pt idx="3661">
                  <c:v>-175.0137149</c:v>
                </c:pt>
                <c:pt idx="3662">
                  <c:v>-175.4551702</c:v>
                </c:pt>
                <c:pt idx="3663">
                  <c:v>-175.08708039999999</c:v>
                </c:pt>
                <c:pt idx="3664">
                  <c:v>-175.10154180000001</c:v>
                </c:pt>
                <c:pt idx="3665">
                  <c:v>-175.43960490000001</c:v>
                </c:pt>
                <c:pt idx="3666">
                  <c:v>-176.2501896</c:v>
                </c:pt>
                <c:pt idx="3667">
                  <c:v>-174.18778119999999</c:v>
                </c:pt>
                <c:pt idx="3668">
                  <c:v>-174.95074980000001</c:v>
                </c:pt>
                <c:pt idx="3669">
                  <c:v>-176.47361570000001</c:v>
                </c:pt>
                <c:pt idx="3670">
                  <c:v>-183.321055</c:v>
                </c:pt>
                <c:pt idx="3671">
                  <c:v>-188.5131547</c:v>
                </c:pt>
                <c:pt idx="3672">
                  <c:v>-195.35177920000001</c:v>
                </c:pt>
                <c:pt idx="3673">
                  <c:v>-204.71457950000001</c:v>
                </c:pt>
                <c:pt idx="3674">
                  <c:v>-217.53377080000001</c:v>
                </c:pt>
                <c:pt idx="3675">
                  <c:v>-231.22659719999999</c:v>
                </c:pt>
                <c:pt idx="3676">
                  <c:v>-247.6223569</c:v>
                </c:pt>
                <c:pt idx="3677">
                  <c:v>-269.76299410000001</c:v>
                </c:pt>
                <c:pt idx="3678">
                  <c:v>-288.43853410000003</c:v>
                </c:pt>
                <c:pt idx="3679">
                  <c:v>-300.21153609999999</c:v>
                </c:pt>
                <c:pt idx="3680">
                  <c:v>-306.05640110000002</c:v>
                </c:pt>
                <c:pt idx="3681">
                  <c:v>-311.68027139999998</c:v>
                </c:pt>
                <c:pt idx="3682">
                  <c:v>-314.39064130000003</c:v>
                </c:pt>
                <c:pt idx="3683">
                  <c:v>-318.54767279999999</c:v>
                </c:pt>
                <c:pt idx="3684">
                  <c:v>-320.6217704</c:v>
                </c:pt>
                <c:pt idx="3685">
                  <c:v>-323.31228299999998</c:v>
                </c:pt>
                <c:pt idx="3686">
                  <c:v>-322.16923559999998</c:v>
                </c:pt>
                <c:pt idx="3687">
                  <c:v>-320.49780449999997</c:v>
                </c:pt>
                <c:pt idx="3688">
                  <c:v>-320.90904160000002</c:v>
                </c:pt>
                <c:pt idx="3689">
                  <c:v>-322.13160290000002</c:v>
                </c:pt>
                <c:pt idx="3690">
                  <c:v>-319.8332173</c:v>
                </c:pt>
                <c:pt idx="3691">
                  <c:v>-321.44921640000001</c:v>
                </c:pt>
                <c:pt idx="3692">
                  <c:v>-320.95507709999998</c:v>
                </c:pt>
                <c:pt idx="3693">
                  <c:v>-320.75770269999998</c:v>
                </c:pt>
                <c:pt idx="3694">
                  <c:v>-322.18348159999999</c:v>
                </c:pt>
                <c:pt idx="3695">
                  <c:v>-320.92493059999998</c:v>
                </c:pt>
                <c:pt idx="3696">
                  <c:v>-321.7404434</c:v>
                </c:pt>
                <c:pt idx="3697">
                  <c:v>-321.59361460000002</c:v>
                </c:pt>
                <c:pt idx="3698">
                  <c:v>-320.48863899999998</c:v>
                </c:pt>
                <c:pt idx="3699">
                  <c:v>-321.29383589999998</c:v>
                </c:pt>
                <c:pt idx="3700">
                  <c:v>-319.86105550000002</c:v>
                </c:pt>
                <c:pt idx="3701">
                  <c:v>-321.58149789999999</c:v>
                </c:pt>
                <c:pt idx="3702">
                  <c:v>-320.05262520000002</c:v>
                </c:pt>
                <c:pt idx="3703">
                  <c:v>-322.46240599999999</c:v>
                </c:pt>
                <c:pt idx="3704">
                  <c:v>-320.02801950000003</c:v>
                </c:pt>
                <c:pt idx="3705">
                  <c:v>-319.63639819999997</c:v>
                </c:pt>
                <c:pt idx="3706">
                  <c:v>-320.35167469999999</c:v>
                </c:pt>
                <c:pt idx="3707">
                  <c:v>-322.03379210000003</c:v>
                </c:pt>
                <c:pt idx="3708">
                  <c:v>-319.87977419999999</c:v>
                </c:pt>
                <c:pt idx="3709">
                  <c:v>-320.29601659999997</c:v>
                </c:pt>
                <c:pt idx="3710">
                  <c:v>-321.09014980000001</c:v>
                </c:pt>
                <c:pt idx="3711">
                  <c:v>-320.15952709999999</c:v>
                </c:pt>
                <c:pt idx="3712">
                  <c:v>-319.18622649999998</c:v>
                </c:pt>
                <c:pt idx="3713">
                  <c:v>-321.54754789999998</c:v>
                </c:pt>
                <c:pt idx="3714">
                  <c:v>-319.8759397</c:v>
                </c:pt>
                <c:pt idx="3715">
                  <c:v>-319.98446949999999</c:v>
                </c:pt>
                <c:pt idx="3716">
                  <c:v>-320.64751840000002</c:v>
                </c:pt>
                <c:pt idx="3717">
                  <c:v>-319.6789799</c:v>
                </c:pt>
                <c:pt idx="3718">
                  <c:v>-321.5262252</c:v>
                </c:pt>
                <c:pt idx="3719">
                  <c:v>-319.83127209999998</c:v>
                </c:pt>
                <c:pt idx="3720">
                  <c:v>-321.59919669999999</c:v>
                </c:pt>
                <c:pt idx="3721">
                  <c:v>-319.99086720000003</c:v>
                </c:pt>
                <c:pt idx="3722">
                  <c:v>-321.1353029</c:v>
                </c:pt>
                <c:pt idx="3723">
                  <c:v>-319.40091130000002</c:v>
                </c:pt>
                <c:pt idx="3724">
                  <c:v>-320.56463509999998</c:v>
                </c:pt>
                <c:pt idx="3725">
                  <c:v>-319.9607962</c:v>
                </c:pt>
                <c:pt idx="3726">
                  <c:v>-318.95363159999999</c:v>
                </c:pt>
                <c:pt idx="3727">
                  <c:v>-320.57861910000003</c:v>
                </c:pt>
                <c:pt idx="3728">
                  <c:v>-320.73894009999998</c:v>
                </c:pt>
                <c:pt idx="3729">
                  <c:v>-318.67203000000001</c:v>
                </c:pt>
                <c:pt idx="3730">
                  <c:v>-320.17369200000002</c:v>
                </c:pt>
                <c:pt idx="3731">
                  <c:v>-319.63871879999999</c:v>
                </c:pt>
                <c:pt idx="3732">
                  <c:v>-318.57346999999999</c:v>
                </c:pt>
                <c:pt idx="3733">
                  <c:v>-319.64490949999998</c:v>
                </c:pt>
                <c:pt idx="3734">
                  <c:v>-317.82971420000001</c:v>
                </c:pt>
                <c:pt idx="3735">
                  <c:v>-319.31884860000002</c:v>
                </c:pt>
                <c:pt idx="3736">
                  <c:v>-320.67434459999998</c:v>
                </c:pt>
                <c:pt idx="3737">
                  <c:v>-320.0519693</c:v>
                </c:pt>
                <c:pt idx="3738">
                  <c:v>-320.78071649999998</c:v>
                </c:pt>
                <c:pt idx="3739">
                  <c:v>-319.57551489999997</c:v>
                </c:pt>
                <c:pt idx="3740">
                  <c:v>-319.69283469999999</c:v>
                </c:pt>
                <c:pt idx="3741">
                  <c:v>-318.90092629999998</c:v>
                </c:pt>
                <c:pt idx="3742">
                  <c:v>-318.93255920000001</c:v>
                </c:pt>
                <c:pt idx="3743">
                  <c:v>-319.19381049999998</c:v>
                </c:pt>
                <c:pt idx="3744">
                  <c:v>-320.77832239999998</c:v>
                </c:pt>
                <c:pt idx="3745">
                  <c:v>-319.94545620000002</c:v>
                </c:pt>
                <c:pt idx="3746">
                  <c:v>-319.522738</c:v>
                </c:pt>
                <c:pt idx="3747">
                  <c:v>-320.45887959999999</c:v>
                </c:pt>
                <c:pt idx="3748">
                  <c:v>-319.51406229999998</c:v>
                </c:pt>
                <c:pt idx="3749">
                  <c:v>-320.53923020000002</c:v>
                </c:pt>
                <c:pt idx="3750">
                  <c:v>-320.11972830000002</c:v>
                </c:pt>
                <c:pt idx="3751">
                  <c:v>-318.9450736</c:v>
                </c:pt>
                <c:pt idx="3752">
                  <c:v>-319.88644909999999</c:v>
                </c:pt>
                <c:pt idx="3753">
                  <c:v>-320.12994170000002</c:v>
                </c:pt>
                <c:pt idx="3754">
                  <c:v>-319.40663380000001</c:v>
                </c:pt>
                <c:pt idx="3755">
                  <c:v>-320.26288699999998</c:v>
                </c:pt>
                <c:pt idx="3756">
                  <c:v>-320.635582</c:v>
                </c:pt>
                <c:pt idx="3757">
                  <c:v>-320.86497639999999</c:v>
                </c:pt>
                <c:pt idx="3758">
                  <c:v>-321.72710560000002</c:v>
                </c:pt>
                <c:pt idx="3759">
                  <c:v>-321.55208859999999</c:v>
                </c:pt>
                <c:pt idx="3760">
                  <c:v>-321.35992820000001</c:v>
                </c:pt>
                <c:pt idx="3761">
                  <c:v>-321.83968399999998</c:v>
                </c:pt>
                <c:pt idx="3762">
                  <c:v>-322.17267429999998</c:v>
                </c:pt>
                <c:pt idx="3763">
                  <c:v>-321.26140459999999</c:v>
                </c:pt>
                <c:pt idx="3764">
                  <c:v>-321.70438109999998</c:v>
                </c:pt>
                <c:pt idx="3765">
                  <c:v>-321.7469901</c:v>
                </c:pt>
                <c:pt idx="3766">
                  <c:v>-321.52781570000002</c:v>
                </c:pt>
                <c:pt idx="3767">
                  <c:v>-320.34643080000001</c:v>
                </c:pt>
                <c:pt idx="3768">
                  <c:v>-321.44779770000002</c:v>
                </c:pt>
                <c:pt idx="3769">
                  <c:v>-322.0211023</c:v>
                </c:pt>
                <c:pt idx="3770">
                  <c:v>-321.04333800000001</c:v>
                </c:pt>
                <c:pt idx="3771">
                  <c:v>-321.24723929999999</c:v>
                </c:pt>
                <c:pt idx="3772">
                  <c:v>-320.88029719999997</c:v>
                </c:pt>
                <c:pt idx="3773">
                  <c:v>-321.26219650000002</c:v>
                </c:pt>
                <c:pt idx="3774">
                  <c:v>-322.0140346</c:v>
                </c:pt>
                <c:pt idx="3775">
                  <c:v>-322.35831789999997</c:v>
                </c:pt>
                <c:pt idx="3776">
                  <c:v>-321.9008187</c:v>
                </c:pt>
                <c:pt idx="3777">
                  <c:v>-321.75615970000001</c:v>
                </c:pt>
                <c:pt idx="3778">
                  <c:v>-321.98586019999999</c:v>
                </c:pt>
                <c:pt idx="3779">
                  <c:v>-320.30518899999998</c:v>
                </c:pt>
                <c:pt idx="3780">
                  <c:v>-321.50135590000002</c:v>
                </c:pt>
                <c:pt idx="3781">
                  <c:v>-322.04605550000002</c:v>
                </c:pt>
                <c:pt idx="3782">
                  <c:v>-321.24607250000003</c:v>
                </c:pt>
                <c:pt idx="3783">
                  <c:v>-321.98213759999999</c:v>
                </c:pt>
                <c:pt idx="3784">
                  <c:v>-321.62326519999999</c:v>
                </c:pt>
                <c:pt idx="3785">
                  <c:v>-321.07672209999998</c:v>
                </c:pt>
                <c:pt idx="3786">
                  <c:v>-320.80457130000002</c:v>
                </c:pt>
                <c:pt idx="3787">
                  <c:v>-320.88788460000001</c:v>
                </c:pt>
                <c:pt idx="3788">
                  <c:v>-321.07481710000002</c:v>
                </c:pt>
                <c:pt idx="3789">
                  <c:v>-321.60292600000002</c:v>
                </c:pt>
                <c:pt idx="3790">
                  <c:v>-320.96109360000003</c:v>
                </c:pt>
                <c:pt idx="3791">
                  <c:v>-320.75077779999998</c:v>
                </c:pt>
                <c:pt idx="3792">
                  <c:v>-321.07062289999999</c:v>
                </c:pt>
                <c:pt idx="3793">
                  <c:v>-320.47981829999998</c:v>
                </c:pt>
                <c:pt idx="3794">
                  <c:v>-320.26288469999997</c:v>
                </c:pt>
                <c:pt idx="3795">
                  <c:v>-322.59274429999999</c:v>
                </c:pt>
                <c:pt idx="3796">
                  <c:v>-320.14914090000002</c:v>
                </c:pt>
                <c:pt idx="3797">
                  <c:v>-320.57913680000001</c:v>
                </c:pt>
                <c:pt idx="3798">
                  <c:v>-320.77136380000002</c:v>
                </c:pt>
                <c:pt idx="3799">
                  <c:v>-321.51668430000001</c:v>
                </c:pt>
                <c:pt idx="3800">
                  <c:v>-321.1110395</c:v>
                </c:pt>
                <c:pt idx="3801">
                  <c:v>-321.05440779999998</c:v>
                </c:pt>
                <c:pt idx="3802">
                  <c:v>-320.75873919999998</c:v>
                </c:pt>
                <c:pt idx="3803">
                  <c:v>-320.61516949999998</c:v>
                </c:pt>
                <c:pt idx="3804">
                  <c:v>-320.32085310000002</c:v>
                </c:pt>
                <c:pt idx="3805">
                  <c:v>-321.32650710000001</c:v>
                </c:pt>
                <c:pt idx="3806">
                  <c:v>-321.29814850000002</c:v>
                </c:pt>
                <c:pt idx="3807">
                  <c:v>-321.36887330000002</c:v>
                </c:pt>
                <c:pt idx="3808">
                  <c:v>-321.34024160000001</c:v>
                </c:pt>
                <c:pt idx="3809">
                  <c:v>-320.8282754</c:v>
                </c:pt>
                <c:pt idx="3810">
                  <c:v>-320.65420979999999</c:v>
                </c:pt>
                <c:pt idx="3811">
                  <c:v>-320.7301473</c:v>
                </c:pt>
                <c:pt idx="3812">
                  <c:v>-321.26525359999999</c:v>
                </c:pt>
                <c:pt idx="3813">
                  <c:v>-322.06322779999999</c:v>
                </c:pt>
                <c:pt idx="3814">
                  <c:v>-321.60298549999999</c:v>
                </c:pt>
                <c:pt idx="3815">
                  <c:v>-321.92627720000002</c:v>
                </c:pt>
                <c:pt idx="3816">
                  <c:v>-320.09446250000002</c:v>
                </c:pt>
                <c:pt idx="3817">
                  <c:v>-320.4995371</c:v>
                </c:pt>
                <c:pt idx="3818">
                  <c:v>-322.08158700000001</c:v>
                </c:pt>
                <c:pt idx="3819">
                  <c:v>-321.65172680000001</c:v>
                </c:pt>
                <c:pt idx="3820">
                  <c:v>-320.19650039999999</c:v>
                </c:pt>
                <c:pt idx="3821">
                  <c:v>-321.56736360000002</c:v>
                </c:pt>
                <c:pt idx="3822">
                  <c:v>-320.89888180000003</c:v>
                </c:pt>
                <c:pt idx="3823">
                  <c:v>-319.98772500000001</c:v>
                </c:pt>
                <c:pt idx="3824">
                  <c:v>-322.43884389999999</c:v>
                </c:pt>
                <c:pt idx="3825">
                  <c:v>-320.76856759999998</c:v>
                </c:pt>
                <c:pt idx="3826">
                  <c:v>-321.70217530000002</c:v>
                </c:pt>
                <c:pt idx="3827">
                  <c:v>-321.30278090000002</c:v>
                </c:pt>
                <c:pt idx="3828">
                  <c:v>-321.91576270000002</c:v>
                </c:pt>
                <c:pt idx="3829">
                  <c:v>-319.81112189999999</c:v>
                </c:pt>
                <c:pt idx="3830">
                  <c:v>-320.94955470000002</c:v>
                </c:pt>
                <c:pt idx="3831">
                  <c:v>-320.10781500000002</c:v>
                </c:pt>
                <c:pt idx="3832">
                  <c:v>-320.48950000000002</c:v>
                </c:pt>
                <c:pt idx="3833">
                  <c:v>-319.82783910000001</c:v>
                </c:pt>
                <c:pt idx="3834">
                  <c:v>-321.07249469999999</c:v>
                </c:pt>
                <c:pt idx="3835">
                  <c:v>-319.99383180000001</c:v>
                </c:pt>
                <c:pt idx="3836">
                  <c:v>-322.0645705</c:v>
                </c:pt>
                <c:pt idx="3837">
                  <c:v>-321.1594518</c:v>
                </c:pt>
                <c:pt idx="3838">
                  <c:v>-319.38408550000003</c:v>
                </c:pt>
                <c:pt idx="3839">
                  <c:v>-320.49911470000001</c:v>
                </c:pt>
                <c:pt idx="3840">
                  <c:v>-321.86827599999998</c:v>
                </c:pt>
                <c:pt idx="3841">
                  <c:v>-320.01672869999999</c:v>
                </c:pt>
                <c:pt idx="3842">
                  <c:v>-321.87349699999999</c:v>
                </c:pt>
                <c:pt idx="3843">
                  <c:v>-320.98072550000001</c:v>
                </c:pt>
                <c:pt idx="3844">
                  <c:v>-321.6564348</c:v>
                </c:pt>
                <c:pt idx="3845">
                  <c:v>-321.04288489999999</c:v>
                </c:pt>
                <c:pt idx="3846">
                  <c:v>-320.90682179999999</c:v>
                </c:pt>
                <c:pt idx="3847">
                  <c:v>-320.05355850000001</c:v>
                </c:pt>
                <c:pt idx="3848">
                  <c:v>-322.95349370000002</c:v>
                </c:pt>
                <c:pt idx="3849">
                  <c:v>-321.14305710000002</c:v>
                </c:pt>
                <c:pt idx="3850">
                  <c:v>-319.81449220000002</c:v>
                </c:pt>
                <c:pt idx="3851">
                  <c:v>-320.26752140000002</c:v>
                </c:pt>
                <c:pt idx="3852">
                  <c:v>-320.02131589999999</c:v>
                </c:pt>
                <c:pt idx="3853">
                  <c:v>-321.69876690000001</c:v>
                </c:pt>
                <c:pt idx="3854">
                  <c:v>-321.39492239999998</c:v>
                </c:pt>
                <c:pt idx="3855">
                  <c:v>-320.97174819999998</c:v>
                </c:pt>
                <c:pt idx="3856">
                  <c:v>-319.85806600000001</c:v>
                </c:pt>
                <c:pt idx="3857">
                  <c:v>-321.51449509999998</c:v>
                </c:pt>
                <c:pt idx="3858">
                  <c:v>-321.5362634</c:v>
                </c:pt>
                <c:pt idx="3859">
                  <c:v>-321.38616250000001</c:v>
                </c:pt>
                <c:pt idx="3860">
                  <c:v>-320.63401579999999</c:v>
                </c:pt>
                <c:pt idx="3861">
                  <c:v>-322.67085100000003</c:v>
                </c:pt>
                <c:pt idx="3862">
                  <c:v>-321.22632470000002</c:v>
                </c:pt>
                <c:pt idx="3863">
                  <c:v>-321.2309123</c:v>
                </c:pt>
                <c:pt idx="3864">
                  <c:v>-321.6885479</c:v>
                </c:pt>
                <c:pt idx="3865">
                  <c:v>-320.58638150000002</c:v>
                </c:pt>
                <c:pt idx="3866">
                  <c:v>-320.9630272</c:v>
                </c:pt>
                <c:pt idx="3867">
                  <c:v>-320.7002104</c:v>
                </c:pt>
                <c:pt idx="3868">
                  <c:v>-321.69590470000003</c:v>
                </c:pt>
                <c:pt idx="3869">
                  <c:v>-322.03909590000001</c:v>
                </c:pt>
                <c:pt idx="3870">
                  <c:v>-320.93465939999999</c:v>
                </c:pt>
                <c:pt idx="3871">
                  <c:v>-319.56356729999999</c:v>
                </c:pt>
                <c:pt idx="3872">
                  <c:v>-321.5637309</c:v>
                </c:pt>
                <c:pt idx="3873">
                  <c:v>-319.80483839999999</c:v>
                </c:pt>
                <c:pt idx="3874">
                  <c:v>-321.17960090000003</c:v>
                </c:pt>
                <c:pt idx="3875">
                  <c:v>-320.93697500000002</c:v>
                </c:pt>
                <c:pt idx="3876">
                  <c:v>-322.04440019999998</c:v>
                </c:pt>
                <c:pt idx="3877">
                  <c:v>-320.50107150000002</c:v>
                </c:pt>
                <c:pt idx="3878">
                  <c:v>-320.82329850000002</c:v>
                </c:pt>
                <c:pt idx="3879">
                  <c:v>-320.53567670000001</c:v>
                </c:pt>
                <c:pt idx="3880">
                  <c:v>-321.32937329999999</c:v>
                </c:pt>
                <c:pt idx="3881">
                  <c:v>-320.64527479999998</c:v>
                </c:pt>
                <c:pt idx="3882">
                  <c:v>-322.19506200000001</c:v>
                </c:pt>
                <c:pt idx="3883">
                  <c:v>-319.41467080000001</c:v>
                </c:pt>
                <c:pt idx="3884">
                  <c:v>-321.4568587</c:v>
                </c:pt>
                <c:pt idx="3885">
                  <c:v>-320.04589270000002</c:v>
                </c:pt>
                <c:pt idx="3886">
                  <c:v>-320.32881429999998</c:v>
                </c:pt>
                <c:pt idx="3887">
                  <c:v>-319.943015</c:v>
                </c:pt>
                <c:pt idx="3888">
                  <c:v>-321.91762010000002</c:v>
                </c:pt>
                <c:pt idx="3889">
                  <c:v>-320.58368000000002</c:v>
                </c:pt>
                <c:pt idx="3890">
                  <c:v>-321.94181520000001</c:v>
                </c:pt>
                <c:pt idx="3891">
                  <c:v>-319.53250910000003</c:v>
                </c:pt>
                <c:pt idx="3892">
                  <c:v>-322.331343</c:v>
                </c:pt>
                <c:pt idx="3893">
                  <c:v>-318.26438020000001</c:v>
                </c:pt>
                <c:pt idx="3894">
                  <c:v>-180.70718740000001</c:v>
                </c:pt>
                <c:pt idx="3895">
                  <c:v>-183.1561963</c:v>
                </c:pt>
                <c:pt idx="3896">
                  <c:v>-183.78775010000001</c:v>
                </c:pt>
                <c:pt idx="3897">
                  <c:v>-185.40867750000001</c:v>
                </c:pt>
                <c:pt idx="3898">
                  <c:v>-183.34219809999999</c:v>
                </c:pt>
                <c:pt idx="3899">
                  <c:v>-183.81400980000001</c:v>
                </c:pt>
                <c:pt idx="3900">
                  <c:v>-183.95100719999999</c:v>
                </c:pt>
                <c:pt idx="3901">
                  <c:v>-186.31375650000001</c:v>
                </c:pt>
                <c:pt idx="3902">
                  <c:v>-183.98234540000001</c:v>
                </c:pt>
                <c:pt idx="3903">
                  <c:v>-185.3430831</c:v>
                </c:pt>
                <c:pt idx="3904">
                  <c:v>-185.45449139999999</c:v>
                </c:pt>
                <c:pt idx="3905">
                  <c:v>-185.1322007</c:v>
                </c:pt>
                <c:pt idx="3906">
                  <c:v>-185.53849080000001</c:v>
                </c:pt>
                <c:pt idx="3907">
                  <c:v>-184.49805720000001</c:v>
                </c:pt>
                <c:pt idx="3908">
                  <c:v>-185.2713789</c:v>
                </c:pt>
                <c:pt idx="3909">
                  <c:v>-186.5970303</c:v>
                </c:pt>
                <c:pt idx="3910">
                  <c:v>-184.0082233</c:v>
                </c:pt>
                <c:pt idx="3911">
                  <c:v>-186.6654083</c:v>
                </c:pt>
                <c:pt idx="3912">
                  <c:v>-185.1271979</c:v>
                </c:pt>
                <c:pt idx="3913">
                  <c:v>-186.8037339</c:v>
                </c:pt>
                <c:pt idx="3914">
                  <c:v>-185.96842050000001</c:v>
                </c:pt>
                <c:pt idx="3915">
                  <c:v>-185.34718229999999</c:v>
                </c:pt>
                <c:pt idx="3916">
                  <c:v>-185.01568760000001</c:v>
                </c:pt>
                <c:pt idx="3917">
                  <c:v>-184.58347309999999</c:v>
                </c:pt>
                <c:pt idx="3918">
                  <c:v>-184.61313659999999</c:v>
                </c:pt>
                <c:pt idx="3919">
                  <c:v>-184.64868530000001</c:v>
                </c:pt>
                <c:pt idx="3920">
                  <c:v>-184.29769049999999</c:v>
                </c:pt>
                <c:pt idx="3921">
                  <c:v>-185.38299950000001</c:v>
                </c:pt>
                <c:pt idx="3922">
                  <c:v>-185.3420787</c:v>
                </c:pt>
                <c:pt idx="3923">
                  <c:v>-186.59047519999999</c:v>
                </c:pt>
                <c:pt idx="3924">
                  <c:v>-185.84572919999999</c:v>
                </c:pt>
                <c:pt idx="3925">
                  <c:v>-185.8223783</c:v>
                </c:pt>
                <c:pt idx="3926">
                  <c:v>-185.06641579999999</c:v>
                </c:pt>
                <c:pt idx="3927">
                  <c:v>-185.85389760000001</c:v>
                </c:pt>
                <c:pt idx="3928">
                  <c:v>-185.09101290000001</c:v>
                </c:pt>
                <c:pt idx="3929">
                  <c:v>-185.66562300000001</c:v>
                </c:pt>
                <c:pt idx="3930">
                  <c:v>-184.7351003</c:v>
                </c:pt>
                <c:pt idx="3931">
                  <c:v>-186.6709372</c:v>
                </c:pt>
                <c:pt idx="3932">
                  <c:v>-185.5186305</c:v>
                </c:pt>
                <c:pt idx="3933">
                  <c:v>-185.08854539999999</c:v>
                </c:pt>
                <c:pt idx="3934">
                  <c:v>-185.36116870000001</c:v>
                </c:pt>
                <c:pt idx="3935">
                  <c:v>-186.38114300000001</c:v>
                </c:pt>
                <c:pt idx="3936">
                  <c:v>-186.48516319999999</c:v>
                </c:pt>
                <c:pt idx="3937">
                  <c:v>-185.065932</c:v>
                </c:pt>
                <c:pt idx="3938">
                  <c:v>-185.53083670000001</c:v>
                </c:pt>
                <c:pt idx="3939">
                  <c:v>-187.09532340000001</c:v>
                </c:pt>
                <c:pt idx="3940">
                  <c:v>-186.80291439999999</c:v>
                </c:pt>
                <c:pt idx="3941">
                  <c:v>-186.507756</c:v>
                </c:pt>
                <c:pt idx="3942">
                  <c:v>-185.41473909999999</c:v>
                </c:pt>
                <c:pt idx="3943">
                  <c:v>-186.52809289999999</c:v>
                </c:pt>
                <c:pt idx="3944">
                  <c:v>-185.22824650000001</c:v>
                </c:pt>
                <c:pt idx="3945">
                  <c:v>-186.50241930000001</c:v>
                </c:pt>
                <c:pt idx="3946">
                  <c:v>-186.49612540000001</c:v>
                </c:pt>
                <c:pt idx="3947">
                  <c:v>-186.6458792</c:v>
                </c:pt>
                <c:pt idx="3948">
                  <c:v>-186.98606520000001</c:v>
                </c:pt>
                <c:pt idx="3949">
                  <c:v>-185.19570239999999</c:v>
                </c:pt>
                <c:pt idx="3950">
                  <c:v>-186.30896569999999</c:v>
                </c:pt>
                <c:pt idx="3951">
                  <c:v>-185.75708639999999</c:v>
                </c:pt>
                <c:pt idx="3952">
                  <c:v>-185.7894005</c:v>
                </c:pt>
                <c:pt idx="3953">
                  <c:v>-186.0537736</c:v>
                </c:pt>
                <c:pt idx="3954">
                  <c:v>-186.0734688</c:v>
                </c:pt>
                <c:pt idx="3955">
                  <c:v>-184.6209417</c:v>
                </c:pt>
                <c:pt idx="3956">
                  <c:v>-185.14502880000001</c:v>
                </c:pt>
                <c:pt idx="3957">
                  <c:v>-186.94823880000001</c:v>
                </c:pt>
                <c:pt idx="3958">
                  <c:v>-186.64341010000001</c:v>
                </c:pt>
                <c:pt idx="3959">
                  <c:v>-185.65043600000001</c:v>
                </c:pt>
                <c:pt idx="3960">
                  <c:v>-186.13986159999999</c:v>
                </c:pt>
                <c:pt idx="3961">
                  <c:v>-186.04949809999999</c:v>
                </c:pt>
                <c:pt idx="3962">
                  <c:v>-185.0165093</c:v>
                </c:pt>
                <c:pt idx="3963">
                  <c:v>-185.85863320000001</c:v>
                </c:pt>
                <c:pt idx="3964">
                  <c:v>-186.00969240000001</c:v>
                </c:pt>
                <c:pt idx="3965">
                  <c:v>-185.1902011</c:v>
                </c:pt>
                <c:pt idx="3966">
                  <c:v>-185.56265920000001</c:v>
                </c:pt>
                <c:pt idx="3967">
                  <c:v>-186.64059739999999</c:v>
                </c:pt>
                <c:pt idx="3968">
                  <c:v>-185.41986259999999</c:v>
                </c:pt>
                <c:pt idx="3969">
                  <c:v>-185.69726729999999</c:v>
                </c:pt>
                <c:pt idx="3970">
                  <c:v>-184.77663820000001</c:v>
                </c:pt>
                <c:pt idx="3971">
                  <c:v>-188.82289750000001</c:v>
                </c:pt>
                <c:pt idx="3972">
                  <c:v>-185.4373502</c:v>
                </c:pt>
                <c:pt idx="3973">
                  <c:v>-185.4069858</c:v>
                </c:pt>
                <c:pt idx="3974">
                  <c:v>-185.72518869999999</c:v>
                </c:pt>
                <c:pt idx="3975">
                  <c:v>-185.83733580000001</c:v>
                </c:pt>
                <c:pt idx="3976">
                  <c:v>-187.08124419999999</c:v>
                </c:pt>
                <c:pt idx="3977">
                  <c:v>-185.41972770000001</c:v>
                </c:pt>
                <c:pt idx="3978">
                  <c:v>-187.19564320000001</c:v>
                </c:pt>
                <c:pt idx="3979">
                  <c:v>-184.43510900000001</c:v>
                </c:pt>
                <c:pt idx="3980">
                  <c:v>-185.87538749999999</c:v>
                </c:pt>
                <c:pt idx="3981">
                  <c:v>-185.82652909999999</c:v>
                </c:pt>
                <c:pt idx="3982">
                  <c:v>-185.5755647</c:v>
                </c:pt>
                <c:pt idx="3983">
                  <c:v>-186.64886960000001</c:v>
                </c:pt>
                <c:pt idx="3984">
                  <c:v>-184.33413179999999</c:v>
                </c:pt>
                <c:pt idx="3985">
                  <c:v>-186.10649319999999</c:v>
                </c:pt>
                <c:pt idx="3986">
                  <c:v>-186.63299509999999</c:v>
                </c:pt>
                <c:pt idx="3987">
                  <c:v>-186.64209750000001</c:v>
                </c:pt>
                <c:pt idx="3988">
                  <c:v>-187.8555575</c:v>
                </c:pt>
                <c:pt idx="3989">
                  <c:v>-184.9506264</c:v>
                </c:pt>
                <c:pt idx="3990">
                  <c:v>-183.62062900000001</c:v>
                </c:pt>
                <c:pt idx="3991">
                  <c:v>-186.77765869999999</c:v>
                </c:pt>
                <c:pt idx="3992">
                  <c:v>-186.5641311</c:v>
                </c:pt>
                <c:pt idx="3993">
                  <c:v>-186.79273180000001</c:v>
                </c:pt>
                <c:pt idx="3994">
                  <c:v>-186.80406070000001</c:v>
                </c:pt>
                <c:pt idx="3995">
                  <c:v>-185.55448079999999</c:v>
                </c:pt>
                <c:pt idx="3996">
                  <c:v>-185.45525559999999</c:v>
                </c:pt>
                <c:pt idx="3997">
                  <c:v>-186.01884860000001</c:v>
                </c:pt>
                <c:pt idx="3998">
                  <c:v>-186.28484359999999</c:v>
                </c:pt>
                <c:pt idx="3999">
                  <c:v>-187.04484389999999</c:v>
                </c:pt>
                <c:pt idx="4000">
                  <c:v>-186.11840140000001</c:v>
                </c:pt>
                <c:pt idx="4001">
                  <c:v>-185.69774870000001</c:v>
                </c:pt>
                <c:pt idx="4002">
                  <c:v>-185.24210479999999</c:v>
                </c:pt>
                <c:pt idx="4003">
                  <c:v>-187.66399970000001</c:v>
                </c:pt>
                <c:pt idx="4004">
                  <c:v>-186.7351534</c:v>
                </c:pt>
                <c:pt idx="4005">
                  <c:v>-186.8902334</c:v>
                </c:pt>
                <c:pt idx="4006">
                  <c:v>-186.95987719999999</c:v>
                </c:pt>
                <c:pt idx="4007">
                  <c:v>-186.21710820000001</c:v>
                </c:pt>
                <c:pt idx="4008">
                  <c:v>-186.17787190000001</c:v>
                </c:pt>
                <c:pt idx="4009">
                  <c:v>-185.826751</c:v>
                </c:pt>
                <c:pt idx="4010">
                  <c:v>-185.33332179999999</c:v>
                </c:pt>
                <c:pt idx="4011">
                  <c:v>-185.71891539999999</c:v>
                </c:pt>
                <c:pt idx="4012">
                  <c:v>-187.07383400000001</c:v>
                </c:pt>
                <c:pt idx="4013">
                  <c:v>-187.57716339999999</c:v>
                </c:pt>
                <c:pt idx="4014">
                  <c:v>-186.98216679999999</c:v>
                </c:pt>
                <c:pt idx="4015">
                  <c:v>-186.15221550000001</c:v>
                </c:pt>
                <c:pt idx="4016">
                  <c:v>-185.706602</c:v>
                </c:pt>
                <c:pt idx="4017">
                  <c:v>-185.54067520000001</c:v>
                </c:pt>
                <c:pt idx="4018">
                  <c:v>-186.38035379999999</c:v>
                </c:pt>
                <c:pt idx="4019">
                  <c:v>-188.1614318</c:v>
                </c:pt>
                <c:pt idx="4020">
                  <c:v>-186.4901199</c:v>
                </c:pt>
                <c:pt idx="4021">
                  <c:v>-186.470101</c:v>
                </c:pt>
                <c:pt idx="4022">
                  <c:v>-187.12577429999999</c:v>
                </c:pt>
                <c:pt idx="4023">
                  <c:v>-187.54255599999999</c:v>
                </c:pt>
                <c:pt idx="4024">
                  <c:v>-185.2459661</c:v>
                </c:pt>
                <c:pt idx="4025">
                  <c:v>-187.55211439999999</c:v>
                </c:pt>
                <c:pt idx="4026">
                  <c:v>-186.33156009999999</c:v>
                </c:pt>
                <c:pt idx="4027">
                  <c:v>-186.7327372</c:v>
                </c:pt>
                <c:pt idx="4028">
                  <c:v>-185.10633039999999</c:v>
                </c:pt>
                <c:pt idx="4029">
                  <c:v>-184.7596714</c:v>
                </c:pt>
                <c:pt idx="4030">
                  <c:v>-186.92002429999999</c:v>
                </c:pt>
                <c:pt idx="4031">
                  <c:v>-187.57862499999999</c:v>
                </c:pt>
                <c:pt idx="4032">
                  <c:v>-187.167981</c:v>
                </c:pt>
                <c:pt idx="4033">
                  <c:v>-187.41734629999999</c:v>
                </c:pt>
                <c:pt idx="4034">
                  <c:v>-187.50568559999999</c:v>
                </c:pt>
                <c:pt idx="4035">
                  <c:v>-187.9025144</c:v>
                </c:pt>
                <c:pt idx="4036">
                  <c:v>-186.7723751</c:v>
                </c:pt>
                <c:pt idx="4037">
                  <c:v>-187.0602452</c:v>
                </c:pt>
                <c:pt idx="4038">
                  <c:v>-187.42505879999999</c:v>
                </c:pt>
                <c:pt idx="4039">
                  <c:v>-187.31159389999999</c:v>
                </c:pt>
                <c:pt idx="4040">
                  <c:v>-185.8928981</c:v>
                </c:pt>
                <c:pt idx="4041">
                  <c:v>-186.78339270000001</c:v>
                </c:pt>
                <c:pt idx="4042">
                  <c:v>-186.3360864</c:v>
                </c:pt>
                <c:pt idx="4043">
                  <c:v>-186.51361059999999</c:v>
                </c:pt>
                <c:pt idx="4044">
                  <c:v>-186.5031032</c:v>
                </c:pt>
                <c:pt idx="4045">
                  <c:v>-186.8262819</c:v>
                </c:pt>
                <c:pt idx="4046">
                  <c:v>-186.5339007</c:v>
                </c:pt>
                <c:pt idx="4047">
                  <c:v>-186.14111629999999</c:v>
                </c:pt>
                <c:pt idx="4048">
                  <c:v>-185.41642909999999</c:v>
                </c:pt>
                <c:pt idx="4049">
                  <c:v>-187.16158680000001</c:v>
                </c:pt>
                <c:pt idx="4050">
                  <c:v>-186.4413313</c:v>
                </c:pt>
                <c:pt idx="4051">
                  <c:v>-186.85471100000001</c:v>
                </c:pt>
                <c:pt idx="4052">
                  <c:v>-185.6198928</c:v>
                </c:pt>
                <c:pt idx="4053">
                  <c:v>-185.79334209999999</c:v>
                </c:pt>
                <c:pt idx="4054">
                  <c:v>-186.67849570000001</c:v>
                </c:pt>
                <c:pt idx="4055">
                  <c:v>-187.11531260000001</c:v>
                </c:pt>
                <c:pt idx="4056">
                  <c:v>-187.4182807</c:v>
                </c:pt>
                <c:pt idx="4057">
                  <c:v>-186.1204381</c:v>
                </c:pt>
                <c:pt idx="4058">
                  <c:v>-186.8271847</c:v>
                </c:pt>
                <c:pt idx="4059">
                  <c:v>-185.13846620000001</c:v>
                </c:pt>
                <c:pt idx="4060">
                  <c:v>-185.54503919999999</c:v>
                </c:pt>
                <c:pt idx="4061">
                  <c:v>-185.69840289999999</c:v>
                </c:pt>
                <c:pt idx="4062">
                  <c:v>-188.21806810000001</c:v>
                </c:pt>
                <c:pt idx="4063">
                  <c:v>-186.62670460000001</c:v>
                </c:pt>
                <c:pt idx="4064">
                  <c:v>-186.5240148</c:v>
                </c:pt>
                <c:pt idx="4065">
                  <c:v>-186.02321330000001</c:v>
                </c:pt>
                <c:pt idx="4066">
                  <c:v>-187.22237809999999</c:v>
                </c:pt>
                <c:pt idx="4067">
                  <c:v>-186.861974</c:v>
                </c:pt>
                <c:pt idx="4068">
                  <c:v>-187.2734231</c:v>
                </c:pt>
                <c:pt idx="4069">
                  <c:v>-185.57761410000001</c:v>
                </c:pt>
                <c:pt idx="4070">
                  <c:v>-187.3030306</c:v>
                </c:pt>
                <c:pt idx="4071">
                  <c:v>-186.17012639999999</c:v>
                </c:pt>
                <c:pt idx="4072">
                  <c:v>-186.0064577</c:v>
                </c:pt>
                <c:pt idx="4073">
                  <c:v>-186.98451019999999</c:v>
                </c:pt>
                <c:pt idx="4074">
                  <c:v>-187.89947269999999</c:v>
                </c:pt>
                <c:pt idx="4075">
                  <c:v>-186.10724329999999</c:v>
                </c:pt>
                <c:pt idx="4076">
                  <c:v>-186.8314531</c:v>
                </c:pt>
                <c:pt idx="4077">
                  <c:v>-187.8007159</c:v>
                </c:pt>
                <c:pt idx="4078">
                  <c:v>-188.37804120000001</c:v>
                </c:pt>
                <c:pt idx="4079">
                  <c:v>-186.78882469999999</c:v>
                </c:pt>
                <c:pt idx="4080">
                  <c:v>-186.04255029999999</c:v>
                </c:pt>
                <c:pt idx="4081">
                  <c:v>-187.74153999999999</c:v>
                </c:pt>
                <c:pt idx="4082">
                  <c:v>-185.3690642</c:v>
                </c:pt>
                <c:pt idx="4083">
                  <c:v>-187.09473180000001</c:v>
                </c:pt>
                <c:pt idx="4084">
                  <c:v>-187.4059498</c:v>
                </c:pt>
                <c:pt idx="4085">
                  <c:v>-187.33553760000001</c:v>
                </c:pt>
                <c:pt idx="4086">
                  <c:v>-186.74582889999999</c:v>
                </c:pt>
                <c:pt idx="4087">
                  <c:v>-187.90394900000001</c:v>
                </c:pt>
                <c:pt idx="4088">
                  <c:v>-187.73485439999999</c:v>
                </c:pt>
                <c:pt idx="4089">
                  <c:v>-185.6868182</c:v>
                </c:pt>
                <c:pt idx="4090">
                  <c:v>-187.1541828</c:v>
                </c:pt>
                <c:pt idx="4091">
                  <c:v>-186.48892559999999</c:v>
                </c:pt>
                <c:pt idx="4092">
                  <c:v>-187.4402595</c:v>
                </c:pt>
                <c:pt idx="4093">
                  <c:v>-186.28948489999999</c:v>
                </c:pt>
                <c:pt idx="4094">
                  <c:v>-187.44662510000001</c:v>
                </c:pt>
                <c:pt idx="4095">
                  <c:v>-187.3029008</c:v>
                </c:pt>
                <c:pt idx="4096">
                  <c:v>-188.40242559999999</c:v>
                </c:pt>
                <c:pt idx="4097">
                  <c:v>-186.82056990000001</c:v>
                </c:pt>
                <c:pt idx="4098">
                  <c:v>-187.10620470000001</c:v>
                </c:pt>
                <c:pt idx="4099">
                  <c:v>-185.4075473</c:v>
                </c:pt>
                <c:pt idx="4100">
                  <c:v>-186.63800359999999</c:v>
                </c:pt>
                <c:pt idx="4101">
                  <c:v>-187.01259669999999</c:v>
                </c:pt>
                <c:pt idx="4102">
                  <c:v>-186.34592040000001</c:v>
                </c:pt>
                <c:pt idx="4103">
                  <c:v>-187.74624560000001</c:v>
                </c:pt>
                <c:pt idx="4104">
                  <c:v>-187.53959750000001</c:v>
                </c:pt>
                <c:pt idx="4105">
                  <c:v>-187.90276789999999</c:v>
                </c:pt>
                <c:pt idx="4106">
                  <c:v>-187.4326757</c:v>
                </c:pt>
                <c:pt idx="4107">
                  <c:v>-186.82036550000001</c:v>
                </c:pt>
                <c:pt idx="4108">
                  <c:v>-186.57980449999999</c:v>
                </c:pt>
                <c:pt idx="4109">
                  <c:v>-187.718771</c:v>
                </c:pt>
                <c:pt idx="4110">
                  <c:v>-187.54026949999999</c:v>
                </c:pt>
                <c:pt idx="4111">
                  <c:v>-186.15346779999999</c:v>
                </c:pt>
                <c:pt idx="4112">
                  <c:v>-186.65640500000001</c:v>
                </c:pt>
                <c:pt idx="4113">
                  <c:v>-186.70984730000001</c:v>
                </c:pt>
                <c:pt idx="4114">
                  <c:v>-186.09853279999999</c:v>
                </c:pt>
                <c:pt idx="4115">
                  <c:v>-186.18713260000001</c:v>
                </c:pt>
                <c:pt idx="4116">
                  <c:v>-187.9727973</c:v>
                </c:pt>
                <c:pt idx="4117">
                  <c:v>-187.38747029999999</c:v>
                </c:pt>
                <c:pt idx="4118">
                  <c:v>-186.18306670000001</c:v>
                </c:pt>
                <c:pt idx="4119">
                  <c:v>-187.4332014</c:v>
                </c:pt>
                <c:pt idx="4120">
                  <c:v>-185.98828219999999</c:v>
                </c:pt>
                <c:pt idx="4121">
                  <c:v>-186.4005205</c:v>
                </c:pt>
                <c:pt idx="4122">
                  <c:v>-187.14225920000001</c:v>
                </c:pt>
                <c:pt idx="4123">
                  <c:v>-187.73139230000001</c:v>
                </c:pt>
                <c:pt idx="4124">
                  <c:v>-187.7481555</c:v>
                </c:pt>
                <c:pt idx="4125">
                  <c:v>-186.86640310000001</c:v>
                </c:pt>
                <c:pt idx="4126">
                  <c:v>-186.34688990000001</c:v>
                </c:pt>
                <c:pt idx="4127">
                  <c:v>-186.86133670000001</c:v>
                </c:pt>
                <c:pt idx="4128">
                  <c:v>-187.10130899999999</c:v>
                </c:pt>
                <c:pt idx="4129">
                  <c:v>-186.01989839999999</c:v>
                </c:pt>
                <c:pt idx="4130">
                  <c:v>-187.25899269999999</c:v>
                </c:pt>
                <c:pt idx="4131">
                  <c:v>-187.73921580000001</c:v>
                </c:pt>
                <c:pt idx="4132">
                  <c:v>-186.6413981</c:v>
                </c:pt>
                <c:pt idx="4133">
                  <c:v>-187.1782408</c:v>
                </c:pt>
                <c:pt idx="4134">
                  <c:v>-185.86697789999999</c:v>
                </c:pt>
                <c:pt idx="4135">
                  <c:v>-187.61648</c:v>
                </c:pt>
                <c:pt idx="4136">
                  <c:v>-186.80892879999999</c:v>
                </c:pt>
                <c:pt idx="4137">
                  <c:v>-186.75925760000001</c:v>
                </c:pt>
                <c:pt idx="4138">
                  <c:v>-187.11230560000001</c:v>
                </c:pt>
                <c:pt idx="4139">
                  <c:v>-188.65079950000001</c:v>
                </c:pt>
                <c:pt idx="4140">
                  <c:v>-186.1914798</c:v>
                </c:pt>
                <c:pt idx="4141">
                  <c:v>-185.87081620000001</c:v>
                </c:pt>
                <c:pt idx="4142">
                  <c:v>-187.59281060000001</c:v>
                </c:pt>
                <c:pt idx="4143">
                  <c:v>-186.8232548</c:v>
                </c:pt>
                <c:pt idx="4144">
                  <c:v>-187.24866420000001</c:v>
                </c:pt>
                <c:pt idx="4145">
                  <c:v>-188.2515046</c:v>
                </c:pt>
                <c:pt idx="4146">
                  <c:v>-187.67902559999999</c:v>
                </c:pt>
                <c:pt idx="4147">
                  <c:v>-185.39923060000001</c:v>
                </c:pt>
                <c:pt idx="4148">
                  <c:v>-186.2000975</c:v>
                </c:pt>
                <c:pt idx="4149">
                  <c:v>-188.83208049999999</c:v>
                </c:pt>
                <c:pt idx="4150">
                  <c:v>-185.67679200000001</c:v>
                </c:pt>
                <c:pt idx="4151">
                  <c:v>-187.70063149999999</c:v>
                </c:pt>
                <c:pt idx="4152">
                  <c:v>-188.1314161</c:v>
                </c:pt>
                <c:pt idx="4153">
                  <c:v>-187.8992954</c:v>
                </c:pt>
                <c:pt idx="4154">
                  <c:v>-186.92749380000001</c:v>
                </c:pt>
                <c:pt idx="4155">
                  <c:v>-186.51941540000001</c:v>
                </c:pt>
                <c:pt idx="4156">
                  <c:v>-186.11866610000001</c:v>
                </c:pt>
                <c:pt idx="4157">
                  <c:v>-185.6946007</c:v>
                </c:pt>
                <c:pt idx="4158">
                  <c:v>-186.95390660000001</c:v>
                </c:pt>
                <c:pt idx="4159">
                  <c:v>-187.378895</c:v>
                </c:pt>
                <c:pt idx="4160">
                  <c:v>-187.5942269</c:v>
                </c:pt>
                <c:pt idx="4161">
                  <c:v>-187.71064799999999</c:v>
                </c:pt>
                <c:pt idx="4162">
                  <c:v>-186.77885689999999</c:v>
                </c:pt>
                <c:pt idx="4163">
                  <c:v>-187.77955399999999</c:v>
                </c:pt>
                <c:pt idx="4164">
                  <c:v>-187.09202690000001</c:v>
                </c:pt>
                <c:pt idx="4165">
                  <c:v>-187.08693550000001</c:v>
                </c:pt>
                <c:pt idx="4166">
                  <c:v>-185.43210239999999</c:v>
                </c:pt>
                <c:pt idx="4167">
                  <c:v>-187.65300869999999</c:v>
                </c:pt>
                <c:pt idx="4168">
                  <c:v>-187.03193479999999</c:v>
                </c:pt>
                <c:pt idx="4169">
                  <c:v>-185.92079340000001</c:v>
                </c:pt>
                <c:pt idx="4170">
                  <c:v>-187.0544984</c:v>
                </c:pt>
                <c:pt idx="4171">
                  <c:v>-185.19007199999999</c:v>
                </c:pt>
                <c:pt idx="4172">
                  <c:v>-188.1607223</c:v>
                </c:pt>
                <c:pt idx="4173">
                  <c:v>-184.74087399999999</c:v>
                </c:pt>
                <c:pt idx="4174">
                  <c:v>-187.00572539999999</c:v>
                </c:pt>
                <c:pt idx="4175">
                  <c:v>-186.61895000000001</c:v>
                </c:pt>
                <c:pt idx="4176">
                  <c:v>-186.6977909</c:v>
                </c:pt>
                <c:pt idx="4177">
                  <c:v>-186.66894070000001</c:v>
                </c:pt>
                <c:pt idx="4178">
                  <c:v>-186.07821949999999</c:v>
                </c:pt>
                <c:pt idx="4179">
                  <c:v>-184.60488169999999</c:v>
                </c:pt>
                <c:pt idx="4180">
                  <c:v>-185.8891701</c:v>
                </c:pt>
                <c:pt idx="4181">
                  <c:v>-187.07813580000001</c:v>
                </c:pt>
                <c:pt idx="4182">
                  <c:v>-186.242344</c:v>
                </c:pt>
                <c:pt idx="4183">
                  <c:v>-187.7657207</c:v>
                </c:pt>
                <c:pt idx="4184">
                  <c:v>-186.92139449999999</c:v>
                </c:pt>
                <c:pt idx="4185">
                  <c:v>-187.09088919999999</c:v>
                </c:pt>
                <c:pt idx="4186">
                  <c:v>-186.47081230000001</c:v>
                </c:pt>
                <c:pt idx="4187">
                  <c:v>-187.52368569999999</c:v>
                </c:pt>
                <c:pt idx="4188">
                  <c:v>-186.875891</c:v>
                </c:pt>
                <c:pt idx="4189">
                  <c:v>-188.29544050000001</c:v>
                </c:pt>
                <c:pt idx="4190">
                  <c:v>-186.29210939999999</c:v>
                </c:pt>
                <c:pt idx="4191">
                  <c:v>-187.59858130000001</c:v>
                </c:pt>
                <c:pt idx="4192">
                  <c:v>-186.5644106</c:v>
                </c:pt>
                <c:pt idx="4193">
                  <c:v>-188.21567160000001</c:v>
                </c:pt>
                <c:pt idx="4194">
                  <c:v>-187.409571</c:v>
                </c:pt>
                <c:pt idx="4195">
                  <c:v>-184.79028769999999</c:v>
                </c:pt>
                <c:pt idx="4196">
                  <c:v>-185.91155800000001</c:v>
                </c:pt>
                <c:pt idx="4197">
                  <c:v>-186.5364711</c:v>
                </c:pt>
                <c:pt idx="4198">
                  <c:v>-186.985072</c:v>
                </c:pt>
                <c:pt idx="4199">
                  <c:v>-187.5899455</c:v>
                </c:pt>
                <c:pt idx="4200">
                  <c:v>-187.26686530000001</c:v>
                </c:pt>
                <c:pt idx="4201">
                  <c:v>-187.068724</c:v>
                </c:pt>
                <c:pt idx="4202">
                  <c:v>-186.64313329999999</c:v>
                </c:pt>
                <c:pt idx="4203">
                  <c:v>-186.94664309999999</c:v>
                </c:pt>
                <c:pt idx="4204">
                  <c:v>-186.8574615</c:v>
                </c:pt>
                <c:pt idx="4205">
                  <c:v>-186.2462491</c:v>
                </c:pt>
                <c:pt idx="4206">
                  <c:v>-187.125697</c:v>
                </c:pt>
                <c:pt idx="4207">
                  <c:v>-186.79153890000001</c:v>
                </c:pt>
                <c:pt idx="4208">
                  <c:v>-186.6455315</c:v>
                </c:pt>
                <c:pt idx="4209">
                  <c:v>-187.79683610000001</c:v>
                </c:pt>
                <c:pt idx="4210">
                  <c:v>-186.53434519999999</c:v>
                </c:pt>
                <c:pt idx="4211">
                  <c:v>-186.78446840000001</c:v>
                </c:pt>
                <c:pt idx="4212">
                  <c:v>-187.25877750000001</c:v>
                </c:pt>
                <c:pt idx="4213">
                  <c:v>-184.66632089999999</c:v>
                </c:pt>
                <c:pt idx="4214">
                  <c:v>-186.14358720000001</c:v>
                </c:pt>
                <c:pt idx="4215">
                  <c:v>-187.43696180000001</c:v>
                </c:pt>
                <c:pt idx="4216">
                  <c:v>-186.81850979999999</c:v>
                </c:pt>
                <c:pt idx="4217">
                  <c:v>-185.830197</c:v>
                </c:pt>
                <c:pt idx="4218">
                  <c:v>-187.03690700000001</c:v>
                </c:pt>
                <c:pt idx="4219">
                  <c:v>-187.04522080000001</c:v>
                </c:pt>
                <c:pt idx="4220">
                  <c:v>-187.09648089999999</c:v>
                </c:pt>
                <c:pt idx="4221">
                  <c:v>-187.15291690000001</c:v>
                </c:pt>
                <c:pt idx="4222">
                  <c:v>-187.8751173</c:v>
                </c:pt>
                <c:pt idx="4223">
                  <c:v>-186.35969829999999</c:v>
                </c:pt>
                <c:pt idx="4224">
                  <c:v>-187.40973869999999</c:v>
                </c:pt>
                <c:pt idx="4225">
                  <c:v>-186.05865990000001</c:v>
                </c:pt>
                <c:pt idx="4226">
                  <c:v>-186.92904920000001</c:v>
                </c:pt>
                <c:pt idx="4227">
                  <c:v>-187.6121449</c:v>
                </c:pt>
                <c:pt idx="4228">
                  <c:v>-186.01205830000001</c:v>
                </c:pt>
                <c:pt idx="4229">
                  <c:v>-187.25081779999999</c:v>
                </c:pt>
                <c:pt idx="4230">
                  <c:v>-187.43961139999999</c:v>
                </c:pt>
                <c:pt idx="4231">
                  <c:v>-187.08521730000001</c:v>
                </c:pt>
                <c:pt idx="4232">
                  <c:v>-186.6452755</c:v>
                </c:pt>
                <c:pt idx="4233">
                  <c:v>-186.4914478</c:v>
                </c:pt>
                <c:pt idx="4234">
                  <c:v>-186.9028533</c:v>
                </c:pt>
                <c:pt idx="4235">
                  <c:v>-187.11359039999999</c:v>
                </c:pt>
                <c:pt idx="4236">
                  <c:v>-187.86485859999999</c:v>
                </c:pt>
                <c:pt idx="4237">
                  <c:v>-187.7795491</c:v>
                </c:pt>
                <c:pt idx="4238">
                  <c:v>-186.35061300000001</c:v>
                </c:pt>
                <c:pt idx="4239">
                  <c:v>-186.930173</c:v>
                </c:pt>
                <c:pt idx="4240">
                  <c:v>-188.01013409999999</c:v>
                </c:pt>
                <c:pt idx="4241">
                  <c:v>-186.85193599999999</c:v>
                </c:pt>
                <c:pt idx="4242">
                  <c:v>-187.23636450000001</c:v>
                </c:pt>
                <c:pt idx="4243">
                  <c:v>-186.51180669999999</c:v>
                </c:pt>
                <c:pt idx="4244">
                  <c:v>-187.91807439999999</c:v>
                </c:pt>
                <c:pt idx="4245">
                  <c:v>-184.91983450000001</c:v>
                </c:pt>
                <c:pt idx="4246">
                  <c:v>-187.75119309999999</c:v>
                </c:pt>
                <c:pt idx="4247">
                  <c:v>-184.64941279999999</c:v>
                </c:pt>
                <c:pt idx="4248">
                  <c:v>-185.9187752</c:v>
                </c:pt>
                <c:pt idx="4249">
                  <c:v>-186.0199356</c:v>
                </c:pt>
                <c:pt idx="4250">
                  <c:v>-186.90260799999999</c:v>
                </c:pt>
                <c:pt idx="4251">
                  <c:v>-186.3517956</c:v>
                </c:pt>
                <c:pt idx="4252">
                  <c:v>-186.00238110000001</c:v>
                </c:pt>
                <c:pt idx="4253">
                  <c:v>-187.78166289999999</c:v>
                </c:pt>
                <c:pt idx="4254">
                  <c:v>-186.16585330000001</c:v>
                </c:pt>
                <c:pt idx="4255">
                  <c:v>-186.6708951</c:v>
                </c:pt>
                <c:pt idx="4256">
                  <c:v>-187.30136400000001</c:v>
                </c:pt>
                <c:pt idx="4257">
                  <c:v>-187.25473769999999</c:v>
                </c:pt>
                <c:pt idx="4258">
                  <c:v>-186.36768760000001</c:v>
                </c:pt>
                <c:pt idx="4259">
                  <c:v>-187.43686640000001</c:v>
                </c:pt>
                <c:pt idx="4260">
                  <c:v>-188.39385369999999</c:v>
                </c:pt>
                <c:pt idx="4261">
                  <c:v>-186.33557110000001</c:v>
                </c:pt>
                <c:pt idx="4262">
                  <c:v>-187.09043990000001</c:v>
                </c:pt>
                <c:pt idx="4263">
                  <c:v>-187.0221732</c:v>
                </c:pt>
                <c:pt idx="4264">
                  <c:v>-185.7346072</c:v>
                </c:pt>
                <c:pt idx="4265">
                  <c:v>-186.36300869999999</c:v>
                </c:pt>
                <c:pt idx="4266">
                  <c:v>-187.13081299999999</c:v>
                </c:pt>
                <c:pt idx="4267">
                  <c:v>-186.6209423</c:v>
                </c:pt>
                <c:pt idx="4268">
                  <c:v>-186.42149520000001</c:v>
                </c:pt>
                <c:pt idx="4269">
                  <c:v>-186.98326370000001</c:v>
                </c:pt>
                <c:pt idx="4270">
                  <c:v>-187.5587118</c:v>
                </c:pt>
                <c:pt idx="4271">
                  <c:v>-187.40656820000001</c:v>
                </c:pt>
                <c:pt idx="4272">
                  <c:v>-187.2535948</c:v>
                </c:pt>
                <c:pt idx="4273">
                  <c:v>-187.6071541</c:v>
                </c:pt>
                <c:pt idx="4274">
                  <c:v>-187.8753754</c:v>
                </c:pt>
                <c:pt idx="4275">
                  <c:v>-187.26459729999999</c:v>
                </c:pt>
                <c:pt idx="4276">
                  <c:v>-186.3635123</c:v>
                </c:pt>
                <c:pt idx="4277">
                  <c:v>-187.7702999</c:v>
                </c:pt>
                <c:pt idx="4278">
                  <c:v>-186.6117102</c:v>
                </c:pt>
                <c:pt idx="4279">
                  <c:v>-187.1279212</c:v>
                </c:pt>
                <c:pt idx="4280">
                  <c:v>-187.71653749999999</c:v>
                </c:pt>
                <c:pt idx="4281">
                  <c:v>-186.75730060000001</c:v>
                </c:pt>
                <c:pt idx="4282">
                  <c:v>-186.96908049999999</c:v>
                </c:pt>
                <c:pt idx="4283">
                  <c:v>-188.83832530000001</c:v>
                </c:pt>
                <c:pt idx="4284">
                  <c:v>-184.92079279999999</c:v>
                </c:pt>
                <c:pt idx="4285">
                  <c:v>-186.63659519999999</c:v>
                </c:pt>
                <c:pt idx="4286">
                  <c:v>-187.39479299999999</c:v>
                </c:pt>
                <c:pt idx="4287">
                  <c:v>-187.81398179999999</c:v>
                </c:pt>
                <c:pt idx="4288">
                  <c:v>-187.2857113</c:v>
                </c:pt>
                <c:pt idx="4289">
                  <c:v>-186.89769860000001</c:v>
                </c:pt>
                <c:pt idx="4290">
                  <c:v>-186.75899899999999</c:v>
                </c:pt>
                <c:pt idx="4291">
                  <c:v>-186.655539</c:v>
                </c:pt>
                <c:pt idx="4292">
                  <c:v>-186.93794220000001</c:v>
                </c:pt>
                <c:pt idx="4293">
                  <c:v>-187.2104271</c:v>
                </c:pt>
                <c:pt idx="4294">
                  <c:v>-187.1169505</c:v>
                </c:pt>
                <c:pt idx="4295">
                  <c:v>-186.689007</c:v>
                </c:pt>
                <c:pt idx="4296">
                  <c:v>-186.70207790000001</c:v>
                </c:pt>
                <c:pt idx="4297">
                  <c:v>-186.80190719999999</c:v>
                </c:pt>
                <c:pt idx="4298">
                  <c:v>-188.03014150000001</c:v>
                </c:pt>
                <c:pt idx="4299">
                  <c:v>-186.22959850000001</c:v>
                </c:pt>
                <c:pt idx="4300">
                  <c:v>-188.34119390000001</c:v>
                </c:pt>
                <c:pt idx="4301">
                  <c:v>-186.98412519999999</c:v>
                </c:pt>
                <c:pt idx="4302">
                  <c:v>-186.2823416</c:v>
                </c:pt>
                <c:pt idx="4303">
                  <c:v>-185.84716589999999</c:v>
                </c:pt>
                <c:pt idx="4304">
                  <c:v>-185.9493804</c:v>
                </c:pt>
                <c:pt idx="4305">
                  <c:v>-186.55145300000001</c:v>
                </c:pt>
                <c:pt idx="4306">
                  <c:v>-187.39306740000001</c:v>
                </c:pt>
                <c:pt idx="4307">
                  <c:v>-186.24473889999999</c:v>
                </c:pt>
                <c:pt idx="4308">
                  <c:v>-186.83060750000001</c:v>
                </c:pt>
                <c:pt idx="4309">
                  <c:v>-187.4166841</c:v>
                </c:pt>
                <c:pt idx="4310">
                  <c:v>-187.88649659999999</c:v>
                </c:pt>
                <c:pt idx="4311">
                  <c:v>-187.61673289999999</c:v>
                </c:pt>
                <c:pt idx="4312">
                  <c:v>-186.86345990000001</c:v>
                </c:pt>
                <c:pt idx="4313">
                  <c:v>-187.6017769</c:v>
                </c:pt>
                <c:pt idx="4314">
                  <c:v>-187.83735590000001</c:v>
                </c:pt>
                <c:pt idx="4315">
                  <c:v>-186.52432229999999</c:v>
                </c:pt>
                <c:pt idx="4316">
                  <c:v>-185.94060909999999</c:v>
                </c:pt>
                <c:pt idx="4317">
                  <c:v>-186.18799050000001</c:v>
                </c:pt>
                <c:pt idx="4318">
                  <c:v>-187.8008653</c:v>
                </c:pt>
                <c:pt idx="4319">
                  <c:v>-188.18466939999999</c:v>
                </c:pt>
                <c:pt idx="4320">
                  <c:v>-187.51978840000001</c:v>
                </c:pt>
                <c:pt idx="4321">
                  <c:v>-187.7761117</c:v>
                </c:pt>
                <c:pt idx="4322">
                  <c:v>-187.90911919999999</c:v>
                </c:pt>
                <c:pt idx="4323">
                  <c:v>-187.4198944</c:v>
                </c:pt>
                <c:pt idx="4324">
                  <c:v>-188.18914290000001</c:v>
                </c:pt>
                <c:pt idx="4325">
                  <c:v>-186.96916669999999</c:v>
                </c:pt>
                <c:pt idx="4326">
                  <c:v>-186.9716698</c:v>
                </c:pt>
                <c:pt idx="4327">
                  <c:v>-188.03184099999999</c:v>
                </c:pt>
                <c:pt idx="4328">
                  <c:v>-186.6531401</c:v>
                </c:pt>
                <c:pt idx="4329">
                  <c:v>-186.502703</c:v>
                </c:pt>
                <c:pt idx="4330">
                  <c:v>-187.49128379999999</c:v>
                </c:pt>
                <c:pt idx="4331">
                  <c:v>-186.39480090000001</c:v>
                </c:pt>
                <c:pt idx="4332">
                  <c:v>-187.85798449999999</c:v>
                </c:pt>
                <c:pt idx="4333">
                  <c:v>-187.1332586</c:v>
                </c:pt>
                <c:pt idx="4334">
                  <c:v>-186.17025140000001</c:v>
                </c:pt>
                <c:pt idx="4335">
                  <c:v>-185.29478270000001</c:v>
                </c:pt>
                <c:pt idx="4336">
                  <c:v>-188.98113420000001</c:v>
                </c:pt>
                <c:pt idx="4337">
                  <c:v>-188.40627050000001</c:v>
                </c:pt>
                <c:pt idx="4338">
                  <c:v>-185.42834629999999</c:v>
                </c:pt>
                <c:pt idx="4339">
                  <c:v>-186.86182120000001</c:v>
                </c:pt>
                <c:pt idx="4340">
                  <c:v>-187.5879377</c:v>
                </c:pt>
                <c:pt idx="4341">
                  <c:v>-186.67428000000001</c:v>
                </c:pt>
                <c:pt idx="4342">
                  <c:v>-188.08423110000001</c:v>
                </c:pt>
                <c:pt idx="4343">
                  <c:v>-185.95683009999999</c:v>
                </c:pt>
                <c:pt idx="4344">
                  <c:v>-186.93373560000001</c:v>
                </c:pt>
                <c:pt idx="4345">
                  <c:v>-188.09436439999999</c:v>
                </c:pt>
                <c:pt idx="4346">
                  <c:v>-187.6418946</c:v>
                </c:pt>
                <c:pt idx="4347">
                  <c:v>-188.2631121</c:v>
                </c:pt>
                <c:pt idx="4348">
                  <c:v>-189.11624359999999</c:v>
                </c:pt>
                <c:pt idx="4349">
                  <c:v>-186.671437</c:v>
                </c:pt>
                <c:pt idx="4350">
                  <c:v>-186.5344149</c:v>
                </c:pt>
                <c:pt idx="4351">
                  <c:v>-187.30325060000001</c:v>
                </c:pt>
                <c:pt idx="4352">
                  <c:v>-185.18038179999999</c:v>
                </c:pt>
                <c:pt idx="4353">
                  <c:v>-187.3138471</c:v>
                </c:pt>
                <c:pt idx="4354">
                  <c:v>-187.16124669999999</c:v>
                </c:pt>
                <c:pt idx="4355">
                  <c:v>-186.49496329999999</c:v>
                </c:pt>
                <c:pt idx="4356">
                  <c:v>-185.47580439999999</c:v>
                </c:pt>
                <c:pt idx="4357">
                  <c:v>-185.73055489999999</c:v>
                </c:pt>
                <c:pt idx="4358">
                  <c:v>-186.2572595</c:v>
                </c:pt>
                <c:pt idx="4359">
                  <c:v>-187.48418599999999</c:v>
                </c:pt>
                <c:pt idx="4360">
                  <c:v>-186.8598231</c:v>
                </c:pt>
                <c:pt idx="4361">
                  <c:v>-186.05607459999999</c:v>
                </c:pt>
                <c:pt idx="4362">
                  <c:v>-186.70456540000001</c:v>
                </c:pt>
                <c:pt idx="4363">
                  <c:v>-187.33424679999999</c:v>
                </c:pt>
                <c:pt idx="4364">
                  <c:v>-185.82887349999999</c:v>
                </c:pt>
                <c:pt idx="4365">
                  <c:v>-187.7296183</c:v>
                </c:pt>
                <c:pt idx="4366">
                  <c:v>-186.0347639</c:v>
                </c:pt>
                <c:pt idx="4367">
                  <c:v>-185.44029019999999</c:v>
                </c:pt>
                <c:pt idx="4368">
                  <c:v>-185.96264099999999</c:v>
                </c:pt>
                <c:pt idx="4369">
                  <c:v>-187.9658082</c:v>
                </c:pt>
                <c:pt idx="4370">
                  <c:v>-187.3085543</c:v>
                </c:pt>
                <c:pt idx="4371">
                  <c:v>-186.6953642</c:v>
                </c:pt>
                <c:pt idx="4372">
                  <c:v>-186.6017459</c:v>
                </c:pt>
                <c:pt idx="4373">
                  <c:v>-185.90008220000001</c:v>
                </c:pt>
                <c:pt idx="4374">
                  <c:v>-186.4069164</c:v>
                </c:pt>
                <c:pt idx="4375">
                  <c:v>-187.32620940000001</c:v>
                </c:pt>
                <c:pt idx="4376">
                  <c:v>-186.6296289</c:v>
                </c:pt>
                <c:pt idx="4377">
                  <c:v>-188.6353651</c:v>
                </c:pt>
                <c:pt idx="4378">
                  <c:v>-187.4811857</c:v>
                </c:pt>
                <c:pt idx="4379">
                  <c:v>-187.12736620000001</c:v>
                </c:pt>
                <c:pt idx="4380">
                  <c:v>-187.45058649999999</c:v>
                </c:pt>
                <c:pt idx="4381">
                  <c:v>-186.02059850000001</c:v>
                </c:pt>
                <c:pt idx="4382">
                  <c:v>-187.3493924</c:v>
                </c:pt>
                <c:pt idx="4383">
                  <c:v>-187.46779979999999</c:v>
                </c:pt>
                <c:pt idx="4384">
                  <c:v>-187.65687019999999</c:v>
                </c:pt>
                <c:pt idx="4385">
                  <c:v>-186.35787049999999</c:v>
                </c:pt>
                <c:pt idx="4386">
                  <c:v>-188.42374169999999</c:v>
                </c:pt>
                <c:pt idx="4387">
                  <c:v>-186.52734100000001</c:v>
                </c:pt>
                <c:pt idx="4388">
                  <c:v>-186.9548576</c:v>
                </c:pt>
                <c:pt idx="4389">
                  <c:v>-186.67448010000001</c:v>
                </c:pt>
                <c:pt idx="4390">
                  <c:v>-186.40580600000001</c:v>
                </c:pt>
                <c:pt idx="4391">
                  <c:v>-186.0333243</c:v>
                </c:pt>
                <c:pt idx="4392">
                  <c:v>-186.53331840000001</c:v>
                </c:pt>
                <c:pt idx="4393">
                  <c:v>-186.1852016</c:v>
                </c:pt>
                <c:pt idx="4394">
                  <c:v>-185.88862549999999</c:v>
                </c:pt>
                <c:pt idx="4395">
                  <c:v>-186.5392094</c:v>
                </c:pt>
                <c:pt idx="4396">
                  <c:v>-185.37963859999999</c:v>
                </c:pt>
                <c:pt idx="4397">
                  <c:v>-186.36752519999999</c:v>
                </c:pt>
                <c:pt idx="4398">
                  <c:v>-186.344863</c:v>
                </c:pt>
                <c:pt idx="4399">
                  <c:v>-188.63839669999999</c:v>
                </c:pt>
                <c:pt idx="4400">
                  <c:v>-187.75800469999999</c:v>
                </c:pt>
                <c:pt idx="4401">
                  <c:v>-186.71464259999999</c:v>
                </c:pt>
                <c:pt idx="4402">
                  <c:v>-188.25282340000001</c:v>
                </c:pt>
                <c:pt idx="4403">
                  <c:v>-185.22420600000001</c:v>
                </c:pt>
                <c:pt idx="4404">
                  <c:v>-186.81630630000001</c:v>
                </c:pt>
                <c:pt idx="4405">
                  <c:v>-187.13904769999999</c:v>
                </c:pt>
                <c:pt idx="4406">
                  <c:v>-186.6562199</c:v>
                </c:pt>
                <c:pt idx="4407">
                  <c:v>-187.11849960000001</c:v>
                </c:pt>
                <c:pt idx="4408">
                  <c:v>-187.5417712</c:v>
                </c:pt>
                <c:pt idx="4409">
                  <c:v>-187.41531459999999</c:v>
                </c:pt>
                <c:pt idx="4410">
                  <c:v>-186.75878650000001</c:v>
                </c:pt>
                <c:pt idx="4411">
                  <c:v>-187.49438069999999</c:v>
                </c:pt>
                <c:pt idx="4412">
                  <c:v>-186.2042625</c:v>
                </c:pt>
                <c:pt idx="4413">
                  <c:v>-186.49628300000001</c:v>
                </c:pt>
                <c:pt idx="4414">
                  <c:v>-186.40430860000001</c:v>
                </c:pt>
                <c:pt idx="4415">
                  <c:v>-186.45846779999999</c:v>
                </c:pt>
                <c:pt idx="4416">
                  <c:v>-186.51419139999999</c:v>
                </c:pt>
                <c:pt idx="4417">
                  <c:v>-187.71406350000001</c:v>
                </c:pt>
                <c:pt idx="4418">
                  <c:v>-188.09269509999999</c:v>
                </c:pt>
                <c:pt idx="4419">
                  <c:v>-186.81672810000001</c:v>
                </c:pt>
                <c:pt idx="4420">
                  <c:v>-186.81105009999999</c:v>
                </c:pt>
                <c:pt idx="4421">
                  <c:v>-185.93073609999999</c:v>
                </c:pt>
                <c:pt idx="4422">
                  <c:v>-186.07504929999999</c:v>
                </c:pt>
                <c:pt idx="4423">
                  <c:v>-186.0394029</c:v>
                </c:pt>
                <c:pt idx="4424">
                  <c:v>-186.53930690000001</c:v>
                </c:pt>
                <c:pt idx="4425">
                  <c:v>-187.8869</c:v>
                </c:pt>
                <c:pt idx="4426">
                  <c:v>-186.53827039999999</c:v>
                </c:pt>
                <c:pt idx="4427">
                  <c:v>-186.96808870000001</c:v>
                </c:pt>
                <c:pt idx="4428">
                  <c:v>-186.95543789999999</c:v>
                </c:pt>
                <c:pt idx="4429">
                  <c:v>-187.90422150000001</c:v>
                </c:pt>
                <c:pt idx="4430">
                  <c:v>-187.76558370000001</c:v>
                </c:pt>
                <c:pt idx="4431">
                  <c:v>-188.39844350000001</c:v>
                </c:pt>
                <c:pt idx="4432">
                  <c:v>-188.0301116</c:v>
                </c:pt>
                <c:pt idx="4433">
                  <c:v>-188.0417448</c:v>
                </c:pt>
                <c:pt idx="4434">
                  <c:v>-187.16420890000001</c:v>
                </c:pt>
                <c:pt idx="4435">
                  <c:v>-187.32143669999999</c:v>
                </c:pt>
                <c:pt idx="4436">
                  <c:v>-186.96699609999999</c:v>
                </c:pt>
                <c:pt idx="4437">
                  <c:v>-187.29830899999999</c:v>
                </c:pt>
                <c:pt idx="4438">
                  <c:v>-187.86793979999999</c:v>
                </c:pt>
                <c:pt idx="4439">
                  <c:v>-188.0714505</c:v>
                </c:pt>
                <c:pt idx="4440">
                  <c:v>-188.83448559999999</c:v>
                </c:pt>
                <c:pt idx="4441">
                  <c:v>-185.67375519999999</c:v>
                </c:pt>
                <c:pt idx="4442">
                  <c:v>-186.13724500000001</c:v>
                </c:pt>
                <c:pt idx="4443">
                  <c:v>-186.84056870000001</c:v>
                </c:pt>
                <c:pt idx="4444">
                  <c:v>-186.712558</c:v>
                </c:pt>
                <c:pt idx="4445">
                  <c:v>-186.5814929</c:v>
                </c:pt>
                <c:pt idx="4446">
                  <c:v>-188.6004863</c:v>
                </c:pt>
                <c:pt idx="4447">
                  <c:v>-186.8278062</c:v>
                </c:pt>
                <c:pt idx="4448">
                  <c:v>-186.62006539999999</c:v>
                </c:pt>
                <c:pt idx="4449">
                  <c:v>-186.3458153</c:v>
                </c:pt>
                <c:pt idx="4450">
                  <c:v>-186.49610970000001</c:v>
                </c:pt>
                <c:pt idx="4451">
                  <c:v>-190.5965549</c:v>
                </c:pt>
                <c:pt idx="4452">
                  <c:v>-196.3391633</c:v>
                </c:pt>
                <c:pt idx="4453">
                  <c:v>-207.0836473</c:v>
                </c:pt>
                <c:pt idx="4454">
                  <c:v>-227.03146179999999</c:v>
                </c:pt>
                <c:pt idx="4455">
                  <c:v>-247.3090685</c:v>
                </c:pt>
                <c:pt idx="4456">
                  <c:v>-270.71740620000003</c:v>
                </c:pt>
                <c:pt idx="4457">
                  <c:v>-293.79295450000001</c:v>
                </c:pt>
                <c:pt idx="4458">
                  <c:v>-303.32984479999999</c:v>
                </c:pt>
                <c:pt idx="4459">
                  <c:v>-311.12170229999998</c:v>
                </c:pt>
                <c:pt idx="4460">
                  <c:v>-316.61055629999998</c:v>
                </c:pt>
                <c:pt idx="4461">
                  <c:v>-322.5110234</c:v>
                </c:pt>
                <c:pt idx="4462">
                  <c:v>-326.17772650000001</c:v>
                </c:pt>
                <c:pt idx="4463">
                  <c:v>-331.3435604</c:v>
                </c:pt>
                <c:pt idx="4464">
                  <c:v>-334.06515359999997</c:v>
                </c:pt>
                <c:pt idx="4465">
                  <c:v>-337.5380849</c:v>
                </c:pt>
                <c:pt idx="4466">
                  <c:v>-337.30518389999997</c:v>
                </c:pt>
                <c:pt idx="4467">
                  <c:v>-336.56705149999999</c:v>
                </c:pt>
                <c:pt idx="4468">
                  <c:v>-337.45806670000002</c:v>
                </c:pt>
                <c:pt idx="4469">
                  <c:v>-338.5809251</c:v>
                </c:pt>
                <c:pt idx="4470">
                  <c:v>-336.22216700000001</c:v>
                </c:pt>
                <c:pt idx="4471">
                  <c:v>-337.89862549999998</c:v>
                </c:pt>
                <c:pt idx="4472">
                  <c:v>-336.4049243</c:v>
                </c:pt>
                <c:pt idx="4473">
                  <c:v>-334.87561879999998</c:v>
                </c:pt>
                <c:pt idx="4474">
                  <c:v>-333.85391499999997</c:v>
                </c:pt>
                <c:pt idx="4475">
                  <c:v>-335.28554439999999</c:v>
                </c:pt>
                <c:pt idx="4476">
                  <c:v>-336.39613750000001</c:v>
                </c:pt>
                <c:pt idx="4477">
                  <c:v>-335.29870149999999</c:v>
                </c:pt>
                <c:pt idx="4478">
                  <c:v>-335.2892607</c:v>
                </c:pt>
                <c:pt idx="4479">
                  <c:v>-334.9277002</c:v>
                </c:pt>
                <c:pt idx="4480">
                  <c:v>-335.64684399999999</c:v>
                </c:pt>
                <c:pt idx="4481">
                  <c:v>-336.07737509999998</c:v>
                </c:pt>
                <c:pt idx="4482">
                  <c:v>-334.1168389</c:v>
                </c:pt>
                <c:pt idx="4483">
                  <c:v>-337.12367719999997</c:v>
                </c:pt>
                <c:pt idx="4484">
                  <c:v>-334.99561060000002</c:v>
                </c:pt>
                <c:pt idx="4485">
                  <c:v>-335.35034100000001</c:v>
                </c:pt>
                <c:pt idx="4486">
                  <c:v>-334.49224340000001</c:v>
                </c:pt>
                <c:pt idx="4487">
                  <c:v>-335.00567660000002</c:v>
                </c:pt>
                <c:pt idx="4488">
                  <c:v>-334.74339140000001</c:v>
                </c:pt>
                <c:pt idx="4489">
                  <c:v>-335.33168740000002</c:v>
                </c:pt>
                <c:pt idx="4490">
                  <c:v>-334.51312849999999</c:v>
                </c:pt>
                <c:pt idx="4491">
                  <c:v>-335.83292449999999</c:v>
                </c:pt>
                <c:pt idx="4492">
                  <c:v>-335.28239129999997</c:v>
                </c:pt>
                <c:pt idx="4493">
                  <c:v>-333.69433429999998</c:v>
                </c:pt>
                <c:pt idx="4494">
                  <c:v>-335.31009349999999</c:v>
                </c:pt>
                <c:pt idx="4495">
                  <c:v>-335.34752830000002</c:v>
                </c:pt>
                <c:pt idx="4496">
                  <c:v>-334.20448049999999</c:v>
                </c:pt>
                <c:pt idx="4497">
                  <c:v>-334.41583020000002</c:v>
                </c:pt>
                <c:pt idx="4498">
                  <c:v>-334.73160949999999</c:v>
                </c:pt>
                <c:pt idx="4499">
                  <c:v>-334.56371669999999</c:v>
                </c:pt>
                <c:pt idx="4500">
                  <c:v>-335.10690899999997</c:v>
                </c:pt>
                <c:pt idx="4501">
                  <c:v>-335.65413649999999</c:v>
                </c:pt>
                <c:pt idx="4502">
                  <c:v>-334.57897129999998</c:v>
                </c:pt>
                <c:pt idx="4503">
                  <c:v>-335.55296920000001</c:v>
                </c:pt>
                <c:pt idx="4504">
                  <c:v>-334.6854227</c:v>
                </c:pt>
                <c:pt idx="4505">
                  <c:v>-334.19411710000003</c:v>
                </c:pt>
                <c:pt idx="4506">
                  <c:v>-334.85872089999998</c:v>
                </c:pt>
                <c:pt idx="4507">
                  <c:v>-333.7135293</c:v>
                </c:pt>
                <c:pt idx="4508">
                  <c:v>-334.34614699999997</c:v>
                </c:pt>
                <c:pt idx="4509">
                  <c:v>-334.73068719999998</c:v>
                </c:pt>
                <c:pt idx="4510">
                  <c:v>-334.66968859999997</c:v>
                </c:pt>
                <c:pt idx="4511">
                  <c:v>-334.70350459999997</c:v>
                </c:pt>
                <c:pt idx="4512">
                  <c:v>-335.82341960000002</c:v>
                </c:pt>
                <c:pt idx="4513">
                  <c:v>-334.22514009999998</c:v>
                </c:pt>
                <c:pt idx="4514">
                  <c:v>-334.95841189999999</c:v>
                </c:pt>
                <c:pt idx="4515">
                  <c:v>-333.76165889999999</c:v>
                </c:pt>
                <c:pt idx="4516">
                  <c:v>-335.61651060000003</c:v>
                </c:pt>
                <c:pt idx="4517">
                  <c:v>-334.25446920000002</c:v>
                </c:pt>
                <c:pt idx="4518">
                  <c:v>-335.65543719999999</c:v>
                </c:pt>
                <c:pt idx="4519">
                  <c:v>-336.20867829999997</c:v>
                </c:pt>
                <c:pt idx="4520">
                  <c:v>-334.21895009999997</c:v>
                </c:pt>
                <c:pt idx="4521">
                  <c:v>-334.42660669999998</c:v>
                </c:pt>
                <c:pt idx="4522">
                  <c:v>-335.33858309999999</c:v>
                </c:pt>
                <c:pt idx="4523">
                  <c:v>-334.38862829999999</c:v>
                </c:pt>
                <c:pt idx="4524">
                  <c:v>-334.87987070000003</c:v>
                </c:pt>
                <c:pt idx="4525">
                  <c:v>-333.5607043</c:v>
                </c:pt>
                <c:pt idx="4526">
                  <c:v>-335.45388700000001</c:v>
                </c:pt>
                <c:pt idx="4527">
                  <c:v>-335.17807349999998</c:v>
                </c:pt>
                <c:pt idx="4528">
                  <c:v>-333.09632219999997</c:v>
                </c:pt>
                <c:pt idx="4529">
                  <c:v>-333.91946630000001</c:v>
                </c:pt>
                <c:pt idx="4530">
                  <c:v>-336.0057827</c:v>
                </c:pt>
                <c:pt idx="4531">
                  <c:v>-334.86617510000002</c:v>
                </c:pt>
                <c:pt idx="4532">
                  <c:v>-334.51340970000001</c:v>
                </c:pt>
                <c:pt idx="4533">
                  <c:v>-333.85914279999997</c:v>
                </c:pt>
                <c:pt idx="4534">
                  <c:v>-335.00880069999999</c:v>
                </c:pt>
                <c:pt idx="4535">
                  <c:v>-332.97669020000001</c:v>
                </c:pt>
                <c:pt idx="4536">
                  <c:v>-333.79148989999999</c:v>
                </c:pt>
                <c:pt idx="4537">
                  <c:v>-333.83060060000003</c:v>
                </c:pt>
                <c:pt idx="4538">
                  <c:v>-333.95233480000002</c:v>
                </c:pt>
                <c:pt idx="4539">
                  <c:v>-335.23786990000002</c:v>
                </c:pt>
                <c:pt idx="4540">
                  <c:v>-334.99453820000002</c:v>
                </c:pt>
                <c:pt idx="4541">
                  <c:v>-334.87640699999997</c:v>
                </c:pt>
                <c:pt idx="4542">
                  <c:v>-333.93866059999999</c:v>
                </c:pt>
                <c:pt idx="4543">
                  <c:v>-334.71705880000002</c:v>
                </c:pt>
                <c:pt idx="4544">
                  <c:v>-332.88852689999999</c:v>
                </c:pt>
                <c:pt idx="4545">
                  <c:v>-335.00841370000001</c:v>
                </c:pt>
                <c:pt idx="4546">
                  <c:v>-334.86047619999999</c:v>
                </c:pt>
                <c:pt idx="4547">
                  <c:v>-333.5902676</c:v>
                </c:pt>
                <c:pt idx="4548">
                  <c:v>-334.70668699999999</c:v>
                </c:pt>
                <c:pt idx="4549">
                  <c:v>-333.56267300000002</c:v>
                </c:pt>
                <c:pt idx="4550">
                  <c:v>-334.39279169999998</c:v>
                </c:pt>
                <c:pt idx="4551">
                  <c:v>-335.01931389999999</c:v>
                </c:pt>
                <c:pt idx="4552">
                  <c:v>-334.06113790000001</c:v>
                </c:pt>
                <c:pt idx="4553">
                  <c:v>-334.7509384</c:v>
                </c:pt>
                <c:pt idx="4554">
                  <c:v>-336.46774879999998</c:v>
                </c:pt>
                <c:pt idx="4555">
                  <c:v>-333.92074480000002</c:v>
                </c:pt>
                <c:pt idx="4556">
                  <c:v>-334.42572080000002</c:v>
                </c:pt>
                <c:pt idx="4557">
                  <c:v>-334.19417129999999</c:v>
                </c:pt>
                <c:pt idx="4558">
                  <c:v>-335.17447199999998</c:v>
                </c:pt>
                <c:pt idx="4559">
                  <c:v>-333.96459190000002</c:v>
                </c:pt>
                <c:pt idx="4560">
                  <c:v>-335.67021099999999</c:v>
                </c:pt>
                <c:pt idx="4561">
                  <c:v>-334.0904261</c:v>
                </c:pt>
                <c:pt idx="4562">
                  <c:v>-333.86998949999997</c:v>
                </c:pt>
                <c:pt idx="4563">
                  <c:v>-334.79933770000002</c:v>
                </c:pt>
                <c:pt idx="4564">
                  <c:v>-335.14865700000001</c:v>
                </c:pt>
                <c:pt idx="4565">
                  <c:v>-336.03863080000002</c:v>
                </c:pt>
                <c:pt idx="4566">
                  <c:v>-335.69352889999999</c:v>
                </c:pt>
                <c:pt idx="4567">
                  <c:v>-336.43968319999999</c:v>
                </c:pt>
                <c:pt idx="4568">
                  <c:v>-335.2072101</c:v>
                </c:pt>
                <c:pt idx="4569">
                  <c:v>-335.32140930000003</c:v>
                </c:pt>
                <c:pt idx="4570">
                  <c:v>-335.73594650000001</c:v>
                </c:pt>
                <c:pt idx="4571">
                  <c:v>-334.4221119</c:v>
                </c:pt>
                <c:pt idx="4572">
                  <c:v>-335.18584959999998</c:v>
                </c:pt>
                <c:pt idx="4573">
                  <c:v>-334.83659069999999</c:v>
                </c:pt>
                <c:pt idx="4574">
                  <c:v>-335.24869260000003</c:v>
                </c:pt>
                <c:pt idx="4575">
                  <c:v>-334.78056320000002</c:v>
                </c:pt>
                <c:pt idx="4576">
                  <c:v>-335.33313170000002</c:v>
                </c:pt>
                <c:pt idx="4577">
                  <c:v>-334.50111120000003</c:v>
                </c:pt>
                <c:pt idx="4578">
                  <c:v>-335.46190860000002</c:v>
                </c:pt>
                <c:pt idx="4579">
                  <c:v>-334.89054040000002</c:v>
                </c:pt>
                <c:pt idx="4580">
                  <c:v>-335.87768540000002</c:v>
                </c:pt>
                <c:pt idx="4581">
                  <c:v>-334.27728980000001</c:v>
                </c:pt>
                <c:pt idx="4582">
                  <c:v>-334.56339279999997</c:v>
                </c:pt>
                <c:pt idx="4583">
                  <c:v>-336.1562399</c:v>
                </c:pt>
                <c:pt idx="4584">
                  <c:v>-335.62705890000001</c:v>
                </c:pt>
                <c:pt idx="4585">
                  <c:v>-334.18501140000001</c:v>
                </c:pt>
                <c:pt idx="4586">
                  <c:v>-333.58857360000002</c:v>
                </c:pt>
                <c:pt idx="4587">
                  <c:v>-334.66059310000003</c:v>
                </c:pt>
                <c:pt idx="4588">
                  <c:v>-332.89352969999999</c:v>
                </c:pt>
                <c:pt idx="4589">
                  <c:v>-334.11337120000002</c:v>
                </c:pt>
                <c:pt idx="4590">
                  <c:v>-335.00686180000002</c:v>
                </c:pt>
                <c:pt idx="4591">
                  <c:v>-334.58339760000001</c:v>
                </c:pt>
                <c:pt idx="4592">
                  <c:v>-335.05389839999998</c:v>
                </c:pt>
                <c:pt idx="4593">
                  <c:v>-333.25640229999999</c:v>
                </c:pt>
                <c:pt idx="4594">
                  <c:v>-334.20124029999999</c:v>
                </c:pt>
                <c:pt idx="4595">
                  <c:v>-334.38146710000001</c:v>
                </c:pt>
                <c:pt idx="4596">
                  <c:v>-333.73243400000001</c:v>
                </c:pt>
                <c:pt idx="4597">
                  <c:v>-335.36718519999999</c:v>
                </c:pt>
                <c:pt idx="4598">
                  <c:v>-336.43245639999998</c:v>
                </c:pt>
                <c:pt idx="4599">
                  <c:v>-333.47317850000002</c:v>
                </c:pt>
                <c:pt idx="4600">
                  <c:v>-334.69329850000003</c:v>
                </c:pt>
                <c:pt idx="4601">
                  <c:v>-335.40350369999999</c:v>
                </c:pt>
                <c:pt idx="4602">
                  <c:v>-333.32602450000002</c:v>
                </c:pt>
                <c:pt idx="4603">
                  <c:v>-334.3636224</c:v>
                </c:pt>
                <c:pt idx="4604">
                  <c:v>-335.62368789999999</c:v>
                </c:pt>
                <c:pt idx="4605">
                  <c:v>-335.45469609999998</c:v>
                </c:pt>
                <c:pt idx="4606">
                  <c:v>-334.18245489999998</c:v>
                </c:pt>
                <c:pt idx="4607">
                  <c:v>-335.12574439999997</c:v>
                </c:pt>
                <c:pt idx="4608">
                  <c:v>-334.9468569</c:v>
                </c:pt>
                <c:pt idx="4609">
                  <c:v>-334.21205149999997</c:v>
                </c:pt>
                <c:pt idx="4610">
                  <c:v>-334.8729305</c:v>
                </c:pt>
                <c:pt idx="4611">
                  <c:v>-333.99170620000001</c:v>
                </c:pt>
                <c:pt idx="4612">
                  <c:v>-335.0423748</c:v>
                </c:pt>
                <c:pt idx="4613">
                  <c:v>-333.9072721</c:v>
                </c:pt>
                <c:pt idx="4614">
                  <c:v>-334.15717690000002</c:v>
                </c:pt>
                <c:pt idx="4615">
                  <c:v>-334.24046199999998</c:v>
                </c:pt>
                <c:pt idx="4616">
                  <c:v>-333.98458429999999</c:v>
                </c:pt>
                <c:pt idx="4617">
                  <c:v>-335.24333250000001</c:v>
                </c:pt>
                <c:pt idx="4618">
                  <c:v>-334.5791792</c:v>
                </c:pt>
                <c:pt idx="4619">
                  <c:v>-333.36247780000002</c:v>
                </c:pt>
                <c:pt idx="4620">
                  <c:v>-334.17572630000001</c:v>
                </c:pt>
                <c:pt idx="4621">
                  <c:v>-334.44305379999997</c:v>
                </c:pt>
                <c:pt idx="4622">
                  <c:v>-334.84132820000002</c:v>
                </c:pt>
                <c:pt idx="4623">
                  <c:v>-335.7938651</c:v>
                </c:pt>
                <c:pt idx="4624">
                  <c:v>-335.0934982</c:v>
                </c:pt>
                <c:pt idx="4625">
                  <c:v>-334.58386530000001</c:v>
                </c:pt>
                <c:pt idx="4626">
                  <c:v>-333.93501350000003</c:v>
                </c:pt>
                <c:pt idx="4627">
                  <c:v>-334.94090119999998</c:v>
                </c:pt>
                <c:pt idx="4628">
                  <c:v>-334.28955739999998</c:v>
                </c:pt>
                <c:pt idx="4629">
                  <c:v>-334.3694807</c:v>
                </c:pt>
                <c:pt idx="4630">
                  <c:v>-335.353792</c:v>
                </c:pt>
                <c:pt idx="4631">
                  <c:v>-334.0211511</c:v>
                </c:pt>
                <c:pt idx="4632">
                  <c:v>-335.07352509999998</c:v>
                </c:pt>
                <c:pt idx="4633">
                  <c:v>-334.14254849999998</c:v>
                </c:pt>
                <c:pt idx="4634">
                  <c:v>-333.76038349999999</c:v>
                </c:pt>
                <c:pt idx="4635">
                  <c:v>-334.85802439999998</c:v>
                </c:pt>
                <c:pt idx="4636">
                  <c:v>-334.1372442</c:v>
                </c:pt>
                <c:pt idx="4637">
                  <c:v>-334.77805280000001</c:v>
                </c:pt>
                <c:pt idx="4638">
                  <c:v>-334.35753169999998</c:v>
                </c:pt>
                <c:pt idx="4639">
                  <c:v>-333.80624230000001</c:v>
                </c:pt>
                <c:pt idx="4640">
                  <c:v>-333.63448899999997</c:v>
                </c:pt>
                <c:pt idx="4641">
                  <c:v>-335.9733483</c:v>
                </c:pt>
                <c:pt idx="4642">
                  <c:v>-335.48276019999997</c:v>
                </c:pt>
                <c:pt idx="4643">
                  <c:v>-334.24917390000002</c:v>
                </c:pt>
                <c:pt idx="4644">
                  <c:v>-333.91284669999999</c:v>
                </c:pt>
                <c:pt idx="4645">
                  <c:v>-335.21115129999998</c:v>
                </c:pt>
                <c:pt idx="4646">
                  <c:v>-335.24020359999997</c:v>
                </c:pt>
                <c:pt idx="4647">
                  <c:v>-333.81303550000001</c:v>
                </c:pt>
                <c:pt idx="4648">
                  <c:v>-334.40572839999999</c:v>
                </c:pt>
                <c:pt idx="4649">
                  <c:v>-334.38885399999998</c:v>
                </c:pt>
                <c:pt idx="4650">
                  <c:v>-333.88008259999998</c:v>
                </c:pt>
                <c:pt idx="4651">
                  <c:v>-334.82192759999998</c:v>
                </c:pt>
                <c:pt idx="4652">
                  <c:v>-334.13746570000001</c:v>
                </c:pt>
                <c:pt idx="4653">
                  <c:v>-333.94237470000002</c:v>
                </c:pt>
                <c:pt idx="4654">
                  <c:v>-334.73258129999999</c:v>
                </c:pt>
                <c:pt idx="4655">
                  <c:v>-334.33921049999998</c:v>
                </c:pt>
                <c:pt idx="4656">
                  <c:v>-335.48865540000003</c:v>
                </c:pt>
                <c:pt idx="4657">
                  <c:v>-334.22504730000003</c:v>
                </c:pt>
                <c:pt idx="4658">
                  <c:v>-191.10962939999999</c:v>
                </c:pt>
                <c:pt idx="4659">
                  <c:v>-194.0624431</c:v>
                </c:pt>
                <c:pt idx="4660">
                  <c:v>-194.95769110000001</c:v>
                </c:pt>
                <c:pt idx="4661">
                  <c:v>-196.98527859999999</c:v>
                </c:pt>
                <c:pt idx="4662">
                  <c:v>-195.12219870000001</c:v>
                </c:pt>
                <c:pt idx="4663">
                  <c:v>-195.6966042</c:v>
                </c:pt>
                <c:pt idx="4664">
                  <c:v>-197.23445960000001</c:v>
                </c:pt>
                <c:pt idx="4665">
                  <c:v>-197.0839996</c:v>
                </c:pt>
                <c:pt idx="4666">
                  <c:v>-195.2098383</c:v>
                </c:pt>
                <c:pt idx="4667">
                  <c:v>-196.9535156</c:v>
                </c:pt>
                <c:pt idx="4668">
                  <c:v>-195.87353160000001</c:v>
                </c:pt>
                <c:pt idx="4669">
                  <c:v>-198.41008980000001</c:v>
                </c:pt>
                <c:pt idx="4670">
                  <c:v>-196.88977869999999</c:v>
                </c:pt>
                <c:pt idx="4671">
                  <c:v>-199.1429736</c:v>
                </c:pt>
                <c:pt idx="4672">
                  <c:v>-201.26687939999999</c:v>
                </c:pt>
                <c:pt idx="4673">
                  <c:v>-202.9044456</c:v>
                </c:pt>
                <c:pt idx="4674">
                  <c:v>-204.31860030000001</c:v>
                </c:pt>
                <c:pt idx="4675">
                  <c:v>-202.84294399999999</c:v>
                </c:pt>
                <c:pt idx="4676">
                  <c:v>-202.60443330000001</c:v>
                </c:pt>
                <c:pt idx="4677">
                  <c:v>-203.37819669999999</c:v>
                </c:pt>
                <c:pt idx="4678">
                  <c:v>-203.9841883</c:v>
                </c:pt>
                <c:pt idx="4679">
                  <c:v>-204.1960784</c:v>
                </c:pt>
                <c:pt idx="4680">
                  <c:v>-203.70541560000001</c:v>
                </c:pt>
                <c:pt idx="4681">
                  <c:v>-202.75562020000001</c:v>
                </c:pt>
                <c:pt idx="4682">
                  <c:v>-203.06225950000001</c:v>
                </c:pt>
                <c:pt idx="4683">
                  <c:v>-204.18335490000001</c:v>
                </c:pt>
                <c:pt idx="4684">
                  <c:v>-205.3754003</c:v>
                </c:pt>
                <c:pt idx="4685">
                  <c:v>-203.04318599999999</c:v>
                </c:pt>
                <c:pt idx="4686">
                  <c:v>-203.117154</c:v>
                </c:pt>
                <c:pt idx="4687">
                  <c:v>-204.14310760000001</c:v>
                </c:pt>
                <c:pt idx="4688">
                  <c:v>-204.65930739999999</c:v>
                </c:pt>
                <c:pt idx="4689">
                  <c:v>-204.3018625</c:v>
                </c:pt>
                <c:pt idx="4690">
                  <c:v>-205.29863130000001</c:v>
                </c:pt>
                <c:pt idx="4691">
                  <c:v>-203.8387773</c:v>
                </c:pt>
                <c:pt idx="4692">
                  <c:v>-204.333912</c:v>
                </c:pt>
                <c:pt idx="4693">
                  <c:v>-205.2971326</c:v>
                </c:pt>
                <c:pt idx="4694">
                  <c:v>-203.027841</c:v>
                </c:pt>
                <c:pt idx="4695">
                  <c:v>-204.6918752</c:v>
                </c:pt>
                <c:pt idx="4696">
                  <c:v>-205.69429589999999</c:v>
                </c:pt>
                <c:pt idx="4697">
                  <c:v>-205.99811550000001</c:v>
                </c:pt>
                <c:pt idx="4698">
                  <c:v>-205.27451070000001</c:v>
                </c:pt>
                <c:pt idx="4699">
                  <c:v>-205.45279339999999</c:v>
                </c:pt>
                <c:pt idx="4700">
                  <c:v>-204.64472910000001</c:v>
                </c:pt>
                <c:pt idx="4701">
                  <c:v>-203.35133819999999</c:v>
                </c:pt>
                <c:pt idx="4702">
                  <c:v>-204.3687851</c:v>
                </c:pt>
                <c:pt idx="4703">
                  <c:v>-205.10855309999999</c:v>
                </c:pt>
                <c:pt idx="4704">
                  <c:v>-205.1366859</c:v>
                </c:pt>
                <c:pt idx="4705">
                  <c:v>-205.23980700000001</c:v>
                </c:pt>
                <c:pt idx="4706">
                  <c:v>-204.78814840000001</c:v>
                </c:pt>
                <c:pt idx="4707">
                  <c:v>-205.7416728</c:v>
                </c:pt>
                <c:pt idx="4708">
                  <c:v>-204.8027026</c:v>
                </c:pt>
                <c:pt idx="4709">
                  <c:v>-205.70955889999999</c:v>
                </c:pt>
                <c:pt idx="4710">
                  <c:v>-204.67187390000001</c:v>
                </c:pt>
                <c:pt idx="4711">
                  <c:v>-205.19218810000001</c:v>
                </c:pt>
                <c:pt idx="4712">
                  <c:v>-205.90541400000001</c:v>
                </c:pt>
                <c:pt idx="4713">
                  <c:v>-205.4244027</c:v>
                </c:pt>
                <c:pt idx="4714">
                  <c:v>-204.77108029999999</c:v>
                </c:pt>
                <c:pt idx="4715">
                  <c:v>-204.91117980000001</c:v>
                </c:pt>
                <c:pt idx="4716">
                  <c:v>-203.99153810000001</c:v>
                </c:pt>
                <c:pt idx="4717">
                  <c:v>-204.70975540000001</c:v>
                </c:pt>
                <c:pt idx="4718">
                  <c:v>-205.01301810000001</c:v>
                </c:pt>
                <c:pt idx="4719">
                  <c:v>-204.44359180000001</c:v>
                </c:pt>
                <c:pt idx="4720">
                  <c:v>-204.90875840000001</c:v>
                </c:pt>
                <c:pt idx="4721">
                  <c:v>-205.110366</c:v>
                </c:pt>
                <c:pt idx="4722">
                  <c:v>-205.58809310000001</c:v>
                </c:pt>
                <c:pt idx="4723">
                  <c:v>-204.81408759999999</c:v>
                </c:pt>
                <c:pt idx="4724">
                  <c:v>-205.85149709999999</c:v>
                </c:pt>
                <c:pt idx="4725">
                  <c:v>-205.5514555</c:v>
                </c:pt>
                <c:pt idx="4726">
                  <c:v>-204.64862550000001</c:v>
                </c:pt>
                <c:pt idx="4727">
                  <c:v>-203.33330580000001</c:v>
                </c:pt>
                <c:pt idx="4728">
                  <c:v>-203.80186330000001</c:v>
                </c:pt>
                <c:pt idx="4729">
                  <c:v>-205.36126569999999</c:v>
                </c:pt>
                <c:pt idx="4730">
                  <c:v>-204.7963728</c:v>
                </c:pt>
                <c:pt idx="4731">
                  <c:v>-205.17602489999999</c:v>
                </c:pt>
                <c:pt idx="4732">
                  <c:v>-204.53856759999999</c:v>
                </c:pt>
                <c:pt idx="4733">
                  <c:v>-205.40126459999999</c:v>
                </c:pt>
                <c:pt idx="4734">
                  <c:v>-205.57470929999999</c:v>
                </c:pt>
                <c:pt idx="4735">
                  <c:v>-204.4927452</c:v>
                </c:pt>
                <c:pt idx="4736">
                  <c:v>-204.9729294</c:v>
                </c:pt>
                <c:pt idx="4737">
                  <c:v>-205.61185660000001</c:v>
                </c:pt>
                <c:pt idx="4738">
                  <c:v>-204.6427869</c:v>
                </c:pt>
                <c:pt idx="4739">
                  <c:v>-205.68269749999999</c:v>
                </c:pt>
                <c:pt idx="4740">
                  <c:v>-205.84098130000001</c:v>
                </c:pt>
                <c:pt idx="4741">
                  <c:v>-204.46072509999999</c:v>
                </c:pt>
                <c:pt idx="4742">
                  <c:v>-205.85178389999999</c:v>
                </c:pt>
                <c:pt idx="4743">
                  <c:v>-206.81425669999999</c:v>
                </c:pt>
                <c:pt idx="4744">
                  <c:v>-207.1619623</c:v>
                </c:pt>
                <c:pt idx="4745">
                  <c:v>-206.96850130000001</c:v>
                </c:pt>
                <c:pt idx="4746">
                  <c:v>-205.3664881</c:v>
                </c:pt>
                <c:pt idx="4747">
                  <c:v>-204.90475979999999</c:v>
                </c:pt>
                <c:pt idx="4748">
                  <c:v>-205.69874590000001</c:v>
                </c:pt>
                <c:pt idx="4749">
                  <c:v>-205.51135579999999</c:v>
                </c:pt>
                <c:pt idx="4750">
                  <c:v>-206.08381979999999</c:v>
                </c:pt>
                <c:pt idx="4751">
                  <c:v>-206.49154669999999</c:v>
                </c:pt>
                <c:pt idx="4752">
                  <c:v>-206.3443777</c:v>
                </c:pt>
                <c:pt idx="4753">
                  <c:v>-205.7418265</c:v>
                </c:pt>
                <c:pt idx="4754">
                  <c:v>-207.42608849999999</c:v>
                </c:pt>
                <c:pt idx="4755">
                  <c:v>-206.7136208</c:v>
                </c:pt>
                <c:pt idx="4756">
                  <c:v>-205.7097363</c:v>
                </c:pt>
                <c:pt idx="4757">
                  <c:v>-206.0642244</c:v>
                </c:pt>
                <c:pt idx="4758">
                  <c:v>-207.81467369999999</c:v>
                </c:pt>
                <c:pt idx="4759">
                  <c:v>-205.0751353</c:v>
                </c:pt>
                <c:pt idx="4760">
                  <c:v>-205.2802958</c:v>
                </c:pt>
                <c:pt idx="4761">
                  <c:v>-205.0536089</c:v>
                </c:pt>
                <c:pt idx="4762">
                  <c:v>-204.80066859999999</c:v>
                </c:pt>
                <c:pt idx="4763">
                  <c:v>-207.02956760000001</c:v>
                </c:pt>
                <c:pt idx="4764">
                  <c:v>-205.8593946</c:v>
                </c:pt>
                <c:pt idx="4765">
                  <c:v>-207.05042589999999</c:v>
                </c:pt>
                <c:pt idx="4766">
                  <c:v>-205.9555301</c:v>
                </c:pt>
                <c:pt idx="4767">
                  <c:v>-205.86977099999999</c:v>
                </c:pt>
                <c:pt idx="4768">
                  <c:v>-207.39659370000001</c:v>
                </c:pt>
                <c:pt idx="4769">
                  <c:v>-205.86184019999999</c:v>
                </c:pt>
                <c:pt idx="4770">
                  <c:v>-205.66191079999999</c:v>
                </c:pt>
                <c:pt idx="4771">
                  <c:v>-205.35904909999999</c:v>
                </c:pt>
                <c:pt idx="4772">
                  <c:v>-204.98372610000001</c:v>
                </c:pt>
                <c:pt idx="4773">
                  <c:v>-207.1176098</c:v>
                </c:pt>
                <c:pt idx="4774">
                  <c:v>-207.3968668</c:v>
                </c:pt>
                <c:pt idx="4775">
                  <c:v>-206.3711212</c:v>
                </c:pt>
                <c:pt idx="4776">
                  <c:v>-206.8163749</c:v>
                </c:pt>
                <c:pt idx="4777">
                  <c:v>-205.22108929999999</c:v>
                </c:pt>
                <c:pt idx="4778">
                  <c:v>-204.79660490000001</c:v>
                </c:pt>
                <c:pt idx="4779">
                  <c:v>-207.00474689999999</c:v>
                </c:pt>
                <c:pt idx="4780">
                  <c:v>-205.68876929999999</c:v>
                </c:pt>
                <c:pt idx="4781">
                  <c:v>-206.13693369999999</c:v>
                </c:pt>
                <c:pt idx="4782">
                  <c:v>-205.78755390000001</c:v>
                </c:pt>
                <c:pt idx="4783">
                  <c:v>-206.45795480000001</c:v>
                </c:pt>
                <c:pt idx="4784">
                  <c:v>-205.7350601</c:v>
                </c:pt>
                <c:pt idx="4785">
                  <c:v>-205.72101699999999</c:v>
                </c:pt>
                <c:pt idx="4786">
                  <c:v>-205.35028840000001</c:v>
                </c:pt>
                <c:pt idx="4787">
                  <c:v>-205.6630925</c:v>
                </c:pt>
                <c:pt idx="4788">
                  <c:v>-201.9658594</c:v>
                </c:pt>
                <c:pt idx="4789">
                  <c:v>-202.1067448</c:v>
                </c:pt>
                <c:pt idx="4790">
                  <c:v>-201.6153549</c:v>
                </c:pt>
                <c:pt idx="4791">
                  <c:v>-200.60832049999999</c:v>
                </c:pt>
                <c:pt idx="4792">
                  <c:v>-201.70164879999999</c:v>
                </c:pt>
                <c:pt idx="4793">
                  <c:v>-201.8241854</c:v>
                </c:pt>
                <c:pt idx="4794">
                  <c:v>-202.5257703</c:v>
                </c:pt>
                <c:pt idx="4795">
                  <c:v>-201.3235712</c:v>
                </c:pt>
                <c:pt idx="4796">
                  <c:v>-201.6427587</c:v>
                </c:pt>
                <c:pt idx="4797">
                  <c:v>-203.01633760000001</c:v>
                </c:pt>
                <c:pt idx="4798">
                  <c:v>-202.73228040000001</c:v>
                </c:pt>
                <c:pt idx="4799">
                  <c:v>-202.22056459999999</c:v>
                </c:pt>
                <c:pt idx="4800">
                  <c:v>-202.64350830000001</c:v>
                </c:pt>
                <c:pt idx="4801">
                  <c:v>-200.88340439999999</c:v>
                </c:pt>
                <c:pt idx="4802">
                  <c:v>-201.8615954</c:v>
                </c:pt>
                <c:pt idx="4803">
                  <c:v>-201.84478920000001</c:v>
                </c:pt>
                <c:pt idx="4804">
                  <c:v>-203.27204040000001</c:v>
                </c:pt>
                <c:pt idx="4805">
                  <c:v>-202.4768229</c:v>
                </c:pt>
                <c:pt idx="4806">
                  <c:v>-202.1812932</c:v>
                </c:pt>
                <c:pt idx="4807">
                  <c:v>-201.3355315</c:v>
                </c:pt>
                <c:pt idx="4808">
                  <c:v>-201.660684</c:v>
                </c:pt>
                <c:pt idx="4809">
                  <c:v>-202.23339300000001</c:v>
                </c:pt>
                <c:pt idx="4810">
                  <c:v>-201.0478176</c:v>
                </c:pt>
                <c:pt idx="4811">
                  <c:v>-200.03004559999999</c:v>
                </c:pt>
                <c:pt idx="4812">
                  <c:v>-201.27738439999999</c:v>
                </c:pt>
                <c:pt idx="4813">
                  <c:v>-202.4501664</c:v>
                </c:pt>
                <c:pt idx="4814">
                  <c:v>-202.5857216</c:v>
                </c:pt>
                <c:pt idx="4815">
                  <c:v>-200.325524</c:v>
                </c:pt>
                <c:pt idx="4816">
                  <c:v>-203.11243150000001</c:v>
                </c:pt>
                <c:pt idx="4817">
                  <c:v>-201.83150610000001</c:v>
                </c:pt>
                <c:pt idx="4818">
                  <c:v>-201.00939869999999</c:v>
                </c:pt>
                <c:pt idx="4819">
                  <c:v>-201.62325559999999</c:v>
                </c:pt>
                <c:pt idx="4820">
                  <c:v>-201.57724400000001</c:v>
                </c:pt>
                <c:pt idx="4821">
                  <c:v>-202.53726159999999</c:v>
                </c:pt>
                <c:pt idx="4822">
                  <c:v>-201.89879669999999</c:v>
                </c:pt>
                <c:pt idx="4823">
                  <c:v>-202.15760059999999</c:v>
                </c:pt>
                <c:pt idx="4824">
                  <c:v>-201.83264460000001</c:v>
                </c:pt>
                <c:pt idx="4825">
                  <c:v>-201.42508659999999</c:v>
                </c:pt>
                <c:pt idx="4826">
                  <c:v>-200.44085459999999</c:v>
                </c:pt>
                <c:pt idx="4827">
                  <c:v>-201.5617714</c:v>
                </c:pt>
                <c:pt idx="4828">
                  <c:v>-202.0070393</c:v>
                </c:pt>
                <c:pt idx="4829">
                  <c:v>-202.1153401</c:v>
                </c:pt>
                <c:pt idx="4830">
                  <c:v>-204.03597830000001</c:v>
                </c:pt>
                <c:pt idx="4831">
                  <c:v>-201.15284030000001</c:v>
                </c:pt>
                <c:pt idx="4832">
                  <c:v>-201.6551058</c:v>
                </c:pt>
                <c:pt idx="4833">
                  <c:v>-201.50757949999999</c:v>
                </c:pt>
                <c:pt idx="4834">
                  <c:v>-198.8551712</c:v>
                </c:pt>
                <c:pt idx="4835">
                  <c:v>-198.47798040000001</c:v>
                </c:pt>
                <c:pt idx="4836">
                  <c:v>-201.54463150000001</c:v>
                </c:pt>
                <c:pt idx="4837">
                  <c:v>-202.12168750000001</c:v>
                </c:pt>
                <c:pt idx="4838">
                  <c:v>-204.11841630000001</c:v>
                </c:pt>
                <c:pt idx="4839">
                  <c:v>-205.36111790000001</c:v>
                </c:pt>
                <c:pt idx="4840">
                  <c:v>-206.16870990000001</c:v>
                </c:pt>
                <c:pt idx="4841">
                  <c:v>-207.07345839999999</c:v>
                </c:pt>
                <c:pt idx="4842">
                  <c:v>-206.5731686</c:v>
                </c:pt>
                <c:pt idx="4843">
                  <c:v>-208.10761360000001</c:v>
                </c:pt>
                <c:pt idx="4844">
                  <c:v>-207.64063089999999</c:v>
                </c:pt>
                <c:pt idx="4845">
                  <c:v>-206.4778915</c:v>
                </c:pt>
                <c:pt idx="4846">
                  <c:v>-206.7057787</c:v>
                </c:pt>
                <c:pt idx="4847">
                  <c:v>-207.47546729999999</c:v>
                </c:pt>
                <c:pt idx="4848">
                  <c:v>-206.53038269999999</c:v>
                </c:pt>
                <c:pt idx="4849">
                  <c:v>-205.8639666</c:v>
                </c:pt>
                <c:pt idx="4850">
                  <c:v>-207.4734081</c:v>
                </c:pt>
                <c:pt idx="4851">
                  <c:v>-208.35697630000001</c:v>
                </c:pt>
                <c:pt idx="4852">
                  <c:v>-207.65209830000001</c:v>
                </c:pt>
                <c:pt idx="4853">
                  <c:v>-209.0374793</c:v>
                </c:pt>
                <c:pt idx="4854">
                  <c:v>-208.26673819999999</c:v>
                </c:pt>
                <c:pt idx="4855">
                  <c:v>-207.10575489999999</c:v>
                </c:pt>
                <c:pt idx="4856">
                  <c:v>-206.96366269999999</c:v>
                </c:pt>
                <c:pt idx="4857">
                  <c:v>-207.3003673</c:v>
                </c:pt>
                <c:pt idx="4858">
                  <c:v>-207.4470551</c:v>
                </c:pt>
                <c:pt idx="4859">
                  <c:v>-207.9373775</c:v>
                </c:pt>
                <c:pt idx="4860">
                  <c:v>-207.1065917</c:v>
                </c:pt>
                <c:pt idx="4861">
                  <c:v>-209.13488950000001</c:v>
                </c:pt>
                <c:pt idx="4862">
                  <c:v>-208.1405671</c:v>
                </c:pt>
                <c:pt idx="4863">
                  <c:v>-207.753287</c:v>
                </c:pt>
                <c:pt idx="4864">
                  <c:v>-206.669982</c:v>
                </c:pt>
                <c:pt idx="4865">
                  <c:v>-207.09623790000001</c:v>
                </c:pt>
                <c:pt idx="4866">
                  <c:v>-206.1586624</c:v>
                </c:pt>
                <c:pt idx="4867">
                  <c:v>-206.66167830000001</c:v>
                </c:pt>
                <c:pt idx="4868">
                  <c:v>-208.22063919999999</c:v>
                </c:pt>
                <c:pt idx="4869">
                  <c:v>-207.7518536</c:v>
                </c:pt>
                <c:pt idx="4870">
                  <c:v>-208.39025530000001</c:v>
                </c:pt>
                <c:pt idx="4871">
                  <c:v>-207.28553009999999</c:v>
                </c:pt>
                <c:pt idx="4872">
                  <c:v>-208.64036050000001</c:v>
                </c:pt>
                <c:pt idx="4873">
                  <c:v>-207.77223570000001</c:v>
                </c:pt>
                <c:pt idx="4874">
                  <c:v>-207.93466939999999</c:v>
                </c:pt>
                <c:pt idx="4875">
                  <c:v>-207.737887</c:v>
                </c:pt>
                <c:pt idx="4876">
                  <c:v>-209.20531339999999</c:v>
                </c:pt>
                <c:pt idx="4877">
                  <c:v>-208.2368721</c:v>
                </c:pt>
                <c:pt idx="4878">
                  <c:v>-208.6015788</c:v>
                </c:pt>
                <c:pt idx="4879">
                  <c:v>-208.01729649999999</c:v>
                </c:pt>
                <c:pt idx="4880">
                  <c:v>-207.65320500000001</c:v>
                </c:pt>
                <c:pt idx="4881">
                  <c:v>-207.76949740000001</c:v>
                </c:pt>
                <c:pt idx="4882">
                  <c:v>-209.02451110000001</c:v>
                </c:pt>
                <c:pt idx="4883">
                  <c:v>-209.09388820000001</c:v>
                </c:pt>
                <c:pt idx="4884">
                  <c:v>-207.57696010000001</c:v>
                </c:pt>
                <c:pt idx="4885">
                  <c:v>-208.40453539999999</c:v>
                </c:pt>
                <c:pt idx="4886">
                  <c:v>-208.0964721</c:v>
                </c:pt>
                <c:pt idx="4887">
                  <c:v>-208.66734959999999</c:v>
                </c:pt>
                <c:pt idx="4888">
                  <c:v>-210.91753259999999</c:v>
                </c:pt>
                <c:pt idx="4889">
                  <c:v>-207.6408926</c:v>
                </c:pt>
                <c:pt idx="4890">
                  <c:v>-207.90367330000001</c:v>
                </c:pt>
                <c:pt idx="4891">
                  <c:v>-207.12862079999999</c:v>
                </c:pt>
                <c:pt idx="4892">
                  <c:v>-206.2785351</c:v>
                </c:pt>
                <c:pt idx="4893">
                  <c:v>-207.25960359999999</c:v>
                </c:pt>
                <c:pt idx="4894">
                  <c:v>-207.39611149999999</c:v>
                </c:pt>
                <c:pt idx="4895">
                  <c:v>-208.36342149999999</c:v>
                </c:pt>
                <c:pt idx="4896">
                  <c:v>-208.38111850000001</c:v>
                </c:pt>
                <c:pt idx="4897">
                  <c:v>-208.16784609999999</c:v>
                </c:pt>
                <c:pt idx="4898">
                  <c:v>-209.15404849999999</c:v>
                </c:pt>
                <c:pt idx="4899">
                  <c:v>-207.66529370000001</c:v>
                </c:pt>
                <c:pt idx="4900">
                  <c:v>-207.805148</c:v>
                </c:pt>
                <c:pt idx="4901">
                  <c:v>-208.0530583</c:v>
                </c:pt>
                <c:pt idx="4902">
                  <c:v>-208.2654622</c:v>
                </c:pt>
                <c:pt idx="4903">
                  <c:v>-210.87363250000001</c:v>
                </c:pt>
                <c:pt idx="4904">
                  <c:v>-209.1764853</c:v>
                </c:pt>
                <c:pt idx="4905">
                  <c:v>-209.19384239999999</c:v>
                </c:pt>
                <c:pt idx="4906">
                  <c:v>-208.34620649999999</c:v>
                </c:pt>
                <c:pt idx="4907">
                  <c:v>-208.87153520000001</c:v>
                </c:pt>
                <c:pt idx="4908">
                  <c:v>-208.37514210000001</c:v>
                </c:pt>
                <c:pt idx="4909">
                  <c:v>-208.1880094</c:v>
                </c:pt>
                <c:pt idx="4910">
                  <c:v>-208.90644259999999</c:v>
                </c:pt>
                <c:pt idx="4911">
                  <c:v>-208.0872722</c:v>
                </c:pt>
                <c:pt idx="4912">
                  <c:v>-208.87049139999999</c:v>
                </c:pt>
                <c:pt idx="4913">
                  <c:v>-208.5928164</c:v>
                </c:pt>
                <c:pt idx="4914">
                  <c:v>-220.7427902</c:v>
                </c:pt>
                <c:pt idx="4915">
                  <c:v>-217.4397367</c:v>
                </c:pt>
                <c:pt idx="4916">
                  <c:v>-217.54098279999999</c:v>
                </c:pt>
                <c:pt idx="4917">
                  <c:v>-218.07822010000001</c:v>
                </c:pt>
                <c:pt idx="4918">
                  <c:v>-217.39822369999999</c:v>
                </c:pt>
                <c:pt idx="4919">
                  <c:v>-215.8326395</c:v>
                </c:pt>
                <c:pt idx="4920">
                  <c:v>-218.3774598</c:v>
                </c:pt>
                <c:pt idx="4921">
                  <c:v>-216.82269550000001</c:v>
                </c:pt>
                <c:pt idx="4922">
                  <c:v>-217.44484850000001</c:v>
                </c:pt>
                <c:pt idx="4923">
                  <c:v>-217.58928539999999</c:v>
                </c:pt>
                <c:pt idx="4924">
                  <c:v>-216.64127160000001</c:v>
                </c:pt>
                <c:pt idx="4925">
                  <c:v>-217.92483759999999</c:v>
                </c:pt>
                <c:pt idx="4926">
                  <c:v>-217.6978135</c:v>
                </c:pt>
                <c:pt idx="4927">
                  <c:v>-218.32250519999999</c:v>
                </c:pt>
                <c:pt idx="4928">
                  <c:v>-218.36411989999999</c:v>
                </c:pt>
                <c:pt idx="4929">
                  <c:v>-216.032658</c:v>
                </c:pt>
                <c:pt idx="4930">
                  <c:v>-217.26869210000001</c:v>
                </c:pt>
                <c:pt idx="4931">
                  <c:v>-217.2773674</c:v>
                </c:pt>
                <c:pt idx="4932">
                  <c:v>-217.6009713</c:v>
                </c:pt>
                <c:pt idx="4933">
                  <c:v>-218.17854700000001</c:v>
                </c:pt>
                <c:pt idx="4934">
                  <c:v>-216.75252029999999</c:v>
                </c:pt>
                <c:pt idx="4935">
                  <c:v>-216.79359460000001</c:v>
                </c:pt>
                <c:pt idx="4936">
                  <c:v>-216.64431160000001</c:v>
                </c:pt>
                <c:pt idx="4937">
                  <c:v>-217.88710789999999</c:v>
                </c:pt>
                <c:pt idx="4938">
                  <c:v>-217.10685659999999</c:v>
                </c:pt>
                <c:pt idx="4939">
                  <c:v>-217.59034980000001</c:v>
                </c:pt>
                <c:pt idx="4940">
                  <c:v>-217.8804829</c:v>
                </c:pt>
                <c:pt idx="4941">
                  <c:v>-216.3216615</c:v>
                </c:pt>
                <c:pt idx="4942">
                  <c:v>-218.33049370000001</c:v>
                </c:pt>
                <c:pt idx="4943">
                  <c:v>-218.0924234</c:v>
                </c:pt>
                <c:pt idx="4944">
                  <c:v>-216.64769319999999</c:v>
                </c:pt>
                <c:pt idx="4945">
                  <c:v>-216.38923729999999</c:v>
                </c:pt>
                <c:pt idx="4946">
                  <c:v>-217.26706250000001</c:v>
                </c:pt>
                <c:pt idx="4947">
                  <c:v>-215.72384629999999</c:v>
                </c:pt>
                <c:pt idx="4948">
                  <c:v>-217.87331270000001</c:v>
                </c:pt>
                <c:pt idx="4949">
                  <c:v>-218.7211039</c:v>
                </c:pt>
                <c:pt idx="4950">
                  <c:v>-216.82288930000001</c:v>
                </c:pt>
                <c:pt idx="4951">
                  <c:v>-215.96532640000001</c:v>
                </c:pt>
                <c:pt idx="4952">
                  <c:v>-216.2106301</c:v>
                </c:pt>
                <c:pt idx="4953">
                  <c:v>-217.75659870000001</c:v>
                </c:pt>
                <c:pt idx="4954">
                  <c:v>-218.03752109999999</c:v>
                </c:pt>
                <c:pt idx="4955">
                  <c:v>-218.0301475</c:v>
                </c:pt>
                <c:pt idx="4956">
                  <c:v>-217.1462803</c:v>
                </c:pt>
                <c:pt idx="4957">
                  <c:v>-217.76713330000001</c:v>
                </c:pt>
                <c:pt idx="4958">
                  <c:v>-217.44431610000001</c:v>
                </c:pt>
                <c:pt idx="4959">
                  <c:v>-217.4274867</c:v>
                </c:pt>
                <c:pt idx="4960">
                  <c:v>-216.71184840000001</c:v>
                </c:pt>
                <c:pt idx="4961">
                  <c:v>-217.54756660000001</c:v>
                </c:pt>
                <c:pt idx="4962">
                  <c:v>-217.6114772</c:v>
                </c:pt>
                <c:pt idx="4963">
                  <c:v>-217.30914089999999</c:v>
                </c:pt>
                <c:pt idx="4964">
                  <c:v>-216.59731110000001</c:v>
                </c:pt>
                <c:pt idx="4965">
                  <c:v>-216.8356502</c:v>
                </c:pt>
                <c:pt idx="4966">
                  <c:v>-217.02286029999999</c:v>
                </c:pt>
                <c:pt idx="4967">
                  <c:v>-216.55374420000001</c:v>
                </c:pt>
                <c:pt idx="4968">
                  <c:v>-217.08132140000001</c:v>
                </c:pt>
                <c:pt idx="4969">
                  <c:v>-215.70856620000001</c:v>
                </c:pt>
                <c:pt idx="4970">
                  <c:v>-218.2548228</c:v>
                </c:pt>
                <c:pt idx="4971">
                  <c:v>-215.90783189999999</c:v>
                </c:pt>
                <c:pt idx="4972">
                  <c:v>-217.0669681</c:v>
                </c:pt>
                <c:pt idx="4973">
                  <c:v>-218.28631229999999</c:v>
                </c:pt>
                <c:pt idx="4974">
                  <c:v>-217.6531579</c:v>
                </c:pt>
                <c:pt idx="4975">
                  <c:v>-217.47753109999999</c:v>
                </c:pt>
                <c:pt idx="4976">
                  <c:v>-216.96974829999999</c:v>
                </c:pt>
                <c:pt idx="4977">
                  <c:v>-218.30533500000001</c:v>
                </c:pt>
                <c:pt idx="4978">
                  <c:v>-216.90246189999999</c:v>
                </c:pt>
                <c:pt idx="4979">
                  <c:v>-217.44083140000001</c:v>
                </c:pt>
                <c:pt idx="4980">
                  <c:v>-216.39180519999999</c:v>
                </c:pt>
                <c:pt idx="4981">
                  <c:v>-216.71350469999999</c:v>
                </c:pt>
                <c:pt idx="4982">
                  <c:v>-216.72104920000001</c:v>
                </c:pt>
                <c:pt idx="4983">
                  <c:v>-215.53644199999999</c:v>
                </c:pt>
                <c:pt idx="4984">
                  <c:v>-216.66399319999999</c:v>
                </c:pt>
                <c:pt idx="4985">
                  <c:v>-216.37550210000001</c:v>
                </c:pt>
                <c:pt idx="4986">
                  <c:v>-216.78497429999999</c:v>
                </c:pt>
                <c:pt idx="4987">
                  <c:v>-216.16878600000001</c:v>
                </c:pt>
                <c:pt idx="4988">
                  <c:v>-216.3198051</c:v>
                </c:pt>
                <c:pt idx="4989">
                  <c:v>-216.80397679999999</c:v>
                </c:pt>
                <c:pt idx="4990">
                  <c:v>-216.05404350000001</c:v>
                </c:pt>
                <c:pt idx="4991">
                  <c:v>-217.47230279999999</c:v>
                </c:pt>
                <c:pt idx="4992">
                  <c:v>-214.7970009</c:v>
                </c:pt>
                <c:pt idx="4993">
                  <c:v>-216.57971470000001</c:v>
                </c:pt>
                <c:pt idx="4994">
                  <c:v>-217.53631250000001</c:v>
                </c:pt>
                <c:pt idx="4995">
                  <c:v>-217.4945491</c:v>
                </c:pt>
                <c:pt idx="4996">
                  <c:v>-215.98181099999999</c:v>
                </c:pt>
                <c:pt idx="4997">
                  <c:v>-218.8397756</c:v>
                </c:pt>
                <c:pt idx="4998">
                  <c:v>-216.534188</c:v>
                </c:pt>
                <c:pt idx="4999">
                  <c:v>-217.0981779</c:v>
                </c:pt>
                <c:pt idx="5000">
                  <c:v>-217.858035</c:v>
                </c:pt>
                <c:pt idx="5001">
                  <c:v>-217.09916100000001</c:v>
                </c:pt>
                <c:pt idx="5002">
                  <c:v>-216.52010129999999</c:v>
                </c:pt>
                <c:pt idx="5003">
                  <c:v>-217.12577590000001</c:v>
                </c:pt>
                <c:pt idx="5004">
                  <c:v>-216.4197757</c:v>
                </c:pt>
                <c:pt idx="5005">
                  <c:v>-217.9319582</c:v>
                </c:pt>
                <c:pt idx="5006">
                  <c:v>-217.03558050000001</c:v>
                </c:pt>
                <c:pt idx="5007">
                  <c:v>-218.0418348</c:v>
                </c:pt>
                <c:pt idx="5008">
                  <c:v>-216.9029989</c:v>
                </c:pt>
                <c:pt idx="5009">
                  <c:v>-216.67007659999999</c:v>
                </c:pt>
                <c:pt idx="5010">
                  <c:v>-216.34192709999999</c:v>
                </c:pt>
                <c:pt idx="5011">
                  <c:v>-217.1438076</c:v>
                </c:pt>
                <c:pt idx="5012">
                  <c:v>-216.5856416</c:v>
                </c:pt>
                <c:pt idx="5013">
                  <c:v>-216.75647459999999</c:v>
                </c:pt>
                <c:pt idx="5014">
                  <c:v>-216.61205409999999</c:v>
                </c:pt>
                <c:pt idx="5015">
                  <c:v>-217.4361681</c:v>
                </c:pt>
                <c:pt idx="5016">
                  <c:v>-217.292813</c:v>
                </c:pt>
                <c:pt idx="5017">
                  <c:v>-216.04443649999999</c:v>
                </c:pt>
                <c:pt idx="5018">
                  <c:v>-217.8752006</c:v>
                </c:pt>
                <c:pt idx="5019">
                  <c:v>-216.5747997</c:v>
                </c:pt>
                <c:pt idx="5020">
                  <c:v>-218.65988110000001</c:v>
                </c:pt>
                <c:pt idx="5021">
                  <c:v>-217.3983073</c:v>
                </c:pt>
                <c:pt idx="5022">
                  <c:v>-216.28327250000001</c:v>
                </c:pt>
                <c:pt idx="5023">
                  <c:v>-216.36233730000001</c:v>
                </c:pt>
                <c:pt idx="5024">
                  <c:v>-218.2480291</c:v>
                </c:pt>
                <c:pt idx="5025">
                  <c:v>-217.53442039999999</c:v>
                </c:pt>
                <c:pt idx="5026">
                  <c:v>-216.9187598</c:v>
                </c:pt>
                <c:pt idx="5027">
                  <c:v>-215.96431609999999</c:v>
                </c:pt>
                <c:pt idx="5028">
                  <c:v>-216.3307695</c:v>
                </c:pt>
                <c:pt idx="5029">
                  <c:v>-218.32426240000001</c:v>
                </c:pt>
                <c:pt idx="5030">
                  <c:v>-217.41824310000001</c:v>
                </c:pt>
                <c:pt idx="5031">
                  <c:v>-216.08297519999999</c:v>
                </c:pt>
                <c:pt idx="5032">
                  <c:v>-217.3287948</c:v>
                </c:pt>
                <c:pt idx="5033">
                  <c:v>-216.82393300000001</c:v>
                </c:pt>
                <c:pt idx="5034">
                  <c:v>-217.0125185</c:v>
                </c:pt>
                <c:pt idx="5035">
                  <c:v>-217.41207130000001</c:v>
                </c:pt>
                <c:pt idx="5036">
                  <c:v>-216.796133</c:v>
                </c:pt>
                <c:pt idx="5037">
                  <c:v>-218.35643099999999</c:v>
                </c:pt>
                <c:pt idx="5038">
                  <c:v>-218.843581</c:v>
                </c:pt>
                <c:pt idx="5039">
                  <c:v>-219.74777589999999</c:v>
                </c:pt>
                <c:pt idx="5040">
                  <c:v>-222.54549779999999</c:v>
                </c:pt>
                <c:pt idx="5041">
                  <c:v>-223.2727031</c:v>
                </c:pt>
                <c:pt idx="5042">
                  <c:v>-227.75146580000001</c:v>
                </c:pt>
                <c:pt idx="5043">
                  <c:v>-232.13906829999999</c:v>
                </c:pt>
                <c:pt idx="5044">
                  <c:v>-234.72963899999999</c:v>
                </c:pt>
                <c:pt idx="5045">
                  <c:v>-238.15939829999999</c:v>
                </c:pt>
                <c:pt idx="5046">
                  <c:v>-239.7250243</c:v>
                </c:pt>
                <c:pt idx="5047">
                  <c:v>-244.0638735</c:v>
                </c:pt>
                <c:pt idx="5048">
                  <c:v>-244.69777300000001</c:v>
                </c:pt>
                <c:pt idx="5049">
                  <c:v>-245.10676989999999</c:v>
                </c:pt>
                <c:pt idx="5050">
                  <c:v>-247.3029999</c:v>
                </c:pt>
                <c:pt idx="5051">
                  <c:v>-244.74632339999999</c:v>
                </c:pt>
                <c:pt idx="5052">
                  <c:v>-244.45945180000001</c:v>
                </c:pt>
                <c:pt idx="5053">
                  <c:v>-246.32034200000001</c:v>
                </c:pt>
                <c:pt idx="5054">
                  <c:v>-245.37480389999999</c:v>
                </c:pt>
                <c:pt idx="5055">
                  <c:v>-245.72929450000001</c:v>
                </c:pt>
                <c:pt idx="5056">
                  <c:v>-247.5672524</c:v>
                </c:pt>
                <c:pt idx="5057">
                  <c:v>-245.48380159999999</c:v>
                </c:pt>
                <c:pt idx="5058">
                  <c:v>-246.7830074</c:v>
                </c:pt>
                <c:pt idx="5059">
                  <c:v>-245.99358169999999</c:v>
                </c:pt>
                <c:pt idx="5060">
                  <c:v>-244.99665329999999</c:v>
                </c:pt>
                <c:pt idx="5061">
                  <c:v>-246.08791880000001</c:v>
                </c:pt>
                <c:pt idx="5062">
                  <c:v>-245.9270219</c:v>
                </c:pt>
                <c:pt idx="5063">
                  <c:v>-246.8848256</c:v>
                </c:pt>
                <c:pt idx="5064">
                  <c:v>-246.09847149999999</c:v>
                </c:pt>
                <c:pt idx="5065">
                  <c:v>-245.66082159999999</c:v>
                </c:pt>
                <c:pt idx="5066">
                  <c:v>-246.91806070000001</c:v>
                </c:pt>
                <c:pt idx="5067">
                  <c:v>-245.67478969999999</c:v>
                </c:pt>
                <c:pt idx="5068">
                  <c:v>-245.6794965</c:v>
                </c:pt>
                <c:pt idx="5069">
                  <c:v>-244.5839666</c:v>
                </c:pt>
                <c:pt idx="5070">
                  <c:v>-246.08704349999999</c:v>
                </c:pt>
                <c:pt idx="5071">
                  <c:v>-246.91582869999999</c:v>
                </c:pt>
                <c:pt idx="5072">
                  <c:v>-247.92393720000001</c:v>
                </c:pt>
                <c:pt idx="5073">
                  <c:v>-246.58240509999999</c:v>
                </c:pt>
                <c:pt idx="5074">
                  <c:v>-245.54665969999999</c:v>
                </c:pt>
                <c:pt idx="5075">
                  <c:v>-247.08127139999999</c:v>
                </c:pt>
                <c:pt idx="5076">
                  <c:v>-247.5253112</c:v>
                </c:pt>
                <c:pt idx="5077">
                  <c:v>-245.5417228</c:v>
                </c:pt>
                <c:pt idx="5078">
                  <c:v>-246.2650476</c:v>
                </c:pt>
                <c:pt idx="5079">
                  <c:v>-246.07223049999999</c:v>
                </c:pt>
                <c:pt idx="5080">
                  <c:v>-246.1212147</c:v>
                </c:pt>
                <c:pt idx="5081">
                  <c:v>-245.54569599999999</c:v>
                </c:pt>
                <c:pt idx="5082">
                  <c:v>-246.79593700000001</c:v>
                </c:pt>
                <c:pt idx="5083">
                  <c:v>-246.8917343</c:v>
                </c:pt>
                <c:pt idx="5084">
                  <c:v>-247.57706780000001</c:v>
                </c:pt>
                <c:pt idx="5085">
                  <c:v>-246.15656369999999</c:v>
                </c:pt>
                <c:pt idx="5086">
                  <c:v>-247.1459898</c:v>
                </c:pt>
                <c:pt idx="5087">
                  <c:v>-245.3819661</c:v>
                </c:pt>
                <c:pt idx="5088">
                  <c:v>-245.37966230000001</c:v>
                </c:pt>
                <c:pt idx="5089">
                  <c:v>-247.23382169999999</c:v>
                </c:pt>
                <c:pt idx="5090">
                  <c:v>-246.46549049999999</c:v>
                </c:pt>
                <c:pt idx="5091">
                  <c:v>-246.44461899999999</c:v>
                </c:pt>
                <c:pt idx="5092">
                  <c:v>-245.48710009999999</c:v>
                </c:pt>
                <c:pt idx="5093">
                  <c:v>-246.89676019999999</c:v>
                </c:pt>
                <c:pt idx="5094">
                  <c:v>-245.8030258</c:v>
                </c:pt>
                <c:pt idx="5095">
                  <c:v>-247.3514289</c:v>
                </c:pt>
                <c:pt idx="5096">
                  <c:v>-246.6281098</c:v>
                </c:pt>
                <c:pt idx="5097">
                  <c:v>-246.53632870000001</c:v>
                </c:pt>
                <c:pt idx="5098">
                  <c:v>-245.30773640000001</c:v>
                </c:pt>
                <c:pt idx="5099">
                  <c:v>-246.45202359999999</c:v>
                </c:pt>
                <c:pt idx="5100">
                  <c:v>-245.9126244</c:v>
                </c:pt>
                <c:pt idx="5101">
                  <c:v>-245.8315217</c:v>
                </c:pt>
                <c:pt idx="5102">
                  <c:v>-246.44056459999999</c:v>
                </c:pt>
                <c:pt idx="5103">
                  <c:v>-245.9794479</c:v>
                </c:pt>
                <c:pt idx="5104">
                  <c:v>-246.86452610000001</c:v>
                </c:pt>
                <c:pt idx="5105">
                  <c:v>-247.23250970000001</c:v>
                </c:pt>
                <c:pt idx="5106">
                  <c:v>-246.09871870000001</c:v>
                </c:pt>
                <c:pt idx="5107">
                  <c:v>-245.3736174</c:v>
                </c:pt>
                <c:pt idx="5108">
                  <c:v>-246.90437890000001</c:v>
                </c:pt>
                <c:pt idx="5109">
                  <c:v>-245.79860300000001</c:v>
                </c:pt>
                <c:pt idx="5110">
                  <c:v>-246.46589510000001</c:v>
                </c:pt>
                <c:pt idx="5111">
                  <c:v>-246.83972700000001</c:v>
                </c:pt>
                <c:pt idx="5112">
                  <c:v>-246.69009980000001</c:v>
                </c:pt>
                <c:pt idx="5113">
                  <c:v>-246.39997769999999</c:v>
                </c:pt>
                <c:pt idx="5114">
                  <c:v>-246.40218429999999</c:v>
                </c:pt>
                <c:pt idx="5115">
                  <c:v>-246.1188539</c:v>
                </c:pt>
                <c:pt idx="5116">
                  <c:v>-247.00567269999999</c:v>
                </c:pt>
                <c:pt idx="5117">
                  <c:v>-247.06731300000001</c:v>
                </c:pt>
                <c:pt idx="5118">
                  <c:v>-246.54290739999999</c:v>
                </c:pt>
                <c:pt idx="5119">
                  <c:v>-246.65221310000001</c:v>
                </c:pt>
                <c:pt idx="5120">
                  <c:v>-246.7760499</c:v>
                </c:pt>
                <c:pt idx="5121">
                  <c:v>-225.3830529</c:v>
                </c:pt>
                <c:pt idx="5122">
                  <c:v>-222.0786167</c:v>
                </c:pt>
                <c:pt idx="5123">
                  <c:v>-222.47827430000001</c:v>
                </c:pt>
                <c:pt idx="5124">
                  <c:v>-223.37000259999999</c:v>
                </c:pt>
                <c:pt idx="5125">
                  <c:v>-221.79561140000001</c:v>
                </c:pt>
                <c:pt idx="5126">
                  <c:v>-222.58845479999999</c:v>
                </c:pt>
                <c:pt idx="5127">
                  <c:v>-223.7476206</c:v>
                </c:pt>
                <c:pt idx="5128">
                  <c:v>-222.96056340000001</c:v>
                </c:pt>
                <c:pt idx="5129">
                  <c:v>-222.86071519999999</c:v>
                </c:pt>
                <c:pt idx="5130">
                  <c:v>-223.2110103</c:v>
                </c:pt>
                <c:pt idx="5131">
                  <c:v>-222.88036529999999</c:v>
                </c:pt>
                <c:pt idx="5132">
                  <c:v>-222.70503890000001</c:v>
                </c:pt>
                <c:pt idx="5133">
                  <c:v>-222.5107179</c:v>
                </c:pt>
                <c:pt idx="5134">
                  <c:v>-223.1996881</c:v>
                </c:pt>
                <c:pt idx="5135">
                  <c:v>-222.4718833</c:v>
                </c:pt>
                <c:pt idx="5136">
                  <c:v>-223.06393840000001</c:v>
                </c:pt>
                <c:pt idx="5137">
                  <c:v>-222.00504760000001</c:v>
                </c:pt>
                <c:pt idx="5138">
                  <c:v>-223.2409069</c:v>
                </c:pt>
                <c:pt idx="5139">
                  <c:v>-222.4453403</c:v>
                </c:pt>
                <c:pt idx="5140">
                  <c:v>-222.4871838</c:v>
                </c:pt>
                <c:pt idx="5141">
                  <c:v>-223.1929256</c:v>
                </c:pt>
                <c:pt idx="5142">
                  <c:v>-222.1145544</c:v>
                </c:pt>
                <c:pt idx="5143">
                  <c:v>-224.60318340000001</c:v>
                </c:pt>
                <c:pt idx="5144">
                  <c:v>-223.2464344</c:v>
                </c:pt>
                <c:pt idx="5145">
                  <c:v>-221.8142249</c:v>
                </c:pt>
                <c:pt idx="5146">
                  <c:v>-224.19727069999999</c:v>
                </c:pt>
                <c:pt idx="5147">
                  <c:v>-223.24952759999999</c:v>
                </c:pt>
                <c:pt idx="5148">
                  <c:v>-223.6445051</c:v>
                </c:pt>
                <c:pt idx="5149">
                  <c:v>-223.86404490000001</c:v>
                </c:pt>
                <c:pt idx="5150">
                  <c:v>-223.36987149999999</c:v>
                </c:pt>
                <c:pt idx="5151">
                  <c:v>-223.2369454</c:v>
                </c:pt>
                <c:pt idx="5152">
                  <c:v>-223.58274309999999</c:v>
                </c:pt>
                <c:pt idx="5153">
                  <c:v>-223.40715879999999</c:v>
                </c:pt>
                <c:pt idx="5154">
                  <c:v>-222.4126076</c:v>
                </c:pt>
                <c:pt idx="5155">
                  <c:v>-222.70567080000001</c:v>
                </c:pt>
                <c:pt idx="5156">
                  <c:v>-224.6069573</c:v>
                </c:pt>
                <c:pt idx="5157">
                  <c:v>-221.3266539</c:v>
                </c:pt>
                <c:pt idx="5158">
                  <c:v>-222.84809849999999</c:v>
                </c:pt>
                <c:pt idx="5159">
                  <c:v>-221.65236759999999</c:v>
                </c:pt>
                <c:pt idx="5160">
                  <c:v>-221.3569262</c:v>
                </c:pt>
                <c:pt idx="5161">
                  <c:v>-223.00339980000001</c:v>
                </c:pt>
                <c:pt idx="5162">
                  <c:v>-222.92889199999999</c:v>
                </c:pt>
                <c:pt idx="5163">
                  <c:v>-222.59094590000001</c:v>
                </c:pt>
                <c:pt idx="5164">
                  <c:v>-223.9727432</c:v>
                </c:pt>
                <c:pt idx="5165">
                  <c:v>-223.50182119999999</c:v>
                </c:pt>
                <c:pt idx="5166">
                  <c:v>-222.45125669999999</c:v>
                </c:pt>
                <c:pt idx="5167">
                  <c:v>-221.18547989999999</c:v>
                </c:pt>
                <c:pt idx="5168">
                  <c:v>-222.112652</c:v>
                </c:pt>
                <c:pt idx="5169">
                  <c:v>-222.82349249999999</c:v>
                </c:pt>
                <c:pt idx="5170">
                  <c:v>-222.40237400000001</c:v>
                </c:pt>
                <c:pt idx="5171">
                  <c:v>-223.22606490000001</c:v>
                </c:pt>
                <c:pt idx="5172">
                  <c:v>-222.71115280000001</c:v>
                </c:pt>
                <c:pt idx="5173">
                  <c:v>-222.11343339999999</c:v>
                </c:pt>
                <c:pt idx="5174">
                  <c:v>-223.39223050000001</c:v>
                </c:pt>
                <c:pt idx="5175">
                  <c:v>-222.6511921</c:v>
                </c:pt>
                <c:pt idx="5176">
                  <c:v>-222.74689910000001</c:v>
                </c:pt>
                <c:pt idx="5177">
                  <c:v>-224.22868489999999</c:v>
                </c:pt>
                <c:pt idx="5178">
                  <c:v>-223.1899593</c:v>
                </c:pt>
                <c:pt idx="5179">
                  <c:v>-223.65841760000001</c:v>
                </c:pt>
                <c:pt idx="5180">
                  <c:v>-221.4650886</c:v>
                </c:pt>
                <c:pt idx="5181">
                  <c:v>-221.80427180000001</c:v>
                </c:pt>
                <c:pt idx="5182">
                  <c:v>-223.7046641</c:v>
                </c:pt>
                <c:pt idx="5183">
                  <c:v>-222.6024784</c:v>
                </c:pt>
                <c:pt idx="5184">
                  <c:v>-222.90194629999999</c:v>
                </c:pt>
                <c:pt idx="5185">
                  <c:v>-222.3689359</c:v>
                </c:pt>
                <c:pt idx="5186">
                  <c:v>-223.5297994</c:v>
                </c:pt>
                <c:pt idx="5187">
                  <c:v>-221.49058840000001</c:v>
                </c:pt>
                <c:pt idx="5188">
                  <c:v>-223.13381799999999</c:v>
                </c:pt>
                <c:pt idx="5189">
                  <c:v>-222.65876259999999</c:v>
                </c:pt>
                <c:pt idx="5190">
                  <c:v>-223.81321679999999</c:v>
                </c:pt>
                <c:pt idx="5191">
                  <c:v>-222.88732640000001</c:v>
                </c:pt>
                <c:pt idx="5192">
                  <c:v>-221.91256720000001</c:v>
                </c:pt>
                <c:pt idx="5193">
                  <c:v>-223.18926769999999</c:v>
                </c:pt>
                <c:pt idx="5194">
                  <c:v>-223.04633989999999</c:v>
                </c:pt>
                <c:pt idx="5195">
                  <c:v>-223.0771378</c:v>
                </c:pt>
                <c:pt idx="5196">
                  <c:v>-222.57737059999999</c:v>
                </c:pt>
                <c:pt idx="5197">
                  <c:v>-222.77794639999999</c:v>
                </c:pt>
                <c:pt idx="5198">
                  <c:v>-221.82327029999999</c:v>
                </c:pt>
                <c:pt idx="5199">
                  <c:v>-221.20641810000001</c:v>
                </c:pt>
                <c:pt idx="5200">
                  <c:v>-222.56684079999999</c:v>
                </c:pt>
                <c:pt idx="5201">
                  <c:v>-221.83036039999999</c:v>
                </c:pt>
                <c:pt idx="5202">
                  <c:v>-223.19757530000001</c:v>
                </c:pt>
                <c:pt idx="5203">
                  <c:v>-223.17017870000001</c:v>
                </c:pt>
                <c:pt idx="5204">
                  <c:v>-222.78642339999999</c:v>
                </c:pt>
                <c:pt idx="5205">
                  <c:v>-223.2783732</c:v>
                </c:pt>
                <c:pt idx="5206">
                  <c:v>-222.11006889999999</c:v>
                </c:pt>
                <c:pt idx="5207">
                  <c:v>-222.5855531</c:v>
                </c:pt>
                <c:pt idx="5208">
                  <c:v>-223.120677</c:v>
                </c:pt>
                <c:pt idx="5209">
                  <c:v>-223.17558360000001</c:v>
                </c:pt>
                <c:pt idx="5210">
                  <c:v>-221.31596500000001</c:v>
                </c:pt>
                <c:pt idx="5211">
                  <c:v>-223.10397169999999</c:v>
                </c:pt>
                <c:pt idx="5212">
                  <c:v>-222.9372765</c:v>
                </c:pt>
                <c:pt idx="5213">
                  <c:v>-222.3026844</c:v>
                </c:pt>
                <c:pt idx="5214">
                  <c:v>-223.10316069999999</c:v>
                </c:pt>
                <c:pt idx="5215">
                  <c:v>-222.46549250000001</c:v>
                </c:pt>
                <c:pt idx="5216">
                  <c:v>-221.96831159999999</c:v>
                </c:pt>
                <c:pt idx="5217">
                  <c:v>-222.47608489999999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003904"/>
        <c:axId val="75985984"/>
      </c:lineChart>
      <c:catAx>
        <c:axId val="43003904"/>
        <c:scaling>
          <c:orientation val="minMax"/>
        </c:scaling>
        <c:delete val="1"/>
        <c:axPos val="b"/>
        <c:numFmt formatCode="0" sourceLinked="1"/>
        <c:majorTickMark val="none"/>
        <c:minorTickMark val="none"/>
        <c:tickLblPos val="nextTo"/>
        <c:crossAx val="75985984"/>
        <c:crosses val="autoZero"/>
        <c:auto val="1"/>
        <c:lblAlgn val="ctr"/>
        <c:lblOffset val="100"/>
        <c:noMultiLvlLbl val="0"/>
      </c:catAx>
      <c:valAx>
        <c:axId val="7598598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>
                    <a:solidFill>
                      <a:schemeClr val="tx1"/>
                    </a:solidFill>
                    <a:latin typeface="+mj-lt"/>
                  </a:defRPr>
                </a:pPr>
                <a:r>
                  <a:rPr lang="en-US" sz="1200" dirty="0" smtClean="0">
                    <a:solidFill>
                      <a:schemeClr val="tx1"/>
                    </a:solidFill>
                    <a:latin typeface="+mj-lt"/>
                  </a:rPr>
                  <a:t>Shell Axial Strain (</a:t>
                </a:r>
                <a:r>
                  <a:rPr lang="el-GR" sz="1200" dirty="0" smtClean="0">
                    <a:solidFill>
                      <a:schemeClr val="tx1"/>
                    </a:solidFill>
                    <a:latin typeface="+mj-lt"/>
                  </a:rPr>
                  <a:t>μ</a:t>
                </a:r>
                <a:r>
                  <a:rPr lang="en-US" sz="1200" dirty="0" smtClean="0">
                    <a:solidFill>
                      <a:schemeClr val="tx1"/>
                    </a:solidFill>
                    <a:latin typeface="+mj-lt"/>
                  </a:rPr>
                  <a:t>m/m)</a:t>
                </a:r>
                <a:endParaRPr lang="en-US" sz="1200" dirty="0">
                  <a:solidFill>
                    <a:schemeClr val="tx1"/>
                  </a:solidFill>
                  <a:latin typeface="+mj-lt"/>
                </a:endParaRP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43003904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82647268510040894"/>
          <c:y val="9.4380804847087912E-2"/>
          <c:w val="7.5852896294939881E-2"/>
          <c:h val="0.17550900002063435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0.82735</cdr:x>
      <cdr:y>0.55719</cdr:y>
    </cdr:from>
    <cdr:to>
      <cdr:x>0.8326</cdr:x>
      <cdr:y>0.56577</cdr:y>
    </cdr:to>
    <cdr:sp macro="" textlink="">
      <cdr:nvSpPr>
        <cdr:cNvPr id="2" name="Flowchart: Process 1"/>
        <cdr:cNvSpPr/>
      </cdr:nvSpPr>
      <cdr:spPr>
        <a:xfrm xmlns:a="http://schemas.openxmlformats.org/drawingml/2006/main">
          <a:off x="7202806" y="2969419"/>
          <a:ext cx="45719" cy="45719"/>
        </a:xfrm>
        <a:prstGeom xmlns:a="http://schemas.openxmlformats.org/drawingml/2006/main" prst="flowChartProcess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0.11488</cdr:x>
      <cdr:y>0.71448</cdr:y>
    </cdr:from>
    <cdr:to>
      <cdr:x>0.12013</cdr:x>
      <cdr:y>0.72306</cdr:y>
    </cdr:to>
    <cdr:sp macro="" textlink="">
      <cdr:nvSpPr>
        <cdr:cNvPr id="3" name="Flowchart: Process 2"/>
        <cdr:cNvSpPr/>
      </cdr:nvSpPr>
      <cdr:spPr>
        <a:xfrm xmlns:a="http://schemas.openxmlformats.org/drawingml/2006/main">
          <a:off x="1000125" y="3807619"/>
          <a:ext cx="45719" cy="45719"/>
        </a:xfrm>
        <a:prstGeom xmlns:a="http://schemas.openxmlformats.org/drawingml/2006/main" prst="flowChartProcess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AEE41-F008-4D1C-B1EB-8E7FA53C94CB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4C353-3127-4F40-87FA-8D74E3BC3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14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08/20/2015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- H. Pan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5767-A073-441C-B046-9B9BDC2B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2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08/20/2015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- H. Pan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5767-A073-441C-B046-9B9BDC2B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71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08/20/2015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- H. Pan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5767-A073-441C-B046-9B9BDC2B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48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08/20/2015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H. Felice - H. Pan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E99BABBE-8C37-4EA0-B4C8-2876D6EC680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914400" cy="92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>
          <a:xfrm>
            <a:off x="1066800" y="838200"/>
            <a:ext cx="777240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152400" y="6324600"/>
            <a:ext cx="8763000" cy="1588"/>
          </a:xfrm>
          <a:prstGeom prst="line">
            <a:avLst/>
          </a:prstGeom>
          <a:ln w="19050"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 userDrawn="1"/>
        </p:nvGrpSpPr>
        <p:grpSpPr>
          <a:xfrm>
            <a:off x="7258579" y="175511"/>
            <a:ext cx="838200" cy="527304"/>
            <a:chOff x="8061089" y="152400"/>
            <a:chExt cx="1006711" cy="624840"/>
          </a:xfrm>
        </p:grpSpPr>
        <p:grpSp>
          <p:nvGrpSpPr>
            <p:cNvPr id="31" name="Group 30"/>
            <p:cNvGrpSpPr/>
            <p:nvPr userDrawn="1"/>
          </p:nvGrpSpPr>
          <p:grpSpPr>
            <a:xfrm>
              <a:off x="8382000" y="152400"/>
              <a:ext cx="457200" cy="376860"/>
              <a:chOff x="5257800" y="1543380"/>
              <a:chExt cx="457200" cy="376860"/>
            </a:xfrm>
          </p:grpSpPr>
          <p:pic>
            <p:nvPicPr>
              <p:cNvPr id="35" name="Picture 2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 l="3333" t="21078" r="88439" b="66613"/>
              <a:stretch>
                <a:fillRect/>
              </a:stretch>
            </p:blipFill>
            <p:spPr bwMode="auto">
              <a:xfrm>
                <a:off x="5257800" y="1543380"/>
                <a:ext cx="403023" cy="376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" name="Oval 35"/>
              <p:cNvSpPr/>
              <p:nvPr userDrawn="1"/>
            </p:nvSpPr>
            <p:spPr>
              <a:xfrm>
                <a:off x="5638800" y="1600200"/>
                <a:ext cx="76200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>
              <a:grpSpLocks noChangeAspect="1"/>
            </p:cNvGrpSpPr>
            <p:nvPr userDrawn="1"/>
          </p:nvGrpSpPr>
          <p:grpSpPr>
            <a:xfrm>
              <a:off x="8061089" y="533400"/>
              <a:ext cx="1006711" cy="243840"/>
              <a:chOff x="5105400" y="1295400"/>
              <a:chExt cx="1572986" cy="381000"/>
            </a:xfrm>
          </p:grpSpPr>
          <p:pic>
            <p:nvPicPr>
              <p:cNvPr id="33" name="Picture 2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11111" t="20445" r="58333" b="67111"/>
              <a:stretch>
                <a:fillRect/>
              </a:stretch>
            </p:blipFill>
            <p:spPr bwMode="auto">
              <a:xfrm>
                <a:off x="5181600" y="1295400"/>
                <a:ext cx="1496786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" name="Oval 33"/>
              <p:cNvSpPr/>
              <p:nvPr userDrawn="1"/>
            </p:nvSpPr>
            <p:spPr>
              <a:xfrm>
                <a:off x="5105400" y="144780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7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0" t="14250" r="66822" b="75692"/>
          <a:stretch/>
        </p:blipFill>
        <p:spPr bwMode="auto">
          <a:xfrm>
            <a:off x="8096779" y="176096"/>
            <a:ext cx="990651" cy="447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337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52400" y="6324600"/>
            <a:ext cx="8763000" cy="1588"/>
          </a:xfrm>
          <a:prstGeom prst="line">
            <a:avLst/>
          </a:prstGeom>
          <a:ln w="19050"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914400" cy="92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 userDrawn="1"/>
        </p:nvCxnSpPr>
        <p:spPr>
          <a:xfrm>
            <a:off x="1066800" y="838200"/>
            <a:ext cx="777240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 userDrawn="1"/>
        </p:nvGrpSpPr>
        <p:grpSpPr>
          <a:xfrm>
            <a:off x="7258579" y="175511"/>
            <a:ext cx="838200" cy="527304"/>
            <a:chOff x="8061089" y="152400"/>
            <a:chExt cx="1006711" cy="624840"/>
          </a:xfrm>
        </p:grpSpPr>
        <p:grpSp>
          <p:nvGrpSpPr>
            <p:cNvPr id="21" name="Group 20"/>
            <p:cNvGrpSpPr/>
            <p:nvPr userDrawn="1"/>
          </p:nvGrpSpPr>
          <p:grpSpPr>
            <a:xfrm>
              <a:off x="8382000" y="152400"/>
              <a:ext cx="457200" cy="376860"/>
              <a:chOff x="5257800" y="1543380"/>
              <a:chExt cx="457200" cy="376860"/>
            </a:xfrm>
          </p:grpSpPr>
          <p:pic>
            <p:nvPicPr>
              <p:cNvPr id="18" name="Picture 2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 l="3333" t="21078" r="88439" b="66613"/>
              <a:stretch>
                <a:fillRect/>
              </a:stretch>
            </p:blipFill>
            <p:spPr bwMode="auto">
              <a:xfrm>
                <a:off x="5257800" y="1543380"/>
                <a:ext cx="403023" cy="376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" name="Oval 19"/>
              <p:cNvSpPr/>
              <p:nvPr userDrawn="1"/>
            </p:nvSpPr>
            <p:spPr>
              <a:xfrm>
                <a:off x="5638800" y="1600200"/>
                <a:ext cx="76200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>
              <a:grpSpLocks noChangeAspect="1"/>
            </p:cNvGrpSpPr>
            <p:nvPr userDrawn="1"/>
          </p:nvGrpSpPr>
          <p:grpSpPr>
            <a:xfrm>
              <a:off x="8061089" y="533400"/>
              <a:ext cx="1006711" cy="243840"/>
              <a:chOff x="5105400" y="1295400"/>
              <a:chExt cx="1572986" cy="381000"/>
            </a:xfrm>
          </p:grpSpPr>
          <p:pic>
            <p:nvPicPr>
              <p:cNvPr id="22" name="Picture 2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11111" t="20445" r="58333" b="67111"/>
              <a:stretch>
                <a:fillRect/>
              </a:stretch>
            </p:blipFill>
            <p:spPr bwMode="auto">
              <a:xfrm>
                <a:off x="5181600" y="1295400"/>
                <a:ext cx="1496786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" name="Oval 22"/>
              <p:cNvSpPr/>
              <p:nvPr userDrawn="1"/>
            </p:nvSpPr>
            <p:spPr>
              <a:xfrm>
                <a:off x="5105400" y="144780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0" t="14250" r="66822" b="75692"/>
          <a:stretch/>
        </p:blipFill>
        <p:spPr bwMode="auto">
          <a:xfrm>
            <a:off x="8096779" y="176096"/>
            <a:ext cx="990651" cy="447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971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08/20/2015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- H. Pan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5767-A073-441C-B046-9B9BDC2B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6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08/20/2015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- H. Pan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5767-A073-441C-B046-9B9BDC2B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81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08/20/2015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- H. Pan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5767-A073-441C-B046-9B9BDC2B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16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08/20/2015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- H. Pan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5767-A073-441C-B046-9B9BDC2B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94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08/20/2015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- H. Pan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5767-A073-441C-B046-9B9BDC2B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797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08/20/2015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- H. Pan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5767-A073-441C-B046-9B9BDC2B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0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08/20/2015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- H. Pan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5767-A073-441C-B046-9B9BDC2B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22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08/20/2015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- H. Pan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5767-A073-441C-B046-9B9BDC2B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03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08/20/2015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H. Felice - H. Pan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D5767-A073-441C-B046-9B9BDC2B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249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H. </a:t>
            </a:r>
            <a:r>
              <a:rPr lang="en-US" dirty="0" err="1" smtClean="0"/>
              <a:t>Felice</a:t>
            </a:r>
            <a:r>
              <a:rPr lang="en-US" dirty="0" smtClean="0"/>
              <a:t>, H</a:t>
            </a:r>
            <a:r>
              <a:rPr lang="en-US" dirty="0" smtClean="0"/>
              <a:t>. Pan, </a:t>
            </a:r>
            <a:endParaRPr lang="en-US" dirty="0" smtClean="0"/>
          </a:p>
          <a:p>
            <a:r>
              <a:rPr lang="en-US" dirty="0" smtClean="0"/>
              <a:t>D</a:t>
            </a:r>
            <a:r>
              <a:rPr lang="en-US" dirty="0"/>
              <a:t>. Cheng, X</a:t>
            </a:r>
            <a:r>
              <a:rPr lang="en-US" dirty="0" smtClean="0"/>
              <a:t>. Wang</a:t>
            </a:r>
          </a:p>
          <a:p>
            <a:r>
              <a:rPr lang="en-US" dirty="0" smtClean="0"/>
              <a:t>M. Reynolds, A. </a:t>
            </a:r>
            <a:r>
              <a:rPr lang="en-US" dirty="0" err="1" smtClean="0"/>
              <a:t>Pekedis</a:t>
            </a:r>
            <a:r>
              <a:rPr lang="en-US" dirty="0" smtClean="0"/>
              <a:t>, T. Lipton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QXF structure working group</a:t>
            </a:r>
            <a:br>
              <a:rPr lang="en-US" dirty="0" smtClean="0"/>
            </a:br>
            <a:r>
              <a:rPr lang="en-US" dirty="0" smtClean="0"/>
              <a:t>Status on “MQXFS Assembly Test”</a:t>
            </a:r>
            <a:br>
              <a:rPr lang="en-US" dirty="0" smtClean="0"/>
            </a:br>
            <a:r>
              <a:rPr lang="en-US" dirty="0" smtClean="0"/>
              <a:t>Preliminary results</a:t>
            </a:r>
            <a:br>
              <a:rPr lang="en-US" dirty="0" smtClean="0"/>
            </a:br>
            <a:r>
              <a:rPr lang="en-US" dirty="0" smtClean="0"/>
              <a:t>08/20/2015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87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Axial preload Support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08/20/2015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- H. Pan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008309"/>
              </p:ext>
            </p:extLst>
          </p:nvPr>
        </p:nvGraphicFramePr>
        <p:xfrm>
          <a:off x="228600" y="1295400"/>
          <a:ext cx="2431556" cy="1341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6986"/>
                <a:gridCol w="1174570"/>
              </a:tblGrid>
              <a:tr h="44727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Gradient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F</a:t>
                      </a:r>
                      <a:r>
                        <a:rPr lang="en-GB" sz="1400" baseline="-25000" dirty="0" err="1" smtClean="0"/>
                        <a:t>z</a:t>
                      </a:r>
                      <a:r>
                        <a:rPr lang="en-GB" sz="1400" dirty="0" smtClean="0"/>
                        <a:t> [MN]</a:t>
                      </a:r>
                      <a:endParaRPr lang="en-GB" sz="1400" dirty="0"/>
                    </a:p>
                  </a:txBody>
                  <a:tcPr anchor="ctr"/>
                </a:tc>
              </a:tr>
              <a:tr h="447278">
                <a:tc>
                  <a:txBody>
                    <a:bodyPr/>
                    <a:lstStyle/>
                    <a:p>
                      <a:r>
                        <a:rPr lang="en-GB" sz="1400" baseline="0" dirty="0" smtClean="0"/>
                        <a:t>130 T/m</a:t>
                      </a:r>
                      <a:endParaRPr lang="en-GB" sz="14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1.23</a:t>
                      </a:r>
                      <a:endParaRPr lang="en-GB" sz="1400" dirty="0"/>
                    </a:p>
                  </a:txBody>
                  <a:tcPr anchor="ctr"/>
                </a:tc>
              </a:tr>
              <a:tr h="447278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140 T/m</a:t>
                      </a:r>
                      <a:endParaRPr lang="en-GB" sz="14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1.37</a:t>
                      </a:r>
                      <a:endParaRPr lang="en-GB" sz="1400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477505" y="866036"/>
            <a:ext cx="7742695" cy="3782164"/>
            <a:chOff x="1371600" y="1295400"/>
            <a:chExt cx="7742695" cy="3782164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89" t="16137" r="27235" b="20123"/>
            <a:stretch/>
          </p:blipFill>
          <p:spPr bwMode="auto">
            <a:xfrm>
              <a:off x="3048000" y="1295400"/>
              <a:ext cx="3768112" cy="28039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Down Arrow 8"/>
            <p:cNvSpPr/>
            <p:nvPr/>
          </p:nvSpPr>
          <p:spPr>
            <a:xfrm rot="17740065">
              <a:off x="7212812" y="2858852"/>
              <a:ext cx="228600" cy="762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3352800" y="2697351"/>
              <a:ext cx="685800" cy="81055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371600" y="3352800"/>
              <a:ext cx="1981200" cy="1077218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tx2">
                      <a:lumMod val="75000"/>
                    </a:schemeClr>
                  </a:solidFill>
                </a:rPr>
                <a:t>Nitronic</a:t>
              </a:r>
              <a:r>
                <a:rPr lang="en-US" sz="1600" dirty="0" smtClean="0">
                  <a:solidFill>
                    <a:schemeClr val="tx2">
                      <a:lumMod val="75000"/>
                    </a:schemeClr>
                  </a:solidFill>
                </a:rPr>
                <a:t> endplate</a:t>
              </a:r>
            </a:p>
            <a:p>
              <a:r>
                <a:rPr lang="en-US" sz="1600" dirty="0">
                  <a:solidFill>
                    <a:schemeClr val="tx2">
                      <a:lumMod val="75000"/>
                    </a:schemeClr>
                  </a:solidFill>
                </a:rPr>
                <a:t>t</a:t>
              </a:r>
              <a:r>
                <a:rPr lang="en-US" sz="1600" dirty="0" smtClean="0">
                  <a:solidFill>
                    <a:schemeClr val="tx2">
                      <a:lumMod val="75000"/>
                    </a:schemeClr>
                  </a:solidFill>
                </a:rPr>
                <a:t>o SS pusher: sliding contact </a:t>
              </a:r>
              <a:r>
                <a:rPr lang="en-US" sz="1600" dirty="0" smtClean="0">
                  <a:solidFill>
                    <a:schemeClr val="tx2">
                      <a:lumMod val="75000"/>
                    </a:schemeClr>
                  </a:solidFill>
                  <a:latin typeface="Symbol" panose="05050102010706020507" pitchFamily="18" charset="2"/>
                </a:rPr>
                <a:t>m</a:t>
              </a:r>
              <a:r>
                <a:rPr lang="en-US" sz="1600" dirty="0" smtClean="0">
                  <a:solidFill>
                    <a:schemeClr val="tx2">
                      <a:lumMod val="75000"/>
                    </a:schemeClr>
                  </a:solidFill>
                </a:rPr>
                <a:t>=0.2 with separation </a:t>
              </a:r>
              <a:endParaRPr lang="en-US" sz="16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62400" y="3733800"/>
              <a:ext cx="1828800" cy="1323439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2">
                      <a:lumMod val="75000"/>
                    </a:schemeClr>
                  </a:solidFill>
                </a:rPr>
                <a:t>SS and G10 pushers to coil: bonded contact element</a:t>
              </a:r>
            </a:p>
            <a:p>
              <a:r>
                <a:rPr lang="en-US" sz="1600" dirty="0" smtClean="0">
                  <a:solidFill>
                    <a:schemeClr val="tx2">
                      <a:lumMod val="75000"/>
                    </a:schemeClr>
                  </a:solidFill>
                </a:rPr>
                <a:t>Coil components bonded</a:t>
              </a:r>
              <a:endParaRPr lang="en-US" sz="16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85495" y="3507904"/>
              <a:ext cx="1828800" cy="1569660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2">
                      <a:lumMod val="75000"/>
                    </a:schemeClr>
                  </a:solidFill>
                </a:rPr>
                <a:t>Axial displacement imposed to the rod nodes at z=0 to simulate pre-tensioning of the rods</a:t>
              </a:r>
              <a:endParaRPr lang="en-US" sz="16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345079"/>
              </p:ext>
            </p:extLst>
          </p:nvPr>
        </p:nvGraphicFramePr>
        <p:xfrm>
          <a:off x="152400" y="4800600"/>
          <a:ext cx="7467601" cy="1178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5614"/>
                <a:gridCol w="1154603"/>
                <a:gridCol w="1154603"/>
                <a:gridCol w="919508"/>
                <a:gridCol w="1022072"/>
                <a:gridCol w="925997"/>
                <a:gridCol w="1055204"/>
              </a:tblGrid>
              <a:tr h="44727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Rod Material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Rod force at RT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Rod force at 1.9</a:t>
                      </a:r>
                      <a:r>
                        <a:rPr lang="en-GB" sz="1400" baseline="0" dirty="0" smtClean="0"/>
                        <a:t> K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Rods</a:t>
                      </a:r>
                    </a:p>
                    <a:p>
                      <a:pPr algn="ctr"/>
                      <a:r>
                        <a:rPr lang="el-GR" sz="1400" dirty="0" smtClean="0"/>
                        <a:t>σ</a:t>
                      </a:r>
                      <a:r>
                        <a:rPr lang="en-GB" sz="1400" baseline="-25000" dirty="0" smtClean="0"/>
                        <a:t>z</a:t>
                      </a:r>
                      <a:r>
                        <a:rPr lang="en-GB" sz="1400" dirty="0" smtClean="0"/>
                        <a:t> at 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Rods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GB" sz="1400" baseline="-25000" dirty="0" smtClean="0"/>
                        <a:t>z</a:t>
                      </a:r>
                      <a:r>
                        <a:rPr lang="en-GB" sz="1400" dirty="0" smtClean="0"/>
                        <a:t> at</a:t>
                      </a:r>
                      <a:r>
                        <a:rPr lang="en-GB" sz="1400" baseline="0" dirty="0" smtClean="0"/>
                        <a:t> 1.9 K</a:t>
                      </a:r>
                      <a:endParaRPr lang="en-GB" sz="1400" dirty="0" smtClean="0"/>
                    </a:p>
                    <a:p>
                      <a:pPr algn="ct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Rods</a:t>
                      </a:r>
                    </a:p>
                    <a:p>
                      <a:pPr algn="ctr"/>
                      <a:r>
                        <a:rPr lang="el-GR" sz="1400" dirty="0" smtClean="0"/>
                        <a:t>σ</a:t>
                      </a:r>
                      <a:r>
                        <a:rPr lang="en-GB" sz="1400" baseline="-25000" dirty="0" smtClean="0"/>
                        <a:t>z</a:t>
                      </a:r>
                      <a:r>
                        <a:rPr lang="en-GB" sz="1400" dirty="0" smtClean="0"/>
                        <a:t> at</a:t>
                      </a:r>
                      <a:r>
                        <a:rPr lang="en-GB" sz="1400" baseline="0" dirty="0" smtClean="0"/>
                        <a:t> 1.9 K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TARGET</a:t>
                      </a:r>
                    </a:p>
                    <a:p>
                      <a:pPr algn="ctr"/>
                      <a:r>
                        <a:rPr lang="en-GB" sz="1400" dirty="0" smtClean="0"/>
                        <a:t>RT</a:t>
                      </a:r>
                      <a:endParaRPr lang="en-GB" sz="1400" dirty="0"/>
                    </a:p>
                  </a:txBody>
                  <a:tcPr anchor="ctr"/>
                </a:tc>
              </a:tr>
              <a:tr h="447278"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Alu</a:t>
                      </a:r>
                      <a:r>
                        <a:rPr lang="en-GB" sz="1400" baseline="0" dirty="0" smtClean="0"/>
                        <a:t> 7075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0.2</a:t>
                      </a:r>
                      <a:r>
                        <a:rPr lang="en-GB" sz="1400" baseline="0" dirty="0" smtClean="0"/>
                        <a:t> MN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0.58</a:t>
                      </a:r>
                      <a:r>
                        <a:rPr lang="en-GB" sz="1400" baseline="0" dirty="0" smtClean="0"/>
                        <a:t> MN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58 MPa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2110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me</a:t>
                      </a:r>
                      <a:endParaRPr lang="en-GB" sz="1400" dirty="0">
                        <a:solidFill>
                          <a:schemeClr val="tx1"/>
                        </a:solidFill>
                        <a:latin typeface="Symbol" panose="05050102010706020507" pitchFamily="18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168 MPa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819 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me</a:t>
                      </a:r>
                      <a:endParaRPr lang="en-GB" sz="1400" dirty="0">
                        <a:solidFill>
                          <a:schemeClr val="tx1"/>
                        </a:solidFill>
                        <a:latin typeface="Symbol" panose="05050102010706020507" pitchFamily="18" charset="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flipH="1">
            <a:off x="4724400" y="1219200"/>
            <a:ext cx="152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876800" y="1002268"/>
            <a:ext cx="808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target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52400" y="60198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Axial preload to be performed by the end of the week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461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Collar pack overview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447800"/>
            <a:ext cx="8077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Collarpack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#1 with Fuji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  0.062”(incl.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coil GPI)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radial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shim – no key shims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Collarpack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#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2 no Fuji,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0.060-61” (incl. coil GPI) radial shim – no key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shims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Incident during disassembly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Collarpack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#3 with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Fuji,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0.057”(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incl. coil GPI) radial shim – no key shims 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Collarpack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#4 with 0.057” total radial shim + 0.017”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keypole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Keypole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to collar gap ~ 0.0015” per side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Decision to increase key shimming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Colalrpack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#5 with 0.057” total radial shim + 0.018”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keypole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08/20/2015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- H. Pan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728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MQXFS – Assembly Test</a:t>
            </a:r>
            <a:br>
              <a:rPr lang="en-US" dirty="0" smtClean="0"/>
            </a:br>
            <a:r>
              <a:rPr lang="en-US" dirty="0" smtClean="0"/>
              <a:t>collar-pack #5 (final)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08/20/2015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- H. Pan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3716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Final build for MQXFS assembly test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62" y="4114800"/>
            <a:ext cx="3733800" cy="220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963076"/>
              </p:ext>
            </p:extLst>
          </p:nvPr>
        </p:nvGraphicFramePr>
        <p:xfrm>
          <a:off x="1752600" y="1828800"/>
          <a:ext cx="6324600" cy="19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992895"/>
                <a:gridCol w="837435"/>
                <a:gridCol w="837435"/>
                <a:gridCol w="8374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From</a:t>
                      </a:r>
                      <a:r>
                        <a:rPr lang="en-US" sz="12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coil OR to collar</a:t>
                      </a:r>
                      <a:endParaRPr lang="en-US" sz="12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L03</a:t>
                      </a:r>
                      <a:endParaRPr lang="en-US" sz="12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C103</a:t>
                      </a:r>
                      <a:endParaRPr lang="en-US" sz="12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L05</a:t>
                      </a:r>
                      <a:endParaRPr lang="en-US" sz="12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C104</a:t>
                      </a:r>
                      <a:endParaRPr lang="en-US" sz="12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Kapton</a:t>
                      </a:r>
                      <a:r>
                        <a:rPr lang="en-US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Ground plane insulation</a:t>
                      </a:r>
                      <a:endParaRPr lang="en-US" sz="12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0.005” </a:t>
                      </a:r>
                      <a:r>
                        <a:rPr lang="en-US" sz="12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(0.125</a:t>
                      </a:r>
                      <a:r>
                        <a:rPr lang="en-US" sz="1200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mm)</a:t>
                      </a:r>
                      <a:endParaRPr lang="en-US" sz="12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Coil specific shim</a:t>
                      </a:r>
                      <a:endParaRPr lang="en-US" sz="12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sz="12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0.002”</a:t>
                      </a:r>
                    </a:p>
                    <a:p>
                      <a:pPr algn="ctr"/>
                      <a:r>
                        <a:rPr lang="en-US" sz="12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0.050 mm</a:t>
                      </a:r>
                      <a:endParaRPr lang="en-US" sz="12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sz="12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0.004”</a:t>
                      </a:r>
                    </a:p>
                    <a:p>
                      <a:pPr algn="ctr"/>
                      <a:r>
                        <a:rPr lang="en-US" sz="12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0.100</a:t>
                      </a:r>
                      <a:r>
                        <a:rPr lang="en-US" sz="1200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mm</a:t>
                      </a:r>
                      <a:endParaRPr lang="en-US" sz="12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Fuji paper (very low pressure)</a:t>
                      </a:r>
                      <a:endParaRPr lang="en-US" sz="12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N/A</a:t>
                      </a:r>
                      <a:endParaRPr lang="en-US" sz="12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G10 + </a:t>
                      </a:r>
                      <a:r>
                        <a:rPr lang="en-US" sz="1200" b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Kapton</a:t>
                      </a:r>
                      <a:endParaRPr lang="en-US" sz="12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5x0.009” + 0.002”+ 0.005”</a:t>
                      </a:r>
                      <a:endParaRPr lang="en-US" sz="12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10000" y="4343400"/>
            <a:ext cx="5181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Total radial shim including GPI: 0.052”+0.005”=0.057” (1.45 mm)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Coil alignment keys shimming: 0.018”per side = 0.013” on key (G10+kapton) + 0.005”from collar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Measurement showed gaps pole to collar closed</a:t>
            </a:r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949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Coil pack insertion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08/20/2015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- H. Pan</a:t>
            </a:r>
            <a:endParaRPr lang="en-US" dirty="0"/>
          </a:p>
        </p:txBody>
      </p:sp>
      <p:pic>
        <p:nvPicPr>
          <p:cNvPr id="1027" name="Picture 3" descr="\\Thunder\Supercon\Collaborations\LARP_QXF\Magnet\MQXFS1\150806 Magnet Integration\DSC078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3901440" cy="292608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Thunder\Supercon\Collaborations\LARP_QXF\Magnet\MQXFS1\150806 Magnet Integration\DSC078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43000"/>
            <a:ext cx="3901440" cy="292608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Thunder\Supercon\Collaborations\LARP_QXF\Magnet\MQXFS1\150806 Magnet Integration\DSC078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43533"/>
            <a:ext cx="3495040" cy="262128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72200" y="4724400"/>
            <a:ext cx="260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See Dan’s slides for details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453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 targets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08/20/2015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- H. Pan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295400"/>
            <a:ext cx="838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3D target set up to have conservative stress distribution in the coil (~HQ02)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Interference in ANSYS: 475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057400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>
                <a:solidFill>
                  <a:schemeClr val="tx2">
                    <a:lumMod val="75000"/>
                  </a:schemeClr>
                </a:solidFill>
              </a:rPr>
              <a:t>Azimuthal stress at cold</a:t>
            </a:r>
            <a:endParaRPr lang="en-US" sz="1400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22290" r="32376" b="31831"/>
          <a:stretch/>
        </p:blipFill>
        <p:spPr bwMode="auto">
          <a:xfrm>
            <a:off x="228600" y="2389338"/>
            <a:ext cx="4319101" cy="233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67" t="35103" r="5514" b="40516"/>
          <a:stretch/>
        </p:blipFill>
        <p:spPr bwMode="auto">
          <a:xfrm>
            <a:off x="32288" y="2478453"/>
            <a:ext cx="1348353" cy="135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t="6484" r="29700" b="5845"/>
          <a:stretch/>
        </p:blipFill>
        <p:spPr bwMode="auto">
          <a:xfrm>
            <a:off x="4818490" y="1876508"/>
            <a:ext cx="4020710" cy="3999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82000" y="2324564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4.2 K</a:t>
            </a:r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0" y="43434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RT</a:t>
            </a:r>
            <a:endParaRPr lang="en-US" sz="14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05800" y="4570511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130 T/m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05800" y="4878288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140 T/m</a:t>
            </a:r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954156" y="3586038"/>
            <a:ext cx="2560321" cy="839688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648200" y="1828800"/>
            <a:ext cx="2344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Contact pressure (Pa)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72200" y="5664315"/>
            <a:ext cx="234431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Distance from center (m)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402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Average LARP strain gauge data</a:t>
            </a:r>
            <a:br>
              <a:rPr lang="en-US" dirty="0" smtClean="0"/>
            </a:br>
            <a:r>
              <a:rPr lang="en-US" dirty="0" smtClean="0"/>
              <a:t>Preliminary results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08/20/2015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- H. Pan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8" t="14769" r="14445" b="11385"/>
          <a:stretch/>
        </p:blipFill>
        <p:spPr bwMode="auto">
          <a:xfrm>
            <a:off x="990600" y="838200"/>
            <a:ext cx="6934200" cy="485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" y="5802868"/>
            <a:ext cx="838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Confirmation of pole to key contact</a:t>
            </a:r>
          </a:p>
        </p:txBody>
      </p:sp>
    </p:spTree>
    <p:extLst>
      <p:ext uri="{BB962C8B-B14F-4D97-AF65-F5344CB8AC3E}">
        <p14:creationId xmlns:p14="http://schemas.microsoft.com/office/powerpoint/2010/main" val="2799512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LARP strain gauge </a:t>
            </a:r>
            <a:r>
              <a:rPr lang="en-US" dirty="0" smtClean="0"/>
              <a:t>data</a:t>
            </a:r>
            <a:br>
              <a:rPr lang="en-US" dirty="0" smtClean="0"/>
            </a:br>
            <a:r>
              <a:rPr lang="en-US" dirty="0" smtClean="0"/>
              <a:t>Preliminary </a:t>
            </a:r>
            <a:r>
              <a:rPr lang="en-US" dirty="0"/>
              <a:t>results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08/20/2015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- H. Pan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4400"/>
            <a:ext cx="7081837" cy="514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571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0619867"/>
              </p:ext>
            </p:extLst>
          </p:nvPr>
        </p:nvGraphicFramePr>
        <p:xfrm>
          <a:off x="219075" y="764381"/>
          <a:ext cx="8705850" cy="5329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90600" y="5506225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All bladders at </a:t>
            </a:r>
            <a:r>
              <a:rPr lang="en-US" sz="1200" b="1" dirty="0" smtClean="0"/>
              <a:t>1500psi</a:t>
            </a:r>
          </a:p>
          <a:p>
            <a:r>
              <a:rPr lang="en-US" sz="1200" b="1" dirty="0" smtClean="0"/>
              <a:t>10 MPa</a:t>
            </a:r>
            <a:endParaRPr lang="en-US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5506226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All bladders at </a:t>
            </a:r>
            <a:r>
              <a:rPr lang="en-US" sz="1200" b="1" dirty="0" smtClean="0"/>
              <a:t>2000psi</a:t>
            </a:r>
          </a:p>
          <a:p>
            <a:r>
              <a:rPr lang="en-US" sz="1200" b="1" dirty="0" smtClean="0"/>
              <a:t>14MPa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743200" y="5487175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All bladders at </a:t>
            </a:r>
            <a:r>
              <a:rPr lang="en-US" sz="1200" b="1" dirty="0" smtClean="0"/>
              <a:t>3500psi</a:t>
            </a:r>
          </a:p>
          <a:p>
            <a:r>
              <a:rPr lang="en-US" sz="1200" b="1" dirty="0" smtClean="0"/>
              <a:t>24MPa</a:t>
            </a:r>
            <a:endParaRPr lang="en-US" sz="1200" b="1" dirty="0"/>
          </a:p>
        </p:txBody>
      </p:sp>
      <p:sp>
        <p:nvSpPr>
          <p:cNvPr id="11" name="Right Arrow 10"/>
          <p:cNvSpPr/>
          <p:nvPr/>
        </p:nvSpPr>
        <p:spPr>
          <a:xfrm>
            <a:off x="3886200" y="5657166"/>
            <a:ext cx="4419600" cy="608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57773" y="5367726"/>
            <a:ext cx="2790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Bladder pressure by quadrant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105400" y="5756883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From 2500 psi to Max</a:t>
            </a:r>
            <a:r>
              <a:rPr lang="en-US" sz="1200" b="1" dirty="0" smtClean="0"/>
              <a:t>: 4200 </a:t>
            </a:r>
            <a:r>
              <a:rPr lang="en-US" sz="1200" b="1" dirty="0" smtClean="0"/>
              <a:t>psi (29MPa)</a:t>
            </a:r>
            <a:endParaRPr lang="en-US" sz="1200" b="1" dirty="0"/>
          </a:p>
        </p:txBody>
      </p:sp>
      <p:sp>
        <p:nvSpPr>
          <p:cNvPr id="14" name="Left-Right Arrow 13"/>
          <p:cNvSpPr/>
          <p:nvPr/>
        </p:nvSpPr>
        <p:spPr>
          <a:xfrm>
            <a:off x="1066800" y="1828800"/>
            <a:ext cx="2362200" cy="76200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371600" y="14478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Gap </a:t>
            </a:r>
            <a:r>
              <a:rPr lang="en-US" sz="1400" b="1" dirty="0" smtClean="0">
                <a:solidFill>
                  <a:srgbClr val="FF0000"/>
                </a:solidFill>
              </a:rPr>
              <a:t>keys </a:t>
            </a:r>
            <a:r>
              <a:rPr lang="en-US" sz="1400" b="1" dirty="0" smtClean="0">
                <a:solidFill>
                  <a:srgbClr val="FF0000"/>
                </a:solidFill>
              </a:rPr>
              <a:t>tight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43299" y="966187"/>
            <a:ext cx="1619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Load key shims: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543299" y="1305517"/>
            <a:ext cx="809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50 mil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953000" y="1284081"/>
            <a:ext cx="809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60 mil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315200" y="1265031"/>
            <a:ext cx="809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63 mil</a:t>
            </a:r>
            <a:endParaRPr lang="en-US" sz="1400" b="1" dirty="0"/>
          </a:p>
        </p:txBody>
      </p:sp>
      <p:sp>
        <p:nvSpPr>
          <p:cNvPr id="21" name="Flowchart: Process 20"/>
          <p:cNvSpPr/>
          <p:nvPr/>
        </p:nvSpPr>
        <p:spPr>
          <a:xfrm>
            <a:off x="3308029" y="2392681"/>
            <a:ext cx="45719" cy="45719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543800" y="3657600"/>
            <a:ext cx="13083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ANSYS bladder pressure</a:t>
            </a:r>
            <a:endParaRPr lang="en-US" sz="900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Shell </a:t>
            </a:r>
            <a:r>
              <a:rPr lang="en-US" sz="2400" dirty="0" err="1" smtClean="0">
                <a:latin typeface="Symbol" panose="05050102010706020507" pitchFamily="18" charset="2"/>
              </a:rPr>
              <a:t>eq</a:t>
            </a:r>
            <a:r>
              <a:rPr lang="en-US" sz="2400" dirty="0" smtClean="0">
                <a:latin typeface="Symbol" panose="05050102010706020507" pitchFamily="18" charset="2"/>
              </a:rPr>
              <a:t> </a:t>
            </a:r>
            <a:r>
              <a:rPr lang="en-US" sz="2400" dirty="0" smtClean="0"/>
              <a:t>versus time (LBNL SG data)</a:t>
            </a:r>
            <a:endParaRPr lang="en-US" sz="2400" dirty="0"/>
          </a:p>
        </p:txBody>
      </p:sp>
      <p:sp>
        <p:nvSpPr>
          <p:cNvPr id="20" name="Left-Right Arrow 19"/>
          <p:cNvSpPr/>
          <p:nvPr/>
        </p:nvSpPr>
        <p:spPr>
          <a:xfrm>
            <a:off x="3543299" y="1676400"/>
            <a:ext cx="2857501" cy="45719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674955" y="1740275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Some Gap keys </a:t>
            </a:r>
            <a:r>
              <a:rPr lang="en-US" sz="1200" b="1" dirty="0" smtClean="0">
                <a:solidFill>
                  <a:srgbClr val="FF0000"/>
                </a:solidFill>
              </a:rPr>
              <a:t>tight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62626" y="1030069"/>
            <a:ext cx="1019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Removal of 0.020”gap shims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8153400" y="1706881"/>
            <a:ext cx="45719" cy="45719"/>
          </a:xfrm>
          <a:prstGeom prst="flowChartProcess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Process 26"/>
          <p:cNvSpPr/>
          <p:nvPr/>
        </p:nvSpPr>
        <p:spPr>
          <a:xfrm>
            <a:off x="7421881" y="3916681"/>
            <a:ext cx="45719" cy="45719"/>
          </a:xfrm>
          <a:prstGeom prst="flowChartProcess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543800" y="3883968"/>
            <a:ext cx="9845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ANSYS </a:t>
            </a:r>
            <a:r>
              <a:rPr lang="en-US" sz="900" dirty="0" smtClean="0"/>
              <a:t> - 474 </a:t>
            </a:r>
            <a:r>
              <a:rPr lang="en-US" sz="900" dirty="0" smtClean="0">
                <a:latin typeface="Symbol" panose="05050102010706020507" pitchFamily="18" charset="2"/>
              </a:rPr>
              <a:t>m</a:t>
            </a:r>
            <a:r>
              <a:rPr lang="en-US" sz="900" dirty="0" smtClean="0"/>
              <a:t>m</a:t>
            </a:r>
            <a:endParaRPr lang="en-US" sz="9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08/20/2015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- H. Pan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367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6075024"/>
              </p:ext>
            </p:extLst>
          </p:nvPr>
        </p:nvGraphicFramePr>
        <p:xfrm>
          <a:off x="381000" y="812006"/>
          <a:ext cx="8191500" cy="5233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Shell </a:t>
            </a:r>
            <a:r>
              <a:rPr lang="en-US" sz="2400" dirty="0" err="1" smtClean="0">
                <a:latin typeface="Symbol" panose="05050102010706020507" pitchFamily="18" charset="2"/>
              </a:rPr>
              <a:t>e</a:t>
            </a:r>
            <a:r>
              <a:rPr lang="en-US" sz="2400" dirty="0" err="1"/>
              <a:t>z</a:t>
            </a:r>
            <a:r>
              <a:rPr lang="en-US" sz="2400" dirty="0" smtClean="0">
                <a:latin typeface="Symbol" panose="05050102010706020507" pitchFamily="18" charset="2"/>
              </a:rPr>
              <a:t> </a:t>
            </a:r>
            <a:r>
              <a:rPr lang="en-US" sz="2400" dirty="0" smtClean="0"/>
              <a:t>versus time (LBNL SG data)</a:t>
            </a:r>
            <a:endParaRPr lang="en-US" sz="2400" dirty="0"/>
          </a:p>
        </p:txBody>
      </p:sp>
      <p:sp>
        <p:nvSpPr>
          <p:cNvPr id="2" name="Flowchart: Process 1"/>
          <p:cNvSpPr/>
          <p:nvPr/>
        </p:nvSpPr>
        <p:spPr>
          <a:xfrm>
            <a:off x="8305800" y="3200400"/>
            <a:ext cx="76200" cy="76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83058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953776" y="2429589"/>
            <a:ext cx="13901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Ansys_pole_key</a:t>
            </a:r>
            <a:r>
              <a:rPr lang="en-US" sz="1000" dirty="0" smtClean="0"/>
              <a:t>, </a:t>
            </a:r>
            <a:r>
              <a:rPr lang="en-US" sz="1000" dirty="0" err="1" smtClean="0"/>
              <a:t>fr</a:t>
            </a:r>
            <a:r>
              <a:rPr lang="en-US" sz="1000" dirty="0" smtClean="0"/>
              <a:t>=0.3</a:t>
            </a:r>
            <a:endParaRPr lang="en-US" sz="1000" dirty="0"/>
          </a:p>
        </p:txBody>
      </p:sp>
      <p:sp>
        <p:nvSpPr>
          <p:cNvPr id="24" name="TextBox 23"/>
          <p:cNvSpPr txBox="1"/>
          <p:nvPr/>
        </p:nvSpPr>
        <p:spPr>
          <a:xfrm>
            <a:off x="6991876" y="2954179"/>
            <a:ext cx="13901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Ansys_pole_key</a:t>
            </a:r>
            <a:r>
              <a:rPr lang="en-US" sz="1000" dirty="0" smtClean="0"/>
              <a:t>, </a:t>
            </a:r>
            <a:r>
              <a:rPr lang="en-US" sz="1000" dirty="0" err="1" smtClean="0"/>
              <a:t>fr</a:t>
            </a:r>
            <a:r>
              <a:rPr lang="en-US" sz="1000" dirty="0" smtClean="0"/>
              <a:t>=0.2</a:t>
            </a:r>
            <a:endParaRPr lang="en-US" sz="1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08/20/2015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- H. Pan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440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581</Words>
  <Application>Microsoft Office PowerPoint</Application>
  <PresentationFormat>On-screen Show (4:3)</PresentationFormat>
  <Paragraphs>141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QXF structure working group Status on “MQXFS Assembly Test” Preliminary results 08/20/2015</vt:lpstr>
      <vt:lpstr>Collar pack overview</vt:lpstr>
      <vt:lpstr>MQXFS – Assembly Test collar-pack #5 (final)</vt:lpstr>
      <vt:lpstr>Coil pack insertion</vt:lpstr>
      <vt:lpstr>Assembly targets</vt:lpstr>
      <vt:lpstr>Average LARP strain gauge data Preliminary results</vt:lpstr>
      <vt:lpstr>LARP strain gauge data Preliminary results</vt:lpstr>
      <vt:lpstr>Shell eq versus time (LBNL SG data)</vt:lpstr>
      <vt:lpstr>Shell ez versus time (LBNL SG data)</vt:lpstr>
      <vt:lpstr>Axial preload Support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Helene Felice</dc:creator>
  <cp:lastModifiedBy>Helene Felice</cp:lastModifiedBy>
  <cp:revision>19</cp:revision>
  <dcterms:created xsi:type="dcterms:W3CDTF">2015-08-19T15:51:27Z</dcterms:created>
  <dcterms:modified xsi:type="dcterms:W3CDTF">2015-08-20T14:18:48Z</dcterms:modified>
</cp:coreProperties>
</file>