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E83-CB78-489A-A07E-DB863348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3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E83-CB78-489A-A07E-DB863348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76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 baseline="0">
                <a:solidFill>
                  <a:srgbClr val="0070C0"/>
                </a:solidFill>
              </a:defRPr>
            </a:lvl1pPr>
            <a:lvl2pPr>
              <a:defRPr sz="2400"/>
            </a:lvl2pPr>
            <a:lvl3pPr>
              <a:defRPr sz="2000" baseline="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 baseline="0">
                <a:solidFill>
                  <a:srgbClr val="0070C0"/>
                </a:solidFill>
              </a:defRPr>
            </a:lvl1pPr>
            <a:lvl2pPr>
              <a:defRPr sz="2400"/>
            </a:lvl2pPr>
            <a:lvl3pPr>
              <a:defRPr sz="2000" baseline="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E83-CB78-489A-A07E-DB863348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3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E83-CB78-489A-A07E-DB863348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1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E83-CB78-489A-A07E-DB863348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7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E83-CB78-489A-A07E-DB863348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E83-CB78-489A-A07E-DB863348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88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.uslarp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libri"/>
                <a:cs typeface="Colibri"/>
              </a:defRPr>
            </a:lvl1pPr>
          </a:lstStyle>
          <a:p>
            <a:fld id="{459F6E83-CB78-489A-A07E-DB8633483B5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11" descr="LARP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62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2011-10-04_logoHiLumi561px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0620" y="-7885"/>
            <a:ext cx="229235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19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Interlayer Insulation Laser Cut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8556"/>
            <a:ext cx="10972800" cy="97601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70560" y="4188823"/>
            <a:ext cx="514676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0560" y="4359696"/>
            <a:ext cx="514676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33506" y="4022701"/>
            <a:ext cx="5947294" cy="460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33506" y="4484519"/>
            <a:ext cx="5947294" cy="460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33506" y="3777673"/>
            <a:ext cx="0" cy="5172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17326" y="4294909"/>
            <a:ext cx="5542" cy="4712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383330"/>
      </p:ext>
    </p:extLst>
  </p:cSld>
  <p:clrMapOvr>
    <a:masterClrMapping/>
  </p:clrMapOvr>
</p:sld>
</file>

<file path=ppt/theme/theme1.xml><?xml version="1.0" encoding="utf-8"?>
<a:theme xmlns:a="http://schemas.openxmlformats.org/drawingml/2006/main" name="US LA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LARP" id="{CE310CB0-4C72-4694-B039-ED004BE5CCC2}" vid="{C788A92A-795A-4379-8534-A5B5237E6C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 LARP</Template>
  <TotalTime>5</TotalTime>
  <Words>5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Colibri</vt:lpstr>
      <vt:lpstr>Arial</vt:lpstr>
      <vt:lpstr>Calibri</vt:lpstr>
      <vt:lpstr>US LARP</vt:lpstr>
      <vt:lpstr>Interlayer Insulation Laser Cut Plan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Interlayer Insulation Laser Cut Plan</dc:title>
  <dc:creator>Miao M. Yu x4539 14672N</dc:creator>
  <cp:lastModifiedBy>Miao M. Yu x4539 14672N</cp:lastModifiedBy>
  <cp:revision>1</cp:revision>
  <dcterms:created xsi:type="dcterms:W3CDTF">2015-08-26T14:51:26Z</dcterms:created>
  <dcterms:modified xsi:type="dcterms:W3CDTF">2015-08-26T14:56:46Z</dcterms:modified>
</cp:coreProperties>
</file>