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1"/>
  </p:notesMasterIdLst>
  <p:handoutMasterIdLst>
    <p:handoutMasterId r:id="rId12"/>
  </p:handoutMasterIdLst>
  <p:sldIdLst>
    <p:sldId id="265" r:id="rId3"/>
    <p:sldId id="267" r:id="rId4"/>
    <p:sldId id="281" r:id="rId5"/>
    <p:sldId id="277" r:id="rId6"/>
    <p:sldId id="280" r:id="rId7"/>
    <p:sldId id="276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73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35AA6117-688F-41FE-AA03-DEEF4C2A125A}" type="datetimeFigureOut">
              <a:rPr lang="en-US" altLang="en-US"/>
              <a:pPr/>
              <a:t>8/20/2015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EA3740E0-5156-45DC-9CCD-5127252541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83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1016F25F-F535-4C98-AB4A-360AE51082F1}" type="datetimeFigureOut">
              <a:rPr lang="en-US" altLang="en-US"/>
              <a:pPr/>
              <a:t>8/20/2015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ACFFF0DC-C6CF-44C6-A99B-89CE6C3E76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404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FF0DC-C6CF-44C6-A99B-89CE6C3E763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7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3482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FB197-D8DC-460B-AEC5-3FD44E368B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327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379F5C12-76E0-465C-B60B-864F081638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3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1D3225A-FDC3-4335-8E61-5D7DD51AF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75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BB48C-747C-41FA-A6EA-F399C0B19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61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1022B1-1762-4D18-ADC3-3D50D4B0E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91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18BB49-2C06-4079-8FDE-AD8FDC465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1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133423-47D9-44A0-8352-9C46F42332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43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83063-6675-4856-AF80-DD93948B9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47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86B1AAF8-E638-48EA-A66E-BA3987B3B88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DA7DC11B-58B5-467E-8254-32F09ED4ADB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Muon Department Meeting 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Jerry Annala</a:t>
            </a:r>
          </a:p>
          <a:p>
            <a:r>
              <a:rPr lang="en-US" altLang="en-US" dirty="0" smtClean="0">
                <a:latin typeface="Helvetica" pitchFamily="124" charset="0"/>
              </a:rPr>
              <a:t>Off Project Activities</a:t>
            </a:r>
            <a:endParaRPr lang="en-US" altLang="en-US" dirty="0" smtClean="0">
              <a:latin typeface="Helvetica" pitchFamily="124" charset="0"/>
            </a:endParaRPr>
          </a:p>
          <a:p>
            <a:r>
              <a:rPr lang="en-US" altLang="en-US" dirty="0" smtClean="0">
                <a:latin typeface="Helvetica" pitchFamily="124" charset="0"/>
              </a:rPr>
              <a:t>20 August 2015</a:t>
            </a:r>
            <a:endParaRPr lang="en-US" altLang="en-US" dirty="0" smtClean="0">
              <a:latin typeface="Helvetica" pitchFamily="124" charset="0"/>
            </a:endParaRPr>
          </a:p>
          <a:p>
            <a:endParaRPr lang="en-US" altLang="en-US" dirty="0" smtClean="0">
              <a:latin typeface="Helvetica" pitchFamily="12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Announcements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51668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 congratulations to Vladimir for promotion to Scientist II</a:t>
            </a:r>
          </a:p>
          <a:p>
            <a:r>
              <a:rPr lang="en-US" dirty="0" smtClean="0"/>
              <a:t>Guest Scientist starting soon</a:t>
            </a:r>
          </a:p>
          <a:p>
            <a:r>
              <a:rPr lang="en-US" dirty="0" smtClean="0"/>
              <a:t>No Power Next Thursday in BWT Tunnel work day</a:t>
            </a:r>
          </a:p>
          <a:p>
            <a:r>
              <a:rPr lang="en-US" dirty="0" smtClean="0"/>
              <a:t>Review schedule – next step should be near end of September</a:t>
            </a:r>
          </a:p>
          <a:p>
            <a:r>
              <a:rPr lang="en-US" dirty="0" smtClean="0"/>
              <a:t>Target Station </a:t>
            </a:r>
            <a:r>
              <a:rPr lang="en-US" dirty="0" err="1" smtClean="0"/>
              <a:t>Dept</a:t>
            </a:r>
            <a:r>
              <a:rPr lang="en-US" dirty="0" smtClean="0"/>
              <a:t> Engineers moving to BWT</a:t>
            </a:r>
          </a:p>
          <a:p>
            <a:pPr lvl="1"/>
            <a:r>
              <a:rPr lang="en-US" dirty="0" smtClean="0"/>
              <a:t>Possible need to double up offices</a:t>
            </a:r>
          </a:p>
          <a:p>
            <a:pPr lvl="1"/>
            <a:r>
              <a:rPr lang="en-US" dirty="0" smtClean="0"/>
              <a:t>Building up to six offices downstairs</a:t>
            </a:r>
          </a:p>
          <a:p>
            <a:pPr lvl="1"/>
            <a:r>
              <a:rPr lang="en-US" dirty="0" smtClean="0"/>
              <a:t>Will need to reorganize downstairs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altLang="en-US" dirty="0" smtClean="0">
              <a:latin typeface="Helvetica" pitchFamily="124" charset="0"/>
            </a:endParaRP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smtClean="0">
                <a:solidFill>
                  <a:srgbClr val="004C97"/>
                </a:solidFill>
                <a:latin typeface="Helvetica" pitchFamily="124" charset="0"/>
              </a:rPr>
              <a:t>8/20/15</a:t>
            </a:r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smtClean="0">
                <a:solidFill>
                  <a:srgbClr val="004C97"/>
                </a:solidFill>
                <a:latin typeface="Helvetica" pitchFamily="124" charset="0"/>
              </a:rPr>
              <a:t>Jerry Annala | Muon Department meeting</a:t>
            </a:r>
            <a:endParaRPr lang="en-US" altLang="en-US" sz="900" b="1" smtClean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AB99A4D4-02D6-4886-BBC9-7B9F8294E264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2</a:t>
            </a:fld>
            <a:endParaRPr lang="en-US" altLang="en-US" sz="900" dirty="0">
              <a:solidFill>
                <a:srgbClr val="004C97"/>
              </a:solidFill>
              <a:latin typeface="Helvetica" pitchFamily="12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to add six offices downstairs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446" y="1042988"/>
            <a:ext cx="4630821" cy="498792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04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Project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Looking for what topics each of you can contribute to</a:t>
            </a:r>
          </a:p>
          <a:p>
            <a:r>
              <a:rPr lang="en-US" dirty="0" smtClean="0"/>
              <a:t>Looking for the topics that I haven’t listed or thought of</a:t>
            </a:r>
            <a:endParaRPr lang="en-US" dirty="0"/>
          </a:p>
          <a:p>
            <a:r>
              <a:rPr lang="en-US" dirty="0" smtClean="0"/>
              <a:t>Looking for volunteers to coordinate topics</a:t>
            </a:r>
          </a:p>
          <a:p>
            <a:r>
              <a:rPr lang="en-US" dirty="0" smtClean="0"/>
              <a:t>Need to have all of this work organized and documented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of time toward operations next year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304771"/>
              </p:ext>
            </p:extLst>
          </p:nvPr>
        </p:nvGraphicFramePr>
        <p:xfrm>
          <a:off x="228600" y="1042988"/>
          <a:ext cx="867251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6257"/>
                <a:gridCol w="433625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Fraction of</a:t>
                      </a:r>
                      <a:r>
                        <a:rPr lang="en-US" baseline="0" dirty="0" smtClean="0"/>
                        <a:t> time allocated to operations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Jerry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Annala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Jim </a:t>
                      </a:r>
                      <a:r>
                        <a:rPr lang="en-US" dirty="0" err="1" smtClean="0"/>
                        <a:t>Budlong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Drendel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TonyLeveling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Jim Morgan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Vladimir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Nagaslaev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 </a:t>
                      </a:r>
                      <a:r>
                        <a:rPr lang="en-US" dirty="0" err="1" smtClean="0"/>
                        <a:t>Sondgeroth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Dave </a:t>
                      </a:r>
                      <a:r>
                        <a:rPr lang="en-US" dirty="0" err="1" smtClean="0"/>
                        <a:t>VanderMeulen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Steve Werkema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235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Non Project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</a:p>
          <a:p>
            <a:pPr lvl="1"/>
            <a:r>
              <a:rPr lang="en-US" dirty="0" smtClean="0"/>
              <a:t>Application software</a:t>
            </a:r>
          </a:p>
          <a:p>
            <a:pPr lvl="1"/>
            <a:r>
              <a:rPr lang="en-US" dirty="0" smtClean="0"/>
              <a:t>Database entries</a:t>
            </a:r>
          </a:p>
          <a:p>
            <a:pPr lvl="1"/>
            <a:r>
              <a:rPr lang="en-US" dirty="0" smtClean="0"/>
              <a:t>Alarm lists</a:t>
            </a:r>
          </a:p>
          <a:p>
            <a:pPr lvl="1"/>
            <a:r>
              <a:rPr lang="en-US" dirty="0" err="1" smtClean="0"/>
              <a:t>Datalogger</a:t>
            </a:r>
            <a:r>
              <a:rPr lang="en-US" dirty="0" smtClean="0"/>
              <a:t> lists</a:t>
            </a:r>
          </a:p>
          <a:p>
            <a:r>
              <a:rPr lang="en-US" dirty="0" smtClean="0"/>
              <a:t>Call in lists</a:t>
            </a:r>
          </a:p>
          <a:p>
            <a:r>
              <a:rPr lang="en-US" dirty="0" smtClean="0"/>
              <a:t>Reviews and approvals</a:t>
            </a:r>
          </a:p>
          <a:p>
            <a:pPr lvl="1"/>
            <a:r>
              <a:rPr lang="en-US" dirty="0" smtClean="0"/>
              <a:t>ORC</a:t>
            </a:r>
          </a:p>
          <a:p>
            <a:pPr lvl="1"/>
            <a:r>
              <a:rPr lang="en-US" dirty="0" smtClean="0"/>
              <a:t>SAAD</a:t>
            </a:r>
          </a:p>
          <a:p>
            <a:pPr lvl="1"/>
            <a:r>
              <a:rPr lang="en-US" dirty="0" smtClean="0"/>
              <a:t>Shielding Assessment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047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Non Project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Departmental Procedures</a:t>
            </a:r>
          </a:p>
          <a:p>
            <a:r>
              <a:rPr lang="en-US" dirty="0" smtClean="0"/>
              <a:t>Commissioning Plans and Documentation</a:t>
            </a:r>
          </a:p>
          <a:p>
            <a:r>
              <a:rPr lang="en-US" dirty="0" smtClean="0"/>
              <a:t>Labeling of hardware</a:t>
            </a:r>
          </a:p>
          <a:p>
            <a:pPr lvl="1"/>
            <a:r>
              <a:rPr lang="en-US" dirty="0" smtClean="0"/>
              <a:t>Magnets</a:t>
            </a:r>
          </a:p>
          <a:p>
            <a:pPr lvl="1"/>
            <a:r>
              <a:rPr lang="en-US" dirty="0" smtClean="0"/>
              <a:t>Power Supplies</a:t>
            </a:r>
          </a:p>
          <a:p>
            <a:pPr lvl="1"/>
            <a:r>
              <a:rPr lang="en-US" dirty="0" smtClean="0"/>
              <a:t>Transformers</a:t>
            </a:r>
          </a:p>
          <a:p>
            <a:pPr lvl="1"/>
            <a:r>
              <a:rPr lang="en-US" dirty="0" smtClean="0"/>
              <a:t>LOTO points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Interlock lists</a:t>
            </a:r>
          </a:p>
          <a:p>
            <a:r>
              <a:rPr lang="en-US" dirty="0" smtClean="0"/>
              <a:t>Lockout lists</a:t>
            </a:r>
          </a:p>
          <a:p>
            <a:r>
              <a:rPr lang="en-US" dirty="0" smtClean="0"/>
              <a:t>Other safety (getting chipmunks, gates, lock cores etc. back to normal configuration).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44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Non Project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Timer (required hardware, triggers, settings, etc.)</a:t>
            </a:r>
          </a:p>
          <a:p>
            <a:pPr lvl="1"/>
            <a:r>
              <a:rPr lang="en-US" dirty="0" smtClean="0"/>
              <a:t>Reference Drawings</a:t>
            </a:r>
          </a:p>
          <a:p>
            <a:pPr lvl="1"/>
            <a:r>
              <a:rPr lang="en-US" dirty="0" smtClean="0"/>
              <a:t>Magnet circuits</a:t>
            </a:r>
          </a:p>
          <a:p>
            <a:pPr lvl="1"/>
            <a:r>
              <a:rPr lang="en-US" dirty="0" smtClean="0"/>
              <a:t>Utility drawings</a:t>
            </a:r>
          </a:p>
          <a:p>
            <a:r>
              <a:rPr lang="en-US" dirty="0" smtClean="0"/>
              <a:t>Conventions</a:t>
            </a:r>
          </a:p>
          <a:p>
            <a:pPr lvl="1"/>
            <a:r>
              <a:rPr lang="en-US" dirty="0" smtClean="0"/>
              <a:t>Polarity</a:t>
            </a:r>
          </a:p>
          <a:p>
            <a:pPr lvl="1"/>
            <a:r>
              <a:rPr lang="en-US" dirty="0" smtClean="0"/>
              <a:t>Naming/numbering</a:t>
            </a:r>
          </a:p>
          <a:p>
            <a:pPr lvl="1"/>
            <a:r>
              <a:rPr lang="en-US" dirty="0" smtClean="0"/>
              <a:t>Beam Accounting</a:t>
            </a:r>
          </a:p>
          <a:p>
            <a:r>
              <a:rPr lang="en-US" dirty="0" smtClean="0"/>
              <a:t>Cable mitigation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8/20/15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42130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8077</TotalTime>
  <Words>317</Words>
  <Application>Microsoft Office PowerPoint</Application>
  <PresentationFormat>On-screen Show (4:3)</PresentationFormat>
  <Paragraphs>97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ＭＳ Ｐゴシック</vt:lpstr>
      <vt:lpstr>Arial</vt:lpstr>
      <vt:lpstr>Calibri</vt:lpstr>
      <vt:lpstr>Helvetica</vt:lpstr>
      <vt:lpstr>FermilabTempate</vt:lpstr>
      <vt:lpstr>Fermilab: Footer Only</vt:lpstr>
      <vt:lpstr>Muon Department Meeting </vt:lpstr>
      <vt:lpstr>Announcements</vt:lpstr>
      <vt:lpstr>Plan to add six offices downstairs</vt:lpstr>
      <vt:lpstr>Non Project Activities</vt:lpstr>
      <vt:lpstr>Allocation of time toward operations next year</vt:lpstr>
      <vt:lpstr> Non Project activities</vt:lpstr>
      <vt:lpstr> Non Project activities</vt:lpstr>
      <vt:lpstr> Non Project activities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Gerald E. Annala x3804 06541N</dc:creator>
  <cp:lastModifiedBy>Gerald E. Annala x3804 06541N</cp:lastModifiedBy>
  <cp:revision>47</cp:revision>
  <cp:lastPrinted>2014-01-20T19:40:21Z</cp:lastPrinted>
  <dcterms:created xsi:type="dcterms:W3CDTF">2014-12-17T13:45:40Z</dcterms:created>
  <dcterms:modified xsi:type="dcterms:W3CDTF">2015-08-20T12:54:03Z</dcterms:modified>
</cp:coreProperties>
</file>