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6" r:id="rId2"/>
    <p:sldId id="278" r:id="rId3"/>
    <p:sldId id="266" r:id="rId4"/>
    <p:sldId id="267" r:id="rId5"/>
    <p:sldId id="280" r:id="rId6"/>
    <p:sldId id="279" r:id="rId7"/>
    <p:sldId id="281" r:id="rId8"/>
    <p:sldId id="282" r:id="rId9"/>
    <p:sldId id="28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11" autoAdjust="0"/>
  </p:normalViewPr>
  <p:slideViewPr>
    <p:cSldViewPr snapToGrid="0">
      <p:cViewPr varScale="1">
        <p:scale>
          <a:sx n="104" d="100"/>
          <a:sy n="104" d="100"/>
        </p:scale>
        <p:origin x="11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CAAE3-2896-4C3C-BD35-C2C639987E66}" type="datetimeFigureOut">
              <a:rPr lang="en-US" smtClean="0"/>
              <a:t>8/21/2015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BF527-6357-4958-9C4F-B2703CA26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01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F05C-97F7-43D2-86D9-F0F15672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28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  <a:lvl3pPr>
              <a:defRPr>
                <a:solidFill>
                  <a:schemeClr val="accent3">
                    <a:lumMod val="75000"/>
                  </a:schemeClr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F05C-97F7-43D2-86D9-F0F15672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69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 baseline="0">
                <a:solidFill>
                  <a:srgbClr val="0070C0"/>
                </a:solidFill>
              </a:defRPr>
            </a:lvl1pPr>
            <a:lvl2pPr>
              <a:defRPr sz="2400"/>
            </a:lvl2pPr>
            <a:lvl3pPr>
              <a:defRPr sz="2000" baseline="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 baseline="0">
                <a:solidFill>
                  <a:srgbClr val="0070C0"/>
                </a:solidFill>
              </a:defRPr>
            </a:lvl1pPr>
            <a:lvl2pPr>
              <a:defRPr sz="2400"/>
            </a:lvl2pPr>
            <a:lvl3pPr>
              <a:defRPr sz="2000" baseline="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F05C-97F7-43D2-86D9-F0F15672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67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rgbClr val="0070C0"/>
                </a:solidFill>
              </a:defRPr>
            </a:lvl1pPr>
            <a:lvl2pPr>
              <a:defRPr sz="2000"/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solidFill>
                  <a:srgbClr val="0070C0"/>
                </a:solidFill>
              </a:defRPr>
            </a:lvl1pPr>
            <a:lvl2pPr>
              <a:defRPr sz="2000"/>
            </a:lvl2pPr>
            <a:lvl3pPr>
              <a:defRPr sz="1800">
                <a:solidFill>
                  <a:schemeClr val="accent3">
                    <a:lumMod val="75000"/>
                  </a:schemeClr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F05C-97F7-43D2-86D9-F0F15672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56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F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F05C-97F7-43D2-86D9-F0F15672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57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F05C-97F7-43D2-86D9-F0F15672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28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1F05C-97F7-43D2-86D9-F0F15672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76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://www.uslarp.org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olibri"/>
                <a:cs typeface="Colibri"/>
              </a:defRPr>
            </a:lvl1pPr>
          </a:lstStyle>
          <a:p>
            <a:fld id="{BDE1F05C-97F7-43D2-86D9-F0F1567243B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11" descr="LARP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7620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2011-10-04_logoHiLumi561px.jp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0620" y="-7885"/>
            <a:ext cx="229235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64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rgbClr val="0070C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3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QXFP Winding and Curing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Miao Yu</a:t>
            </a:r>
          </a:p>
          <a:p>
            <a:r>
              <a:rPr lang="en-US" dirty="0" smtClean="0"/>
              <a:t>08/24/2015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843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QXFP 01 Ship to BNL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139" y="1563254"/>
            <a:ext cx="2402378" cy="452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932" y="1417638"/>
            <a:ext cx="6371890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332" y="4022436"/>
            <a:ext cx="627309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15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L2 popped strands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903" y="1417638"/>
            <a:ext cx="3272944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4618" y="4401146"/>
            <a:ext cx="57173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 turn </a:t>
            </a:r>
            <a:r>
              <a:rPr lang="en-US" dirty="0" smtClean="0"/>
              <a:t>8, </a:t>
            </a:r>
            <a:r>
              <a:rPr lang="en-US" dirty="0"/>
              <a:t>69" - </a:t>
            </a:r>
            <a:r>
              <a:rPr lang="en-US" dirty="0" smtClean="0"/>
              <a:t>79“ from lead end NT, the </a:t>
            </a:r>
            <a:r>
              <a:rPr lang="en-US" dirty="0"/>
              <a:t>cable roped</a:t>
            </a:r>
            <a:r>
              <a:rPr lang="en-US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cable coming from the spool touching the roller (hard way bending).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Fixed the popped strands without removing insulation until the middle 4” section. 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Fixed the cable location sensor.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05" y="4682527"/>
            <a:ext cx="5532895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937" y="1701797"/>
            <a:ext cx="5002306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7250" y="1417638"/>
            <a:ext cx="261417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6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636" y="1944433"/>
            <a:ext cx="5486400" cy="1669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6" y="3936423"/>
            <a:ext cx="5486400" cy="1718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53018" y="4346494"/>
            <a:ext cx="5172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Remove insulation and fixed the popped strands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Wrapped with 3 mil E-glass, 50% overlap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Paint the binder and cured.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It is in the straight section, ~1.8 m from LE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018" y="2128828"/>
            <a:ext cx="5486400" cy="195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77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QXFP 01b – practice coil</a:t>
            </a:r>
            <a:br>
              <a:rPr lang="en-US" dirty="0" smtClean="0"/>
            </a:br>
            <a:r>
              <a:rPr lang="en-US" dirty="0" smtClean="0"/>
              <a:t>Cable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4626"/>
            <a:ext cx="11055927" cy="4525963"/>
          </a:xfrm>
        </p:spPr>
        <p:txBody>
          <a:bodyPr/>
          <a:lstStyle/>
          <a:p>
            <a:r>
              <a:rPr lang="en-US" dirty="0" smtClean="0"/>
              <a:t>Three spools of cable welded into one full spool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314" y="2407626"/>
            <a:ext cx="4526004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382" y="2407626"/>
            <a:ext cx="5952089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659" y="4465026"/>
            <a:ext cx="738786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56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L1 Winding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03" y="1249218"/>
            <a:ext cx="3869655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2836" y="4682836"/>
            <a:ext cx="6640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popped strands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L2 spool was mounted on top of the coil, rotating together with the winding mandrel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629" y="1288401"/>
            <a:ext cx="754341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042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 Curing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5868" y="1417638"/>
            <a:ext cx="3948708" cy="251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710" y="2225964"/>
            <a:ext cx="1062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234" y="1417638"/>
            <a:ext cx="3073400" cy="2514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709" y="5112328"/>
            <a:ext cx="1062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806" y="4143663"/>
            <a:ext cx="3548831" cy="2514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234" y="4143663"/>
            <a:ext cx="2945674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271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on QXFP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6565" y="1166090"/>
            <a:ext cx="7298870" cy="5486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03055" y="4165600"/>
            <a:ext cx="5421745" cy="1477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007926" y="4313382"/>
            <a:ext cx="3574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Finish QXFP 01b W&amp;C on Sep. 08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54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on QXFS v2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9429" y="1221507"/>
            <a:ext cx="6853141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77381" y="1819564"/>
            <a:ext cx="2937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QXFS 07 will start on Sep. 28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663201"/>
      </p:ext>
    </p:extLst>
  </p:cSld>
  <p:clrMapOvr>
    <a:masterClrMapping/>
  </p:clrMapOvr>
</p:sld>
</file>

<file path=ppt/theme/theme1.xml><?xml version="1.0" encoding="utf-8"?>
<a:theme xmlns:a="http://schemas.openxmlformats.org/drawingml/2006/main" name="US LAR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 LARP" id="{CE310CB0-4C72-4694-B039-ED004BE5CCC2}" vid="{C788A92A-795A-4379-8534-A5B5237E6C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 LARP</Template>
  <TotalTime>1013</TotalTime>
  <Words>163</Words>
  <Application>Microsoft Office PowerPoint</Application>
  <PresentationFormat>Widescreen</PresentationFormat>
  <Paragraphs>25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Colibri</vt:lpstr>
      <vt:lpstr>Arial</vt:lpstr>
      <vt:lpstr>Calibri</vt:lpstr>
      <vt:lpstr>US LARP</vt:lpstr>
      <vt:lpstr>QXFP Winding and Curing</vt:lpstr>
      <vt:lpstr>QXFP 01 Ship to BNL</vt:lpstr>
      <vt:lpstr>L2 popped strands</vt:lpstr>
      <vt:lpstr>PowerPoint Presentation</vt:lpstr>
      <vt:lpstr>QXFP 01b – practice coil Cable</vt:lpstr>
      <vt:lpstr>L1 Winding</vt:lpstr>
      <vt:lpstr>L1 Curing</vt:lpstr>
      <vt:lpstr>Schedule on QXFP</vt:lpstr>
      <vt:lpstr>Schedule on QXFS v2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MQXFL Coil 001a Winding and Curing</dc:title>
  <dc:creator>Miao M. Yu x4539 14672N</dc:creator>
  <cp:lastModifiedBy>Miao M. Yu x4539 14672N</cp:lastModifiedBy>
  <cp:revision>54</cp:revision>
  <dcterms:created xsi:type="dcterms:W3CDTF">2015-06-01T13:37:53Z</dcterms:created>
  <dcterms:modified xsi:type="dcterms:W3CDTF">2015-08-21T20:48:01Z</dcterms:modified>
</cp:coreProperties>
</file>