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9"/>
  </p:notesMasterIdLst>
  <p:sldIdLst>
    <p:sldId id="295" r:id="rId2"/>
    <p:sldId id="294" r:id="rId3"/>
    <p:sldId id="296" r:id="rId4"/>
    <p:sldId id="297" r:id="rId5"/>
    <p:sldId id="298" r:id="rId6"/>
    <p:sldId id="299" r:id="rId7"/>
    <p:sldId id="30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811" autoAdjust="0"/>
  </p:normalViewPr>
  <p:slideViewPr>
    <p:cSldViewPr>
      <p:cViewPr varScale="1">
        <p:scale>
          <a:sx n="112" d="100"/>
          <a:sy n="112" d="100"/>
        </p:scale>
        <p:origin x="90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B8225-8910-4571-BF5A-B9A2EB788D3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3A2F9-6C42-4F80-BDB7-1320907BD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20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0"/>
            <a:ext cx="84582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352800"/>
            <a:ext cx="84582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0" y="4724400"/>
            <a:ext cx="8458200" cy="1371600"/>
          </a:xfrm>
        </p:spPr>
        <p:txBody>
          <a:bodyPr>
            <a:normAutofit/>
          </a:bodyPr>
          <a:lstStyle>
            <a:lvl1pPr algn="ctr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6934200" y="6324600"/>
            <a:ext cx="11461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145B8-EB66-427E-B135-8B3831782B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3246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G. Ambrosio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EE5A2-F2C6-47EE-A6E7-489C49243F3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48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76006-F716-4764-9927-7935E3F076F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G. Ambrosio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D137F-4A95-43C4-BE69-F0F8D4081CD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79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3D5C7-1701-4360-8BD1-AF0121B1E3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G. Ambrosio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778CA-D81A-426B-96AD-96078B84D66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33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324600"/>
            <a:ext cx="1146175" cy="365125"/>
          </a:xfrm>
        </p:spPr>
        <p:txBody>
          <a:bodyPr/>
          <a:lstStyle>
            <a:lvl1pPr>
              <a:defRPr sz="13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16414E1-1F73-4709-908F-F514BD98E91F}" type="datetime1">
              <a:rPr lang="en-US" smtClean="0">
                <a:solidFill>
                  <a:srgbClr val="1F497D"/>
                </a:solidFill>
              </a:rPr>
              <a:t>8/24/2015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1F497D"/>
                </a:solidFill>
              </a:rPr>
              <a:t>G. Ambrosio</a:t>
            </a: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9FED618-2203-44A9-944A-E6D7F451D8D4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65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AA54F-A1BF-44DB-AECC-5E5E34F043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G. Ambrosio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82F7C-8C00-4664-88A0-233E221604C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4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830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14800" cy="4830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34200" y="6335713"/>
            <a:ext cx="1146175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816FE14-8B0A-4EB7-898E-F6CBF2619D00}" type="datetime1">
              <a:rPr lang="en-US" smtClean="0">
                <a:solidFill>
                  <a:srgbClr val="1F497D"/>
                </a:solidFill>
              </a:rPr>
              <a:t>8/24/2015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1F497D"/>
                </a:solidFill>
              </a:rPr>
              <a:t>G. Ambrosio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37A5A7F-66FB-4EF1-AE5E-B62810CEB886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19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81A13-B41C-451A-8D0D-29BB8EF0BD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G. Ambrosio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710EA-FD42-4D20-8E6B-929CEE4CBA2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60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DDCB3-B5C6-41A4-934B-51F484E6902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G. Ambrosio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70D56-89E9-44A2-9998-1097167FFD6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5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F0F00-02D3-4D3F-9625-3F8CAA07E4C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G. Ambrosio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7137F-936F-4420-B30A-6256B968A0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9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8B71-26FC-4807-B448-77A3004D20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G. Ambrosio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5D8E1-9EC2-4CF0-AC1B-DBC6C04F8E2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721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48621-9E5E-4EC0-AEA7-59E94D2B24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G. Ambrosio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C68DB-EEDC-4F45-932C-9694655EA5D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94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845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219200"/>
            <a:ext cx="84582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4200" y="6367463"/>
            <a:ext cx="1146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DAB1C0-E182-479C-9256-40A8B3CA0C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G. Ambrosio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855966-A3D4-4118-ACE8-FB72DF61924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2" name="Line 6"/>
          <p:cNvSpPr>
            <a:spLocks noChangeShapeType="1"/>
          </p:cNvSpPr>
          <p:nvPr userDrawn="1"/>
        </p:nvSpPr>
        <p:spPr bwMode="auto">
          <a:xfrm>
            <a:off x="304800" y="6248400"/>
            <a:ext cx="845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033" name="Group 2"/>
          <p:cNvGrpSpPr>
            <a:grpSpLocks/>
          </p:cNvGrpSpPr>
          <p:nvPr userDrawn="1"/>
        </p:nvGrpSpPr>
        <p:grpSpPr bwMode="auto">
          <a:xfrm>
            <a:off x="381000" y="6324600"/>
            <a:ext cx="609600" cy="401638"/>
            <a:chOff x="1143000" y="6324600"/>
            <a:chExt cx="609600" cy="401638"/>
          </a:xfrm>
        </p:grpSpPr>
        <p:pic>
          <p:nvPicPr>
            <p:cNvPr id="1035" name="Picture 30" descr="USLARP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083" b="79202"/>
            <a:stretch>
              <a:fillRect/>
            </a:stretch>
          </p:blipFill>
          <p:spPr bwMode="auto">
            <a:xfrm>
              <a:off x="1298575" y="6324600"/>
              <a:ext cx="266700" cy="268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6" name="Picture 31" descr="USLARP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811" r="34460" b="79202"/>
            <a:stretch>
              <a:fillRect/>
            </a:stretch>
          </p:blipFill>
          <p:spPr bwMode="auto">
            <a:xfrm>
              <a:off x="1143000" y="6575425"/>
              <a:ext cx="609600" cy="15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9323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arpdocs.fnal.gov/LARP-private/DocDB/DocumentDatabase" TargetMode="External"/><Relationship Id="rId2" Type="http://schemas.openxmlformats.org/officeDocument/2006/relationships/hyperlink" Target="http://larpdocs.fnal.gov/LARP-public/DocDB/DocumentDatabas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Tasks </a:t>
            </a:r>
            <a:r>
              <a:rPr lang="en-US" dirty="0"/>
              <a:t>on the critical path: </a:t>
            </a:r>
            <a:r>
              <a:rPr lang="en-US" dirty="0" smtClean="0"/>
              <a:t>MQXFS </a:t>
            </a:r>
            <a:r>
              <a:rPr lang="en-US" dirty="0"/>
              <a:t>assembly;  </a:t>
            </a:r>
            <a:r>
              <a:rPr lang="en-US" dirty="0" smtClean="0"/>
              <a:t>  QXFP coils</a:t>
            </a:r>
            <a:endParaRPr lang="en-US" dirty="0"/>
          </a:p>
          <a:p>
            <a:r>
              <a:rPr lang="en-US" dirty="0"/>
              <a:t>Changes in Design Studies scope</a:t>
            </a:r>
          </a:p>
          <a:p>
            <a:r>
              <a:rPr lang="en-US" dirty="0" smtClean="0"/>
              <a:t>Updates </a:t>
            </a:r>
            <a:r>
              <a:rPr lang="en-US" dirty="0"/>
              <a:t>by L3s</a:t>
            </a:r>
          </a:p>
          <a:p>
            <a:r>
              <a:rPr lang="en-US" dirty="0" smtClean="0"/>
              <a:t>LARP after Plone</a:t>
            </a:r>
          </a:p>
          <a:p>
            <a:r>
              <a:rPr lang="en-US" dirty="0" smtClean="0"/>
              <a:t>LARP related papers/talks at EUCAS and MT</a:t>
            </a:r>
          </a:p>
          <a:p>
            <a:r>
              <a:rPr lang="en-US" dirty="0" smtClean="0"/>
              <a:t>Status </a:t>
            </a:r>
            <a:r>
              <a:rPr lang="en-US" dirty="0"/>
              <a:t>and plans for project preparation</a:t>
            </a:r>
          </a:p>
          <a:p>
            <a:r>
              <a:rPr lang="en-US" dirty="0" smtClean="0"/>
              <a:t>AOB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6414E1-1F73-4709-908F-F514BD98E91F}" type="datetime1">
              <a:rPr lang="en-US" smtClean="0">
                <a:solidFill>
                  <a:srgbClr val="1F497D"/>
                </a:solidFill>
              </a:rPr>
              <a:t>8/24/2015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F497D"/>
                </a:solidFill>
              </a:rPr>
              <a:t>G. Ambrosio</a:t>
            </a: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ED618-2203-44A9-944A-E6D7F451D8D4}" type="slidenum">
              <a:rPr lang="en-US" smtClean="0">
                <a:solidFill>
                  <a:srgbClr val="1F497D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1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pdates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 critical path: </a:t>
            </a:r>
          </a:p>
          <a:p>
            <a:pPr lvl="1"/>
            <a:r>
              <a:rPr lang="en-US" dirty="0" smtClean="0"/>
              <a:t>MQXFS1 assembly</a:t>
            </a:r>
          </a:p>
          <a:p>
            <a:pPr lvl="1"/>
            <a:r>
              <a:rPr lang="en-US" dirty="0" smtClean="0"/>
              <a:t>QXFP </a:t>
            </a:r>
            <a:r>
              <a:rPr lang="en-US" dirty="0" smtClean="0"/>
              <a:t>coils</a:t>
            </a:r>
          </a:p>
          <a:p>
            <a:pPr lvl="1"/>
            <a:endParaRPr lang="en-US" dirty="0" smtClean="0"/>
          </a:p>
          <a:p>
            <a:pPr lvl="1"/>
            <a:r>
              <a:rPr lang="en-US" i="1" dirty="0" smtClean="0"/>
              <a:t>From next week: </a:t>
            </a:r>
            <a:r>
              <a:rPr lang="en-US" dirty="0" smtClean="0"/>
              <a:t>MQXFS1 test preparation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QXF </a:t>
            </a:r>
            <a:r>
              <a:rPr lang="en-US" dirty="0">
                <a:solidFill>
                  <a:schemeClr val="bg1"/>
                </a:solidFill>
              </a:rPr>
              <a:t>Materials – Arup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QXF W&amp;C – Miao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QXF R&amp;I – Jesse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QXF Structures – Helene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QXF Tests </a:t>
            </a:r>
            <a:r>
              <a:rPr lang="en-US" dirty="0">
                <a:solidFill>
                  <a:schemeClr val="bg1"/>
                </a:solidFill>
              </a:rPr>
              <a:t>– </a:t>
            </a:r>
            <a:r>
              <a:rPr lang="en-US" dirty="0" smtClean="0">
                <a:solidFill>
                  <a:schemeClr val="bg1"/>
                </a:solidFill>
              </a:rPr>
              <a:t>Guram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3624-D5D4-43DB-8E6C-4073F5044FA9}" type="datetime1">
              <a:rPr lang="en-US" smtClean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Ambrosio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A8F5-6031-4FD3-8EBF-402095813D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6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“Design Studies” </a:t>
            </a:r>
            <a:r>
              <a:rPr lang="en-US" dirty="0" smtClean="0">
                <a:sym typeface="Wingdings" panose="05000000000000000000" pitchFamily="2" charset="2"/>
              </a:rPr>
              <a:t></a:t>
            </a:r>
            <a:r>
              <a:rPr lang="en-US" dirty="0" smtClean="0"/>
              <a:t> “Design Studies &amp; Analysis”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HiLumi Design Study ends on Oct 31,2015</a:t>
            </a:r>
          </a:p>
          <a:p>
            <a:r>
              <a:rPr lang="en-US" dirty="0" smtClean="0"/>
              <a:t>We have started testing QXF magnets</a:t>
            </a:r>
          </a:p>
          <a:p>
            <a:pPr lvl="2"/>
            <a:endParaRPr lang="en-US" dirty="0"/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/>
              <a:t>“Design Studies” becomes “Design Studies &amp; Analysis”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GianLuca is the L3</a:t>
            </a:r>
          </a:p>
          <a:p>
            <a:pPr marL="0" indent="0">
              <a:buNone/>
            </a:pPr>
            <a:r>
              <a:rPr lang="en-US" dirty="0" smtClean="0"/>
              <a:t>  Main goals: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preparation of test plans in collaboration w “Tests” L3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coordination of test data exchange &amp; CERN-LARP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test </a:t>
            </a:r>
            <a:r>
              <a:rPr lang="en-US" dirty="0"/>
              <a:t>data analysis beyond “test report” </a:t>
            </a:r>
          </a:p>
          <a:p>
            <a:pPr marL="457200" lvl="1" indent="0">
              <a:buNone/>
            </a:pPr>
            <a:r>
              <a:rPr lang="en-US" dirty="0" smtClean="0"/>
              <a:t>for instance: </a:t>
            </a:r>
            <a:r>
              <a:rPr lang="en-US" dirty="0"/>
              <a:t>comparing different tests, feedback to design &amp; </a:t>
            </a:r>
            <a:r>
              <a:rPr lang="en-US" dirty="0" smtClean="0"/>
              <a:t>targets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6414E1-1F73-4709-908F-F514BD98E91F}" type="datetime1">
              <a:rPr lang="en-US" smtClean="0">
                <a:solidFill>
                  <a:srgbClr val="1F497D"/>
                </a:solidFill>
              </a:rPr>
              <a:t>8/24/2015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F497D"/>
                </a:solidFill>
              </a:rPr>
              <a:t>G. Ambrosio</a:t>
            </a: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ED618-2203-44A9-944A-E6D7F451D8D4}" type="slidenum">
              <a:rPr lang="en-US" smtClean="0">
                <a:solidFill>
                  <a:srgbClr val="1F497D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29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pdates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On critical path: 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MQXFS1 assembly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QXFP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practice coils</a:t>
            </a:r>
          </a:p>
          <a:p>
            <a:r>
              <a:rPr lang="en-US" dirty="0" smtClean="0"/>
              <a:t> L3s updates:</a:t>
            </a:r>
          </a:p>
          <a:p>
            <a:pPr lvl="1"/>
            <a:r>
              <a:rPr lang="en-US" dirty="0" smtClean="0"/>
              <a:t>HiLumi and DS&amp;A – GianLuca</a:t>
            </a:r>
          </a:p>
          <a:p>
            <a:pPr lvl="1"/>
            <a:r>
              <a:rPr lang="en-US" dirty="0" smtClean="0"/>
              <a:t>HQ </a:t>
            </a:r>
            <a:r>
              <a:rPr lang="en-US" dirty="0"/>
              <a:t>– GianLuca</a:t>
            </a:r>
          </a:p>
          <a:p>
            <a:pPr lvl="1"/>
            <a:r>
              <a:rPr lang="en-US" dirty="0" smtClean="0"/>
              <a:t>QXF </a:t>
            </a:r>
            <a:r>
              <a:rPr lang="en-US" dirty="0"/>
              <a:t>Materials – Arup</a:t>
            </a:r>
          </a:p>
          <a:p>
            <a:pPr lvl="1"/>
            <a:r>
              <a:rPr lang="en-US" dirty="0"/>
              <a:t>QXF W&amp;C – Miao</a:t>
            </a:r>
          </a:p>
          <a:p>
            <a:pPr lvl="1"/>
            <a:r>
              <a:rPr lang="en-US" dirty="0"/>
              <a:t>QXF R&amp;I – Jesse</a:t>
            </a:r>
          </a:p>
          <a:p>
            <a:pPr lvl="1"/>
            <a:r>
              <a:rPr lang="en-US" dirty="0" smtClean="0"/>
              <a:t>QXF Structures – Helene</a:t>
            </a:r>
          </a:p>
          <a:p>
            <a:pPr lvl="1"/>
            <a:r>
              <a:rPr lang="en-US" dirty="0" smtClean="0"/>
              <a:t>QXF Tests </a:t>
            </a:r>
            <a:r>
              <a:rPr lang="en-US" dirty="0"/>
              <a:t>– </a:t>
            </a:r>
            <a:r>
              <a:rPr lang="en-US" dirty="0" smtClean="0"/>
              <a:t>Guram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3624-D5D4-43DB-8E6C-4073F5044FA9}" type="datetime1">
              <a:rPr lang="en-US" smtClean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Ambrosio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A8F5-6031-4FD3-8EBF-402095813D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LARP after Plone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Indico seems to work for meetings…</a:t>
            </a:r>
          </a:p>
          <a:p>
            <a:pPr lvl="1"/>
            <a:r>
              <a:rPr lang="en-US" dirty="0" smtClean="0"/>
              <a:t>Any feedback?</a:t>
            </a:r>
          </a:p>
          <a:p>
            <a:pPr lvl="1"/>
            <a:endParaRPr lang="en-US" dirty="0"/>
          </a:p>
          <a:p>
            <a:r>
              <a:rPr lang="en-US" dirty="0" smtClean="0"/>
              <a:t>As repository I am looking at DocDB</a:t>
            </a:r>
          </a:p>
          <a:p>
            <a:pPr lvl="1"/>
            <a:r>
              <a:rPr lang="en-US" dirty="0" smtClean="0"/>
              <a:t>It is a database with version control</a:t>
            </a:r>
          </a:p>
          <a:p>
            <a:pPr lvl="1"/>
            <a:r>
              <a:rPr lang="en-US" dirty="0" smtClean="0"/>
              <a:t>Uses Topics, Sub-topics &amp; Keywords</a:t>
            </a:r>
          </a:p>
          <a:p>
            <a:pPr lvl="1"/>
            <a:r>
              <a:rPr lang="en-US" dirty="0" smtClean="0"/>
              <a:t>Very good search features</a:t>
            </a:r>
          </a:p>
          <a:p>
            <a:pPr lvl="1"/>
            <a:r>
              <a:rPr lang="en-US" dirty="0" smtClean="0"/>
              <a:t>Group password for uploading files </a:t>
            </a:r>
            <a:r>
              <a:rPr lang="en-US" dirty="0" smtClean="0">
                <a:sym typeface="Wingdings" panose="05000000000000000000" pitchFamily="2" charset="2"/>
              </a:rPr>
              <a:t> easy access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Will be used by Project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6414E1-1F73-4709-908F-F514BD98E91F}" type="datetime1">
              <a:rPr lang="en-US" smtClean="0">
                <a:solidFill>
                  <a:srgbClr val="1F497D"/>
                </a:solidFill>
              </a:rPr>
              <a:t>8/24/2015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F497D"/>
                </a:solidFill>
              </a:rPr>
              <a:t>G. Ambrosio</a:t>
            </a: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ED618-2203-44A9-944A-E6D7F451D8D4}" type="slidenum">
              <a:rPr lang="en-US" smtClean="0">
                <a:solidFill>
                  <a:srgbClr val="1F497D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6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10600" cy="4906963"/>
          </a:xfrm>
        </p:spPr>
        <p:txBody>
          <a:bodyPr/>
          <a:lstStyle/>
          <a:p>
            <a:r>
              <a:rPr lang="en-US" dirty="0" smtClean="0"/>
              <a:t>LARP has a DocDB used mostly by Accelerator Systems 2005-2013</a:t>
            </a:r>
          </a:p>
          <a:p>
            <a:pPr lvl="1"/>
            <a:r>
              <a:rPr lang="en-US" dirty="0" smtClean="0"/>
              <a:t>Public Link</a:t>
            </a:r>
            <a:r>
              <a:rPr lang="en-US" dirty="0"/>
              <a:t>: 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larpdocs.fnal.gov/LARP-public/DocDB/DocumentDatabase</a:t>
            </a:r>
            <a:endParaRPr lang="en-US" sz="1600" dirty="0" smtClean="0"/>
          </a:p>
          <a:p>
            <a:pPr lvl="1"/>
            <a:r>
              <a:rPr lang="en-US" dirty="0"/>
              <a:t>Private Link: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larpdocs.fnal.gov/LARP-private/DocDB/DocumentDatabase</a:t>
            </a:r>
            <a:endParaRPr lang="en-US" dirty="0" smtClean="0"/>
          </a:p>
          <a:p>
            <a:pPr lvl="1"/>
            <a:r>
              <a:rPr lang="en-US" dirty="0" smtClean="0"/>
              <a:t>Username: </a:t>
            </a:r>
            <a:r>
              <a:rPr lang="en-US" dirty="0" err="1" smtClean="0"/>
              <a:t>larp</a:t>
            </a:r>
            <a:endParaRPr lang="en-US" dirty="0" smtClean="0"/>
          </a:p>
          <a:p>
            <a:pPr lvl="1"/>
            <a:r>
              <a:rPr lang="en-US" dirty="0" smtClean="0"/>
              <a:t>PW: …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3200" dirty="0" smtClean="0"/>
              <a:t>But Topics and Subtopics are mostly for AS …</a:t>
            </a:r>
          </a:p>
          <a:p>
            <a:pPr marL="457200" lvl="1" indent="0">
              <a:buNone/>
            </a:pPr>
            <a:r>
              <a:rPr lang="en-US" sz="3200" dirty="0" smtClean="0"/>
              <a:t>I’m exploring making a new </a:t>
            </a:r>
            <a:r>
              <a:rPr lang="en-US" sz="3200" dirty="0" smtClean="0"/>
              <a:t>LARP-MS </a:t>
            </a:r>
            <a:r>
              <a:rPr lang="en-US" sz="3200" dirty="0" err="1" smtClean="0"/>
              <a:t>DocDb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6414E1-1F73-4709-908F-F514BD98E91F}" type="datetime1">
              <a:rPr lang="en-US" smtClean="0">
                <a:solidFill>
                  <a:srgbClr val="1F497D"/>
                </a:solidFill>
              </a:rPr>
              <a:t>8/24/2015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F497D"/>
                </a:solidFill>
              </a:rPr>
              <a:t>G. Ambrosio</a:t>
            </a: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ED618-2203-44A9-944A-E6D7F451D8D4}" type="slidenum">
              <a:rPr lang="en-US" smtClean="0">
                <a:solidFill>
                  <a:srgbClr val="1F497D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60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LARP related papers/talks at EUCAS &amp;</a:t>
            </a:r>
            <a:r>
              <a:rPr lang="en-US" dirty="0" smtClean="0"/>
              <a:t> 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MT abstracts (bold if on Plone):</a:t>
            </a:r>
          </a:p>
          <a:p>
            <a:pPr lvl="0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New x-section design</a:t>
            </a:r>
          </a:p>
          <a:p>
            <a:pPr lvl="1"/>
            <a:r>
              <a:rPr lang="en-US" sz="1700" dirty="0">
                <a:solidFill>
                  <a:schemeClr val="bg1">
                    <a:lumMod val="50000"/>
                  </a:schemeClr>
                </a:solidFill>
              </a:rPr>
              <a:t>Susana</a:t>
            </a:r>
          </a:p>
          <a:p>
            <a:pPr lvl="0"/>
            <a:r>
              <a:rPr lang="en-US" sz="2000" b="1" dirty="0"/>
              <a:t>Coil fabrication </a:t>
            </a:r>
          </a:p>
          <a:p>
            <a:pPr lvl="1"/>
            <a:r>
              <a:rPr lang="en-US" sz="1700" b="1" dirty="0"/>
              <a:t>Trey</a:t>
            </a:r>
          </a:p>
          <a:p>
            <a:pPr lvl="0"/>
            <a:r>
              <a:rPr lang="en-US" sz="2000" b="1" dirty="0" smtClean="0"/>
              <a:t>Mechanical performance of </a:t>
            </a:r>
            <a:r>
              <a:rPr lang="en-US" sz="2000" b="1" dirty="0"/>
              <a:t>MQXFS1; Structure for MQXFL</a:t>
            </a:r>
          </a:p>
          <a:p>
            <a:pPr lvl="1"/>
            <a:r>
              <a:rPr lang="en-US" sz="1700" b="1" dirty="0"/>
              <a:t>Helene</a:t>
            </a:r>
          </a:p>
          <a:p>
            <a:pPr lvl="0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MQXFS mechanical models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sz="1700" b="1" dirty="0" err="1">
                <a:solidFill>
                  <a:schemeClr val="bg1">
                    <a:lumMod val="50000"/>
                  </a:schemeClr>
                </a:solidFill>
              </a:rPr>
              <a:t>Mariusz</a:t>
            </a:r>
            <a:endParaRPr lang="en-US" sz="1700" b="1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n-US" sz="2000" b="1" dirty="0"/>
              <a:t>MQXFS mirror and MQXFS1 test results</a:t>
            </a:r>
          </a:p>
          <a:p>
            <a:pPr lvl="1"/>
            <a:r>
              <a:rPr lang="en-US" sz="1700" b="1" dirty="0"/>
              <a:t>Giorgio</a:t>
            </a:r>
          </a:p>
          <a:p>
            <a:pPr lvl="0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MQXF project status and plans</a:t>
            </a:r>
          </a:p>
          <a:p>
            <a:pPr lvl="1"/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Paolo</a:t>
            </a:r>
          </a:p>
          <a:p>
            <a:r>
              <a:rPr lang="en-US" sz="2100" b="1" dirty="0" smtClean="0"/>
              <a:t>Protection heaters for MQXF</a:t>
            </a:r>
          </a:p>
          <a:p>
            <a:pPr lvl="1"/>
            <a:r>
              <a:rPr lang="en-US" sz="1700" b="1" dirty="0" smtClean="0"/>
              <a:t>Maxim</a:t>
            </a:r>
          </a:p>
          <a:p>
            <a:r>
              <a:rPr lang="en-US" sz="2100" b="1" dirty="0" smtClean="0"/>
              <a:t>HQ03 </a:t>
            </a:r>
            <a:r>
              <a:rPr lang="en-US" sz="2100" b="1" dirty="0" err="1" smtClean="0"/>
              <a:t>Magn</a:t>
            </a:r>
            <a:r>
              <a:rPr lang="en-US" sz="2100" b="1" dirty="0" smtClean="0"/>
              <a:t>. Measurements &amp; correction</a:t>
            </a:r>
          </a:p>
          <a:p>
            <a:pPr lvl="1"/>
            <a:r>
              <a:rPr lang="en-US" sz="1700" b="1" dirty="0" smtClean="0"/>
              <a:t>Joe</a:t>
            </a:r>
          </a:p>
          <a:p>
            <a:pPr marL="457200" lvl="1" indent="0">
              <a:buNone/>
            </a:pPr>
            <a:endParaRPr lang="en-US" sz="1700" b="1" dirty="0"/>
          </a:p>
          <a:p>
            <a:pPr lvl="0"/>
            <a:r>
              <a:rPr lang="en-US" sz="2000" dirty="0"/>
              <a:t>Conductor for MQXF - or paper at EUCAS?</a:t>
            </a:r>
          </a:p>
          <a:p>
            <a:pPr lvl="1"/>
            <a:r>
              <a:rPr lang="en-US" sz="1700" dirty="0"/>
              <a:t>Arup/Lance/Dan … w CERN?</a:t>
            </a:r>
          </a:p>
          <a:p>
            <a:pPr lvl="0"/>
            <a:r>
              <a:rPr lang="en-US" sz="2000" dirty="0"/>
              <a:t>HQ paper – and/or paper(s) at EUCAS?</a:t>
            </a:r>
          </a:p>
          <a:p>
            <a:pPr lvl="1"/>
            <a:r>
              <a:rPr lang="en-US" sz="1700" dirty="0"/>
              <a:t>GianLuca/Joe/Xiaorong?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6414E1-1F73-4709-908F-F514BD98E91F}" type="datetime1">
              <a:rPr lang="en-US" smtClean="0">
                <a:solidFill>
                  <a:srgbClr val="1F497D"/>
                </a:solidFill>
              </a:rPr>
              <a:t>8/24/2015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F497D"/>
                </a:solidFill>
              </a:rPr>
              <a:t>G. Ambrosio</a:t>
            </a: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ED618-2203-44A9-944A-E6D7F451D8D4}" type="slidenum">
              <a:rPr lang="en-US" smtClean="0">
                <a:solidFill>
                  <a:srgbClr val="1F497D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2929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2991</TotalTime>
  <Words>412</Words>
  <Application>Microsoft Office PowerPoint</Application>
  <PresentationFormat>On-screen Show (4:3)</PresentationFormat>
  <Paragraphs>104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1_Office Theme</vt:lpstr>
      <vt:lpstr>Agenda</vt:lpstr>
      <vt:lpstr>Updates</vt:lpstr>
      <vt:lpstr>“Design Studies”  “Design Studies &amp; Analysis”</vt:lpstr>
      <vt:lpstr>Updates</vt:lpstr>
      <vt:lpstr>LARP after Plone</vt:lpstr>
      <vt:lpstr>PowerPoint Presentation</vt:lpstr>
      <vt:lpstr>LARP related papers/talks at EUCAS &amp; MT</vt:lpstr>
    </vt:vector>
  </TitlesOfParts>
  <Company>Fermi National Accelerator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LARP Magnet System WBS</dc:title>
  <dc:creator>Giorgio Ambrosio x2297 12326N</dc:creator>
  <cp:lastModifiedBy>Giorgio Ambrosio x2297 12326N</cp:lastModifiedBy>
  <cp:revision>300</cp:revision>
  <dcterms:created xsi:type="dcterms:W3CDTF">2014-01-08T23:59:22Z</dcterms:created>
  <dcterms:modified xsi:type="dcterms:W3CDTF">2015-08-24T17:49:12Z</dcterms:modified>
</cp:coreProperties>
</file>