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848" autoAdjust="0"/>
  </p:normalViewPr>
  <p:slideViewPr>
    <p:cSldViewPr snapToGrid="0" snapToObjects="1">
      <p:cViewPr varScale="1">
        <p:scale>
          <a:sx n="90" d="100"/>
          <a:sy n="90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>
                <a:latin typeface="Calibri" panose="020F0502020204030204" pitchFamily="34" charset="0"/>
              </a:rPr>
              <a:pPr/>
              <a:t>10/6/2015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>
                <a:latin typeface="Calibri" panose="020F0502020204030204" pitchFamily="34" charset="0"/>
              </a:rPr>
              <a:pPr/>
              <a:t>‹#›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050BF1F-29FD-4232-8E96-B3FD1DCB3ADE}" type="datetimeFigureOut">
              <a:rPr lang="en-US" altLang="en-US" smtClean="0"/>
              <a:pPr/>
              <a:t>10/6/2015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0BFB643-3B51-4A23-96A6-8ED93A064CC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M4DA = M4 Beamline </a:t>
            </a:r>
            <a:r>
              <a:rPr lang="en-US" smtClean="0"/>
              <a:t>Diagnostic</a:t>
            </a:r>
            <a:r>
              <a:rPr lang="en-US" baseline="0" smtClean="0"/>
              <a:t> Absorber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12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582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Calibri" panose="020F0502020204030204" pitchFamily="34" charset="0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625475" indent="-285750">
              <a:spcBef>
                <a:spcPts val="600"/>
              </a:spcBef>
              <a:defRPr sz="2200">
                <a:solidFill>
                  <a:srgbClr val="505050"/>
                </a:solidFill>
                <a:latin typeface="Calibri" panose="020F0502020204030204" pitchFamily="34" charset="0"/>
              </a:defRPr>
            </a:lvl2pPr>
            <a:lvl3pPr marL="855663" indent="-228600">
              <a:spcBef>
                <a:spcPts val="300"/>
              </a:spcBef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3pPr>
            <a:lvl4pPr marL="1084263" indent="-228600">
              <a:spcBef>
                <a:spcPts val="0"/>
              </a:spcBef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4pPr>
            <a:lvl5pPr marL="1312863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fld id="{6827BE81-7C2D-481B-BBCE-23778685B2B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Steve Werkema | Answers to Questions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Calibri" panose="020F0502020204030204" pitchFamily="34" charset="0"/>
              </a:defRPr>
            </a:lvl1pPr>
          </a:lstStyle>
          <a:p>
            <a:fld id="{319E6341-E9E7-4128-9402-327DA868150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ea typeface="Geneva" pitchFamily="121" charset="-128"/>
              </a:rPr>
              <a:t>Instrumentation for various operational modes</a:t>
            </a:r>
            <a:endParaRPr lang="en-US" altLang="en-US" dirty="0" smtClean="0">
              <a:ea typeface="Geneva" pitchFamily="121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500709"/>
              </p:ext>
            </p:extLst>
          </p:nvPr>
        </p:nvGraphicFramePr>
        <p:xfrm>
          <a:off x="228600" y="921066"/>
          <a:ext cx="8610600" cy="486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8977"/>
                <a:gridCol w="1706880"/>
                <a:gridCol w="2542903"/>
                <a:gridCol w="1645920"/>
                <a:gridCol w="1645920"/>
              </a:tblGrid>
              <a:tr h="75098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Intensity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Measurements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45372">
                <a:tc gridSpan="2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Delivery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Ring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M4 Line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0076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Commissioning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Single turn protons to M4DA for M4 line commissioning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170W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5E10 protons every</a:t>
                      </a: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</a:rPr>
                        <a:t> 10 sec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</a:rPr>
                        <a:t>2 turns/5-10 Booster bunches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BPMs (2.5 MHz TBT, CO) (53 MHz TBT)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IC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DCCT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MWs (scanner cap switched)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ICs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BLMs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Resonant Extraction to M4DA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  <a:sym typeface="Symbol"/>
                        </a:rPr>
                        <a:t> 1.0E12 protons to Delivery Ring every 30 sec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  <a:sym typeface="Symbol"/>
                        </a:rPr>
                        <a:t>M4 Intensity: 3E6 to 40E6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BPMs (2.5 MHz TBT, CO)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DCCT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BLMs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Schottkys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MWs (normal scanner cap)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ICs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BLMs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Normal Running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Normal 8 kW proton beam to Mu2e target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8 </a:t>
                      </a: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  <a:sym typeface="Symbol"/>
                        </a:rPr>
                        <a:t> 1.0E12 protons to Delivery Ring every 1.33 sec</a:t>
                      </a:r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BPMs (2.5 MHz TBT, CO)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DCCT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BLMs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Schottkys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MWs (normal scanner cap)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ICs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BLMs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</a:rPr>
              <a:t>10/7/2015</a:t>
            </a:r>
            <a:endParaRPr lang="en-US" altLang="en-US" sz="1200" dirty="0">
              <a:solidFill>
                <a:srgbClr val="004C97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ea typeface="MS PGothic" panose="020B0600070205080204" pitchFamily="34" charset="-128"/>
              </a:rPr>
              <a:t>Steve Werkema | Answers to Questions</a:t>
            </a:r>
            <a:endParaRPr lang="en-US" altLang="en-US" sz="1200" b="1" dirty="0">
              <a:solidFill>
                <a:srgbClr val="004C97"/>
              </a:solidFill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</a:rPr>
              <a:pPr eaLnBrk="1" hangingPunct="1"/>
              <a:t>1</a:t>
            </a:fld>
            <a:endParaRPr lang="en-US" altLang="en-US" sz="1200" dirty="0">
              <a:solidFill>
                <a:srgbClr val="004C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Mu2e KPPs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10/7/2015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Steve Werkema | Answers to Questions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91" y="913837"/>
            <a:ext cx="6646392" cy="527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0628" y="2090410"/>
            <a:ext cx="19158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Mu2e Project Execution Plan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Mu2e-doc-1172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13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880</TotalTime>
  <Words>165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Blank</vt:lpstr>
      <vt:lpstr>Fermilab: Footer Only</vt:lpstr>
      <vt:lpstr>Instrumentation for various operational modes</vt:lpstr>
      <vt:lpstr>Mu2e KPPs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Werkema</dc:creator>
  <cp:lastModifiedBy>Steve Werkema</cp:lastModifiedBy>
  <cp:revision>6</cp:revision>
  <cp:lastPrinted>2014-01-20T19:40:21Z</cp:lastPrinted>
  <dcterms:created xsi:type="dcterms:W3CDTF">2015-10-06T22:51:14Z</dcterms:created>
  <dcterms:modified xsi:type="dcterms:W3CDTF">2015-10-07T13:32:09Z</dcterms:modified>
</cp:coreProperties>
</file>