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98" y="-78"/>
      </p:cViewPr>
      <p:guideLst>
        <p:guide orient="horz" pos="2165"/>
        <p:guide pos="342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A34E22D8-D1A4-4247-9EB0-7C6DF4DD9CA4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225D-8D5E-A64F-8B08-FCF74B4874FF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D26F5-67DA-3842-A29F-512CA7FC916B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BAC3-6ED6-8D4E-BDC1-AF6F8A980AE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BC858-1876-E54F-A6C5-62AFE8343E6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5BB20-0411-3441-BC04-835D2F8D7DA3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E26C-FAB0-B14C-87DA-966CD18A882B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5E45A-DFEC-FA4E-BA6A-FB892D35E338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5C0A8BA5-6302-AF46-AD94-9F54C2E529AC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CCB18559-BC04-184D-AC6D-BBFA2F0E9CC7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of Extinction to Optics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60819"/>
            <a:ext cx="8672513" cy="4987867"/>
          </a:xfrm>
        </p:spPr>
        <p:txBody>
          <a:bodyPr/>
          <a:lstStyle/>
          <a:p>
            <a:r>
              <a:rPr lang="en-US" sz="2000" dirty="0" smtClean="0"/>
              <a:t>An exact analysis will require introducing errors and re-running the simulations, the most important optical features related to optics are:</a:t>
            </a:r>
          </a:p>
          <a:p>
            <a:pPr lvl="1"/>
            <a:r>
              <a:rPr lang="en-US" sz="2000" dirty="0" smtClean="0"/>
              <a:t>Waist in center of vertical non bend plane</a:t>
            </a:r>
          </a:p>
          <a:p>
            <a:pPr lvl="2"/>
            <a:r>
              <a:rPr lang="en-US" sz="1800" dirty="0" smtClean="0"/>
              <a:t>Minimum size at ends</a:t>
            </a:r>
          </a:p>
          <a:p>
            <a:pPr lvl="3"/>
            <a:r>
              <a:rPr lang="en-US" sz="1600" dirty="0" err="1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/>
              <a:t>center</a:t>
            </a:r>
            <a:r>
              <a:rPr lang="en-US" sz="1600" dirty="0" smtClean="0"/>
              <a:t> = L/2=3m</a:t>
            </a:r>
          </a:p>
          <a:p>
            <a:pPr lvl="3"/>
            <a:r>
              <a:rPr lang="en-US" sz="1600" dirty="0">
                <a:latin typeface="Symbol" charset="2"/>
                <a:cs typeface="Symbol" charset="2"/>
              </a:rPr>
              <a:t>b</a:t>
            </a:r>
            <a:r>
              <a:rPr lang="en-US" sz="1600" baseline="-25000" dirty="0" smtClean="0"/>
              <a:t>end</a:t>
            </a:r>
            <a:r>
              <a:rPr lang="en-US" sz="1600" dirty="0" smtClean="0"/>
              <a:t> = L = 6m</a:t>
            </a:r>
          </a:p>
          <a:p>
            <a:pPr lvl="2"/>
            <a:r>
              <a:rPr lang="en-US" sz="1800" dirty="0" smtClean="0"/>
              <a:t>If the beta function is too large, out of time beam in the non-bend plane can scatter in the bend plane, and be driven back into the transmission channel.</a:t>
            </a:r>
          </a:p>
          <a:p>
            <a:pPr lvl="3"/>
            <a:r>
              <a:rPr lang="en-US" sz="1600" dirty="0" smtClean="0"/>
              <a:t>Simulations show 2 need 1.5 cm of clearance, but magnet has a gap of 1.8</a:t>
            </a:r>
          </a:p>
          <a:p>
            <a:pPr lvl="3"/>
            <a:r>
              <a:rPr lang="en-US" sz="1600" dirty="0" smtClean="0">
                <a:latin typeface="Symbol" charset="2"/>
                <a:cs typeface="Symbol" charset="2"/>
              </a:rPr>
              <a:t>b</a:t>
            </a:r>
            <a:r>
              <a:rPr lang="en-US" sz="1600" dirty="0" smtClean="0"/>
              <a:t> function at ends can grow by (1.8/1.5)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= 1.44</a:t>
            </a:r>
          </a:p>
          <a:p>
            <a:pPr lvl="1"/>
            <a:r>
              <a:rPr lang="en-US" sz="2000" dirty="0" smtClean="0"/>
              <a:t>Phase advance between the AC dipole and the collimator will require more current to move the beam clear of the collimator.</a:t>
            </a:r>
          </a:p>
          <a:p>
            <a:pPr lvl="2"/>
            <a:r>
              <a:rPr lang="en-US" sz="1800" dirty="0" smtClean="0">
                <a:latin typeface="ＭＳ ゴシック"/>
                <a:ea typeface="ＭＳ ゴシック"/>
                <a:cs typeface="ＭＳ ゴシック"/>
              </a:rPr>
              <a:t>±</a:t>
            </a:r>
            <a:r>
              <a:rPr lang="en-US" sz="1800" dirty="0" smtClean="0">
                <a:latin typeface="+mn-lt"/>
                <a:ea typeface="ＭＳ ゴシック"/>
                <a:cs typeface="ＭＳ ゴシック"/>
              </a:rPr>
              <a:t>25°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smtClean="0">
                <a:sym typeface="Wingdings"/>
              </a:rPr>
              <a:t>10% increase </a:t>
            </a:r>
            <a:r>
              <a:rPr lang="en-US" sz="1800" smtClean="0">
                <a:sym typeface="Wingdings"/>
              </a:rPr>
              <a:t>in current</a:t>
            </a:r>
            <a:endParaRPr lang="en-US" sz="1800" dirty="0" smtClean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24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rgbClr val="FF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8088</TotalTime>
  <Words>137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FermilabTemplate</vt:lpstr>
      <vt:lpstr>Fermilab: Footer Only</vt:lpstr>
      <vt:lpstr>Sensitivity of Extinction to Optics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Steve Werkema</cp:lastModifiedBy>
  <cp:revision>508</cp:revision>
  <cp:lastPrinted>2014-06-04T17:18:59Z</cp:lastPrinted>
  <dcterms:created xsi:type="dcterms:W3CDTF">2014-01-03T20:18:13Z</dcterms:created>
  <dcterms:modified xsi:type="dcterms:W3CDTF">2015-10-07T15:20:04Z</dcterms:modified>
</cp:coreProperties>
</file>